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 id="2147483675" r:id="rId2"/>
  </p:sldMasterIdLst>
  <p:notesMasterIdLst>
    <p:notesMasterId r:id="rId118"/>
  </p:notesMasterIdLst>
  <p:handoutMasterIdLst>
    <p:handoutMasterId r:id="rId119"/>
  </p:handoutMasterIdLst>
  <p:sldIdLst>
    <p:sldId id="280" r:id="rId3"/>
    <p:sldId id="283" r:id="rId4"/>
    <p:sldId id="284" r:id="rId5"/>
    <p:sldId id="285" r:id="rId6"/>
    <p:sldId id="286" r:id="rId7"/>
    <p:sldId id="287" r:id="rId8"/>
    <p:sldId id="288" r:id="rId9"/>
    <p:sldId id="289" r:id="rId10"/>
    <p:sldId id="290" r:id="rId11"/>
    <p:sldId id="291" r:id="rId12"/>
    <p:sldId id="292" r:id="rId13"/>
    <p:sldId id="293" r:id="rId14"/>
    <p:sldId id="295" r:id="rId15"/>
    <p:sldId id="297" r:id="rId16"/>
    <p:sldId id="298" r:id="rId17"/>
    <p:sldId id="299" r:id="rId18"/>
    <p:sldId id="300" r:id="rId19"/>
    <p:sldId id="301" r:id="rId20"/>
    <p:sldId id="302" r:id="rId21"/>
    <p:sldId id="303" r:id="rId22"/>
    <p:sldId id="304" r:id="rId23"/>
    <p:sldId id="306" r:id="rId24"/>
    <p:sldId id="307" r:id="rId25"/>
    <p:sldId id="308" r:id="rId26"/>
    <p:sldId id="309" r:id="rId27"/>
    <p:sldId id="310" r:id="rId28"/>
    <p:sldId id="311" r:id="rId29"/>
    <p:sldId id="312" r:id="rId30"/>
    <p:sldId id="313" r:id="rId31"/>
    <p:sldId id="314" r:id="rId32"/>
    <p:sldId id="315" r:id="rId33"/>
    <p:sldId id="317" r:id="rId34"/>
    <p:sldId id="318" r:id="rId35"/>
    <p:sldId id="319" r:id="rId36"/>
    <p:sldId id="321" r:id="rId37"/>
    <p:sldId id="322" r:id="rId38"/>
    <p:sldId id="323" r:id="rId39"/>
    <p:sldId id="324" r:id="rId40"/>
    <p:sldId id="325" r:id="rId41"/>
    <p:sldId id="326" r:id="rId42"/>
    <p:sldId id="327" r:id="rId43"/>
    <p:sldId id="328" r:id="rId44"/>
    <p:sldId id="329" r:id="rId45"/>
    <p:sldId id="331" r:id="rId46"/>
    <p:sldId id="332" r:id="rId47"/>
    <p:sldId id="333" r:id="rId48"/>
    <p:sldId id="334" r:id="rId49"/>
    <p:sldId id="335" r:id="rId50"/>
    <p:sldId id="336" r:id="rId51"/>
    <p:sldId id="337" r:id="rId52"/>
    <p:sldId id="338" r:id="rId53"/>
    <p:sldId id="339" r:id="rId54"/>
    <p:sldId id="340" r:id="rId55"/>
    <p:sldId id="341" r:id="rId56"/>
    <p:sldId id="342" r:id="rId57"/>
    <p:sldId id="344" r:id="rId58"/>
    <p:sldId id="345" r:id="rId59"/>
    <p:sldId id="346" r:id="rId60"/>
    <p:sldId id="347" r:id="rId61"/>
    <p:sldId id="348" r:id="rId62"/>
    <p:sldId id="349" r:id="rId63"/>
    <p:sldId id="350" r:id="rId64"/>
    <p:sldId id="351" r:id="rId65"/>
    <p:sldId id="352" r:id="rId66"/>
    <p:sldId id="353" r:id="rId67"/>
    <p:sldId id="354" r:id="rId68"/>
    <p:sldId id="355" r:id="rId69"/>
    <p:sldId id="356" r:id="rId70"/>
    <p:sldId id="357" r:id="rId71"/>
    <p:sldId id="358" r:id="rId72"/>
    <p:sldId id="359" r:id="rId73"/>
    <p:sldId id="360" r:id="rId74"/>
    <p:sldId id="361" r:id="rId75"/>
    <p:sldId id="362" r:id="rId76"/>
    <p:sldId id="363" r:id="rId77"/>
    <p:sldId id="364" r:id="rId78"/>
    <p:sldId id="365" r:id="rId79"/>
    <p:sldId id="366" r:id="rId80"/>
    <p:sldId id="367" r:id="rId81"/>
    <p:sldId id="368" r:id="rId82"/>
    <p:sldId id="369" r:id="rId83"/>
    <p:sldId id="370" r:id="rId84"/>
    <p:sldId id="371" r:id="rId85"/>
    <p:sldId id="372" r:id="rId86"/>
    <p:sldId id="373" r:id="rId87"/>
    <p:sldId id="374" r:id="rId88"/>
    <p:sldId id="375" r:id="rId89"/>
    <p:sldId id="376" r:id="rId90"/>
    <p:sldId id="379" r:id="rId91"/>
    <p:sldId id="380" r:id="rId92"/>
    <p:sldId id="381" r:id="rId93"/>
    <p:sldId id="382" r:id="rId94"/>
    <p:sldId id="383" r:id="rId95"/>
    <p:sldId id="384" r:id="rId96"/>
    <p:sldId id="387" r:id="rId97"/>
    <p:sldId id="388" r:id="rId98"/>
    <p:sldId id="389" r:id="rId99"/>
    <p:sldId id="390" r:id="rId100"/>
    <p:sldId id="391" r:id="rId101"/>
    <p:sldId id="418" r:id="rId102"/>
    <p:sldId id="419" r:id="rId103"/>
    <p:sldId id="420" r:id="rId104"/>
    <p:sldId id="421" r:id="rId105"/>
    <p:sldId id="422" r:id="rId106"/>
    <p:sldId id="423" r:id="rId107"/>
    <p:sldId id="424" r:id="rId108"/>
    <p:sldId id="425" r:id="rId109"/>
    <p:sldId id="426" r:id="rId110"/>
    <p:sldId id="427" r:id="rId111"/>
    <p:sldId id="428" r:id="rId112"/>
    <p:sldId id="429" r:id="rId113"/>
    <p:sldId id="430" r:id="rId114"/>
    <p:sldId id="431" r:id="rId115"/>
    <p:sldId id="432" r:id="rId116"/>
    <p:sldId id="411" r:id="rId117"/>
  </p:sldIdLst>
  <p:sldSz cx="9144000" cy="6858000" type="screen4x3"/>
  <p:notesSz cx="6646863" cy="9777413"/>
  <p:defaultTextStyle>
    <a:defPPr>
      <a:defRPr lang="zh-CN"/>
    </a:defPPr>
    <a:lvl1pPr algn="l" rtl="0" eaLnBrk="0" fontAlgn="base" hangingPunct="0">
      <a:spcBef>
        <a:spcPct val="0"/>
      </a:spcBef>
      <a:spcAft>
        <a:spcPct val="0"/>
      </a:spcAft>
      <a:defRPr sz="2800" b="1" kern="1200">
        <a:solidFill>
          <a:srgbClr val="000000"/>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sz="2800" b="1" kern="1200">
        <a:solidFill>
          <a:srgbClr val="000000"/>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0"/>
      </a:spcBef>
      <a:spcAft>
        <a:spcPct val="0"/>
      </a:spcAft>
      <a:defRPr sz="2800" b="1" kern="1200">
        <a:solidFill>
          <a:srgbClr val="000000"/>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0"/>
      </a:spcBef>
      <a:spcAft>
        <a:spcPct val="0"/>
      </a:spcAft>
      <a:defRPr sz="2800" b="1" kern="1200">
        <a:solidFill>
          <a:srgbClr val="000000"/>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0"/>
      </a:spcBef>
      <a:spcAft>
        <a:spcPct val="0"/>
      </a:spcAft>
      <a:defRPr sz="2800" b="1" kern="1200">
        <a:solidFill>
          <a:srgbClr val="000000"/>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2800" b="1" kern="1200">
        <a:solidFill>
          <a:srgbClr val="000000"/>
        </a:solidFill>
        <a:latin typeface="微软雅黑" panose="020B0503020204020204" pitchFamily="34" charset="-122"/>
        <a:ea typeface="微软雅黑" panose="020B0503020204020204" pitchFamily="34" charset="-122"/>
        <a:cs typeface="+mn-cs"/>
      </a:defRPr>
    </a:lvl6pPr>
    <a:lvl7pPr marL="2743200" algn="l" defTabSz="914400" rtl="0" eaLnBrk="1" latinLnBrk="0" hangingPunct="1">
      <a:defRPr sz="2800" b="1" kern="1200">
        <a:solidFill>
          <a:srgbClr val="000000"/>
        </a:solidFill>
        <a:latin typeface="微软雅黑" panose="020B0503020204020204" pitchFamily="34" charset="-122"/>
        <a:ea typeface="微软雅黑" panose="020B0503020204020204" pitchFamily="34" charset="-122"/>
        <a:cs typeface="+mn-cs"/>
      </a:defRPr>
    </a:lvl7pPr>
    <a:lvl8pPr marL="3200400" algn="l" defTabSz="914400" rtl="0" eaLnBrk="1" latinLnBrk="0" hangingPunct="1">
      <a:defRPr sz="2800" b="1" kern="1200">
        <a:solidFill>
          <a:srgbClr val="000000"/>
        </a:solidFill>
        <a:latin typeface="微软雅黑" panose="020B0503020204020204" pitchFamily="34" charset="-122"/>
        <a:ea typeface="微软雅黑" panose="020B0503020204020204" pitchFamily="34" charset="-122"/>
        <a:cs typeface="+mn-cs"/>
      </a:defRPr>
    </a:lvl8pPr>
    <a:lvl9pPr marL="3657600" algn="l" defTabSz="914400" rtl="0" eaLnBrk="1" latinLnBrk="0" hangingPunct="1">
      <a:defRPr sz="2800" b="1" kern="1200">
        <a:solidFill>
          <a:srgbClr val="000000"/>
        </a:solidFill>
        <a:latin typeface="微软雅黑" panose="020B0503020204020204" pitchFamily="34" charset="-122"/>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339933"/>
    <a:srgbClr val="EA2706"/>
    <a:srgbClr val="00FF99"/>
    <a:srgbClr val="FF99FF"/>
    <a:srgbClr val="00F6B6"/>
    <a:srgbClr val="FFFFC1"/>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408" autoAdjust="0"/>
    <p:restoredTop sz="94614" autoAdjust="0"/>
  </p:normalViewPr>
  <p:slideViewPr>
    <p:cSldViewPr snapToGrid="0">
      <p:cViewPr varScale="1">
        <p:scale>
          <a:sx n="65" d="100"/>
          <a:sy n="65" d="100"/>
        </p:scale>
        <p:origin x="948" y="3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wmf"/><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b="0">
                <a:solidFill>
                  <a:schemeClr val="tx1"/>
                </a:solidFill>
                <a:latin typeface="Times New Roman" panose="02020603050405020304" pitchFamily="18" charset="0"/>
              </a:defRPr>
            </a:lvl1pPr>
          </a:lstStyle>
          <a:p>
            <a:pPr>
              <a:defRPr/>
            </a:pPr>
            <a:endParaRPr lang="en-US" altLang="zh-CN"/>
          </a:p>
        </p:txBody>
      </p:sp>
      <p:sp>
        <p:nvSpPr>
          <p:cNvPr id="106499" name="Rectangle 3"/>
          <p:cNvSpPr>
            <a:spLocks noGrp="1" noChangeArrowheads="1"/>
          </p:cNvSpPr>
          <p:nvPr>
            <p:ph type="dt" sz="quarter" idx="1"/>
          </p:nvPr>
        </p:nvSpPr>
        <p:spPr bwMode="auto">
          <a:xfrm>
            <a:off x="3765550" y="0"/>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b="0">
                <a:solidFill>
                  <a:schemeClr val="tx1"/>
                </a:solidFill>
                <a:latin typeface="Times New Roman" panose="02020603050405020304" pitchFamily="18" charset="0"/>
              </a:defRPr>
            </a:lvl1pPr>
          </a:lstStyle>
          <a:p>
            <a:pPr>
              <a:defRPr/>
            </a:pPr>
            <a:endParaRPr lang="en-US" altLang="zh-CN"/>
          </a:p>
        </p:txBody>
      </p:sp>
      <p:sp>
        <p:nvSpPr>
          <p:cNvPr id="106500" name="Rectangle 4"/>
          <p:cNvSpPr>
            <a:spLocks noGrp="1" noChangeArrowheads="1"/>
          </p:cNvSpPr>
          <p:nvPr>
            <p:ph type="ftr" sz="quarter" idx="2"/>
          </p:nvPr>
        </p:nvSpPr>
        <p:spPr bwMode="auto">
          <a:xfrm>
            <a:off x="0" y="9286875"/>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b="0">
                <a:solidFill>
                  <a:schemeClr val="tx1"/>
                </a:solidFill>
                <a:latin typeface="Times New Roman" panose="02020603050405020304" pitchFamily="18" charset="0"/>
              </a:defRPr>
            </a:lvl1pPr>
          </a:lstStyle>
          <a:p>
            <a:pPr>
              <a:defRPr/>
            </a:pPr>
            <a:endParaRPr lang="en-US" altLang="zh-CN"/>
          </a:p>
        </p:txBody>
      </p:sp>
      <p:sp>
        <p:nvSpPr>
          <p:cNvPr id="106501" name="Rectangle 5"/>
          <p:cNvSpPr>
            <a:spLocks noGrp="1" noChangeArrowheads="1"/>
          </p:cNvSpPr>
          <p:nvPr>
            <p:ph type="sldNum" sz="quarter" idx="3"/>
          </p:nvPr>
        </p:nvSpPr>
        <p:spPr bwMode="auto">
          <a:xfrm>
            <a:off x="3765550" y="9286875"/>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b="0">
                <a:solidFill>
                  <a:schemeClr val="tx1"/>
                </a:solidFill>
                <a:latin typeface="Times New Roman" panose="02020603050405020304" pitchFamily="18" charset="0"/>
              </a:defRPr>
            </a:lvl1pPr>
          </a:lstStyle>
          <a:p>
            <a:pPr>
              <a:defRPr/>
            </a:pPr>
            <a:fld id="{43698643-7409-47E4-80E9-25449A2A9B0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latinLnBrk="1" hangingPunct="1">
              <a:defRPr kumimoji="1" sz="1200" b="0">
                <a:solidFill>
                  <a:schemeClr val="tx1"/>
                </a:solidFill>
                <a:latin typeface="Gulim" pitchFamily="34" charset="-127"/>
                <a:ea typeface="Gulim" pitchFamily="34" charset="-127"/>
              </a:defRPr>
            </a:lvl1pPr>
          </a:lstStyle>
          <a:p>
            <a:pPr>
              <a:defRPr/>
            </a:pPr>
            <a:endParaRPr lang="en-US" altLang="zh-CN"/>
          </a:p>
        </p:txBody>
      </p:sp>
      <p:sp>
        <p:nvSpPr>
          <p:cNvPr id="1027" name="Rectangle 3"/>
          <p:cNvSpPr>
            <a:spLocks noGrp="1" noChangeArrowheads="1"/>
          </p:cNvSpPr>
          <p:nvPr>
            <p:ph type="dt" idx="1"/>
          </p:nvPr>
        </p:nvSpPr>
        <p:spPr bwMode="auto">
          <a:xfrm>
            <a:off x="3767138" y="0"/>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latinLnBrk="1" hangingPunct="1">
              <a:defRPr kumimoji="1" sz="1200" b="0">
                <a:solidFill>
                  <a:schemeClr val="tx1"/>
                </a:solidFill>
                <a:latin typeface="Gulim" pitchFamily="34" charset="-127"/>
                <a:ea typeface="Gulim" pitchFamily="34" charset="-127"/>
              </a:defRPr>
            </a:lvl1pPr>
          </a:lstStyle>
          <a:p>
            <a:pPr>
              <a:defRPr/>
            </a:pPr>
            <a:endParaRPr lang="en-US" altLang="zh-CN"/>
          </a:p>
        </p:txBody>
      </p:sp>
      <p:sp>
        <p:nvSpPr>
          <p:cNvPr id="20484" name="Rectangle 4"/>
          <p:cNvSpPr>
            <a:spLocks noGrp="1" noRot="1" noChangeAspect="1" noChangeArrowheads="1" noTextEdit="1"/>
          </p:cNvSpPr>
          <p:nvPr>
            <p:ph type="sldImg" idx="2"/>
          </p:nvPr>
        </p:nvSpPr>
        <p:spPr bwMode="auto">
          <a:xfrm>
            <a:off x="879475" y="733425"/>
            <a:ext cx="4889500"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9" name="Rectangle 5"/>
          <p:cNvSpPr>
            <a:spLocks noGrp="1" noChangeArrowheads="1"/>
          </p:cNvSpPr>
          <p:nvPr>
            <p:ph type="body" sz="quarter" idx="3"/>
          </p:nvPr>
        </p:nvSpPr>
        <p:spPr bwMode="auto">
          <a:xfrm>
            <a:off x="885825" y="4645025"/>
            <a:ext cx="4875213" cy="439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030" name="Rectangle 6"/>
          <p:cNvSpPr>
            <a:spLocks noGrp="1" noChangeArrowheads="1"/>
          </p:cNvSpPr>
          <p:nvPr>
            <p:ph type="ftr" sz="quarter" idx="4"/>
          </p:nvPr>
        </p:nvSpPr>
        <p:spPr bwMode="auto">
          <a:xfrm>
            <a:off x="0" y="9288463"/>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latinLnBrk="1" hangingPunct="1">
              <a:defRPr kumimoji="1" sz="1200" b="0">
                <a:solidFill>
                  <a:schemeClr val="tx1"/>
                </a:solidFill>
                <a:latin typeface="Gulim" pitchFamily="34" charset="-127"/>
                <a:ea typeface="Gulim" pitchFamily="34" charset="-127"/>
              </a:defRPr>
            </a:lvl1pPr>
          </a:lstStyle>
          <a:p>
            <a:pPr>
              <a:defRPr/>
            </a:pPr>
            <a:endParaRPr lang="en-US" altLang="zh-CN"/>
          </a:p>
        </p:txBody>
      </p:sp>
      <p:sp>
        <p:nvSpPr>
          <p:cNvPr id="1031" name="Rectangle 7"/>
          <p:cNvSpPr>
            <a:spLocks noGrp="1" noChangeArrowheads="1"/>
          </p:cNvSpPr>
          <p:nvPr>
            <p:ph type="sldNum" sz="quarter" idx="5"/>
          </p:nvPr>
        </p:nvSpPr>
        <p:spPr bwMode="auto">
          <a:xfrm>
            <a:off x="3767138" y="9288463"/>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latinLnBrk="1" hangingPunct="1">
              <a:defRPr kumimoji="1" sz="1200" b="0">
                <a:solidFill>
                  <a:schemeClr val="tx1"/>
                </a:solidFill>
                <a:latin typeface="Gulim" pitchFamily="34" charset="-127"/>
                <a:ea typeface="Gulim" pitchFamily="34" charset="-127"/>
              </a:defRPr>
            </a:lvl1pPr>
          </a:lstStyle>
          <a:p>
            <a:pPr>
              <a:defRPr/>
            </a:pPr>
            <a:fld id="{49C94DEB-CF55-495A-8027-3402FCF5F409}"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微软雅黑" panose="020B0503020204020204" pitchFamily="34"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微软雅黑" panose="020B0503020204020204" pitchFamily="34"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微软雅黑" panose="020B0503020204020204" pitchFamily="34"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微软雅黑" panose="020B0503020204020204" pitchFamily="34"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5AD6C434-31A3-4974-93D9-AE81E347AC6D}" type="slidenum">
              <a:rPr lang="en-US" altLang="zh-CN" sz="1200" b="0" smtClean="0">
                <a:solidFill>
                  <a:schemeClr val="tx1"/>
                </a:solidFill>
                <a:latin typeface="Gulim" pitchFamily="34" charset="-127"/>
                <a:ea typeface="Gulim" pitchFamily="34" charset="-127"/>
              </a:rPr>
              <a:pPr/>
              <a:t>1</a:t>
            </a:fld>
            <a:endParaRPr lang="en-US" altLang="zh-CN" sz="1200" b="0" smtClean="0">
              <a:solidFill>
                <a:schemeClr val="tx1"/>
              </a:solidFill>
              <a:latin typeface="Gulim" pitchFamily="34" charset="-127"/>
              <a:ea typeface="Gulim" pitchFamily="34" charset="-127"/>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665163" y="4645025"/>
            <a:ext cx="5316537" cy="4398963"/>
          </a:xfrm>
          <a:noFill/>
        </p:spPr>
        <p:txBody>
          <a:bodyPr/>
          <a:lstStyle/>
          <a:p>
            <a:pPr eaLnBrk="1" hangingPunct="1"/>
            <a:endParaRPr lang="en-US"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DA9DFA27-79F5-4CE5-9D1A-49F1EBF2D32B}" type="slidenum">
              <a:rPr lang="en-US" altLang="zh-CN" sz="1200" b="0" smtClean="0">
                <a:solidFill>
                  <a:schemeClr val="tx1"/>
                </a:solidFill>
                <a:latin typeface="Gulim" pitchFamily="34" charset="-127"/>
                <a:ea typeface="Gulim" pitchFamily="34" charset="-127"/>
              </a:rPr>
              <a:pPr/>
              <a:t>10</a:t>
            </a:fld>
            <a:endParaRPr lang="en-US" altLang="zh-CN" sz="1200" b="0" smtClean="0">
              <a:solidFill>
                <a:schemeClr val="tx1"/>
              </a:solidFill>
              <a:latin typeface="Gulim" pitchFamily="34" charset="-127"/>
              <a:ea typeface="Gulim" pitchFamily="34" charset="-127"/>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4EA2E9B3-0E78-4E13-B549-BD561D2373C0}" type="slidenum">
              <a:rPr lang="en-US" altLang="zh-CN" sz="1200" b="0" smtClean="0">
                <a:solidFill>
                  <a:schemeClr val="tx1"/>
                </a:solidFill>
                <a:latin typeface="Gulim" pitchFamily="34" charset="-127"/>
                <a:ea typeface="Gulim" pitchFamily="34" charset="-127"/>
              </a:rPr>
              <a:pPr/>
              <a:t>115</a:t>
            </a:fld>
            <a:endParaRPr lang="en-US" altLang="zh-CN" sz="1200" b="0" smtClean="0">
              <a:solidFill>
                <a:schemeClr val="tx1"/>
              </a:solidFill>
              <a:latin typeface="Gulim" pitchFamily="34" charset="-127"/>
              <a:ea typeface="Gulim" pitchFamily="34" charset="-127"/>
            </a:endParaRPr>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B4771EFE-A2D4-4440-BFA2-D0F8D3C32AB4}" type="slidenum">
              <a:rPr lang="en-US" altLang="zh-CN" sz="1200" b="0" smtClean="0">
                <a:solidFill>
                  <a:schemeClr val="tx1"/>
                </a:solidFill>
                <a:latin typeface="Gulim" pitchFamily="34" charset="-127"/>
                <a:ea typeface="Gulim" pitchFamily="34" charset="-127"/>
              </a:rPr>
              <a:pPr/>
              <a:t>11</a:t>
            </a:fld>
            <a:endParaRPr lang="en-US" altLang="zh-CN" sz="1200" b="0" smtClean="0">
              <a:solidFill>
                <a:schemeClr val="tx1"/>
              </a:solidFill>
              <a:latin typeface="Gulim" pitchFamily="34" charset="-127"/>
              <a:ea typeface="Gulim" pitchFamily="34" charset="-127"/>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01A24260-97F8-458C-8957-57B3A78A3C94}" type="slidenum">
              <a:rPr lang="en-US" altLang="zh-CN" sz="1200" b="0" smtClean="0">
                <a:solidFill>
                  <a:schemeClr val="tx1"/>
                </a:solidFill>
                <a:latin typeface="Gulim" pitchFamily="34" charset="-127"/>
                <a:ea typeface="Gulim" pitchFamily="34" charset="-127"/>
              </a:rPr>
              <a:pPr/>
              <a:t>12</a:t>
            </a:fld>
            <a:endParaRPr lang="en-US" altLang="zh-CN" sz="1200" b="0" smtClean="0">
              <a:solidFill>
                <a:schemeClr val="tx1"/>
              </a:solidFill>
              <a:latin typeface="Gulim" pitchFamily="34" charset="-127"/>
              <a:ea typeface="Gulim" pitchFamily="34" charset="-127"/>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EFECF3F7-4ECB-4EA6-962B-4ADF1C885C49}" type="slidenum">
              <a:rPr lang="en-US" altLang="zh-CN" sz="1200" b="0" smtClean="0">
                <a:solidFill>
                  <a:schemeClr val="tx1"/>
                </a:solidFill>
                <a:latin typeface="Gulim" pitchFamily="34" charset="-127"/>
                <a:ea typeface="Gulim" pitchFamily="34" charset="-127"/>
              </a:rPr>
              <a:pPr/>
              <a:t>13</a:t>
            </a:fld>
            <a:endParaRPr lang="en-US" altLang="zh-CN" sz="1200" b="0" smtClean="0">
              <a:solidFill>
                <a:schemeClr val="tx1"/>
              </a:solidFill>
              <a:latin typeface="Gulim" pitchFamily="34" charset="-127"/>
              <a:ea typeface="Gulim" pitchFamily="34" charset="-127"/>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4217B242-C62F-4E56-A591-65A0B5A9CD78}" type="slidenum">
              <a:rPr lang="en-US" altLang="zh-CN" sz="1200" b="0" smtClean="0">
                <a:solidFill>
                  <a:schemeClr val="tx1"/>
                </a:solidFill>
                <a:latin typeface="Gulim" pitchFamily="34" charset="-127"/>
                <a:ea typeface="Gulim" pitchFamily="34" charset="-127"/>
              </a:rPr>
              <a:pPr/>
              <a:t>14</a:t>
            </a:fld>
            <a:endParaRPr lang="en-US" altLang="zh-CN" sz="1200" b="0" smtClean="0">
              <a:solidFill>
                <a:schemeClr val="tx1"/>
              </a:solidFill>
              <a:latin typeface="Gulim" pitchFamily="34" charset="-127"/>
              <a:ea typeface="Gulim" pitchFamily="34" charset="-127"/>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A0E2FF72-4D79-471F-8B19-E91A5B0EB361}" type="slidenum">
              <a:rPr lang="en-US" altLang="zh-CN" sz="1200" b="0" smtClean="0">
                <a:solidFill>
                  <a:schemeClr val="tx1"/>
                </a:solidFill>
                <a:latin typeface="Gulim" pitchFamily="34" charset="-127"/>
                <a:ea typeface="Gulim" pitchFamily="34" charset="-127"/>
              </a:rPr>
              <a:pPr/>
              <a:t>15</a:t>
            </a:fld>
            <a:endParaRPr lang="en-US" altLang="zh-CN" sz="1200" b="0" smtClean="0">
              <a:solidFill>
                <a:schemeClr val="tx1"/>
              </a:solidFill>
              <a:latin typeface="Gulim" pitchFamily="34" charset="-127"/>
              <a:ea typeface="Gulim" pitchFamily="34" charset="-127"/>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2B85D20F-D616-4F04-AB53-57E1B9C41BF6}" type="slidenum">
              <a:rPr lang="en-US" altLang="zh-CN" sz="1200" b="0" smtClean="0">
                <a:solidFill>
                  <a:schemeClr val="tx1"/>
                </a:solidFill>
                <a:latin typeface="Gulim" pitchFamily="34" charset="-127"/>
                <a:ea typeface="Gulim" pitchFamily="34" charset="-127"/>
              </a:rPr>
              <a:pPr/>
              <a:t>16</a:t>
            </a:fld>
            <a:endParaRPr lang="en-US" altLang="zh-CN" sz="1200" b="0" smtClean="0">
              <a:solidFill>
                <a:schemeClr val="tx1"/>
              </a:solidFill>
              <a:latin typeface="Gulim" pitchFamily="34" charset="-127"/>
              <a:ea typeface="Gulim" pitchFamily="34" charset="-127"/>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90263BFB-8E7D-4FE5-9E44-85A799297A8E}" type="slidenum">
              <a:rPr lang="en-US" altLang="zh-CN" sz="1200" b="0" smtClean="0">
                <a:solidFill>
                  <a:schemeClr val="tx1"/>
                </a:solidFill>
                <a:latin typeface="Gulim" pitchFamily="34" charset="-127"/>
                <a:ea typeface="Gulim" pitchFamily="34" charset="-127"/>
              </a:rPr>
              <a:pPr/>
              <a:t>17</a:t>
            </a:fld>
            <a:endParaRPr lang="en-US" altLang="zh-CN" sz="1200" b="0" smtClean="0">
              <a:solidFill>
                <a:schemeClr val="tx1"/>
              </a:solidFill>
              <a:latin typeface="Gulim" pitchFamily="34" charset="-127"/>
              <a:ea typeface="Gulim" pitchFamily="34" charset="-127"/>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E7A9E9C2-07C2-4DA2-AF47-E4A6F58378B9}" type="slidenum">
              <a:rPr lang="en-US" altLang="zh-CN" sz="1200" b="0" smtClean="0">
                <a:solidFill>
                  <a:schemeClr val="tx1"/>
                </a:solidFill>
                <a:latin typeface="Gulim" pitchFamily="34" charset="-127"/>
                <a:ea typeface="Gulim" pitchFamily="34" charset="-127"/>
              </a:rPr>
              <a:pPr/>
              <a:t>18</a:t>
            </a:fld>
            <a:endParaRPr lang="en-US" altLang="zh-CN" sz="1200" b="0" smtClean="0">
              <a:solidFill>
                <a:schemeClr val="tx1"/>
              </a:solidFill>
              <a:latin typeface="Gulim" pitchFamily="34" charset="-127"/>
              <a:ea typeface="Gulim" pitchFamily="34" charset="-127"/>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BC8D07E4-0CDD-4115-A70A-01F58F4EA810}" type="slidenum">
              <a:rPr lang="en-US" altLang="zh-CN" sz="1200" b="0" smtClean="0">
                <a:solidFill>
                  <a:schemeClr val="tx1"/>
                </a:solidFill>
                <a:latin typeface="Gulim" pitchFamily="34" charset="-127"/>
                <a:ea typeface="Gulim" pitchFamily="34" charset="-127"/>
              </a:rPr>
              <a:pPr/>
              <a:t>19</a:t>
            </a:fld>
            <a:endParaRPr lang="en-US" altLang="zh-CN" sz="1200" b="0" smtClean="0">
              <a:solidFill>
                <a:schemeClr val="tx1"/>
              </a:solidFill>
              <a:latin typeface="Gulim" pitchFamily="34" charset="-127"/>
              <a:ea typeface="Gulim" pitchFamily="34" charset="-127"/>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B248C7DC-218F-4D11-8D4F-9ACE9766B1E0}" type="slidenum">
              <a:rPr lang="en-US" altLang="zh-CN" sz="1200" b="0" smtClean="0">
                <a:solidFill>
                  <a:schemeClr val="tx1"/>
                </a:solidFill>
                <a:latin typeface="Gulim" pitchFamily="34" charset="-127"/>
                <a:ea typeface="Gulim" pitchFamily="34" charset="-127"/>
              </a:rPr>
              <a:pPr/>
              <a:t>2</a:t>
            </a:fld>
            <a:endParaRPr lang="en-US" altLang="zh-CN" sz="1200" b="0" smtClean="0">
              <a:solidFill>
                <a:schemeClr val="tx1"/>
              </a:solidFill>
              <a:latin typeface="Gulim" pitchFamily="34" charset="-127"/>
              <a:ea typeface="Gulim" pitchFamily="34" charset="-127"/>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C56C62FA-188D-4621-BA30-6C6A81A08B84}" type="slidenum">
              <a:rPr lang="en-US" altLang="zh-CN" sz="1200" b="0" smtClean="0">
                <a:solidFill>
                  <a:schemeClr val="tx1"/>
                </a:solidFill>
                <a:latin typeface="Gulim" pitchFamily="34" charset="-127"/>
                <a:ea typeface="Gulim" pitchFamily="34" charset="-127"/>
              </a:rPr>
              <a:pPr/>
              <a:t>20</a:t>
            </a:fld>
            <a:endParaRPr lang="en-US" altLang="zh-CN" sz="1200" b="0" smtClean="0">
              <a:solidFill>
                <a:schemeClr val="tx1"/>
              </a:solidFill>
              <a:latin typeface="Gulim" pitchFamily="34" charset="-127"/>
              <a:ea typeface="Gulim" pitchFamily="34" charset="-127"/>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7B6ADC3B-3E74-4907-9164-CFA57B4EEC87}" type="slidenum">
              <a:rPr lang="en-US" altLang="zh-CN" sz="1200" b="0" smtClean="0">
                <a:solidFill>
                  <a:schemeClr val="tx1"/>
                </a:solidFill>
                <a:latin typeface="Gulim" pitchFamily="34" charset="-127"/>
                <a:ea typeface="Gulim" pitchFamily="34" charset="-127"/>
              </a:rPr>
              <a:pPr/>
              <a:t>21</a:t>
            </a:fld>
            <a:endParaRPr lang="en-US" altLang="zh-CN" sz="1200" b="0" smtClean="0">
              <a:solidFill>
                <a:schemeClr val="tx1"/>
              </a:solidFill>
              <a:latin typeface="Gulim" pitchFamily="34" charset="-127"/>
              <a:ea typeface="Gulim" pitchFamily="34" charset="-127"/>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A50C1C9A-CCDE-4DBE-9E56-E7FC391D2649}" type="slidenum">
              <a:rPr lang="en-US" altLang="zh-CN" sz="1200" b="0" smtClean="0">
                <a:solidFill>
                  <a:schemeClr val="tx1"/>
                </a:solidFill>
                <a:latin typeface="Gulim" pitchFamily="34" charset="-127"/>
                <a:ea typeface="Gulim" pitchFamily="34" charset="-127"/>
              </a:rPr>
              <a:pPr/>
              <a:t>22</a:t>
            </a:fld>
            <a:endParaRPr lang="en-US" altLang="zh-CN" sz="1200" b="0" smtClean="0">
              <a:solidFill>
                <a:schemeClr val="tx1"/>
              </a:solidFill>
              <a:latin typeface="Gulim" pitchFamily="34" charset="-127"/>
              <a:ea typeface="Gulim" pitchFamily="34" charset="-127"/>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F7ABEAC0-9006-4E84-87E0-0221AFFFEF69}" type="slidenum">
              <a:rPr lang="en-US" altLang="zh-CN" sz="1200" b="0" smtClean="0">
                <a:solidFill>
                  <a:schemeClr val="tx1"/>
                </a:solidFill>
                <a:latin typeface="Gulim" pitchFamily="34" charset="-127"/>
                <a:ea typeface="Gulim" pitchFamily="34" charset="-127"/>
              </a:rPr>
              <a:pPr/>
              <a:t>23</a:t>
            </a:fld>
            <a:endParaRPr lang="en-US" altLang="zh-CN" sz="1200" b="0" smtClean="0">
              <a:solidFill>
                <a:schemeClr val="tx1"/>
              </a:solidFill>
              <a:latin typeface="Gulim" pitchFamily="34" charset="-127"/>
              <a:ea typeface="Gulim" pitchFamily="34" charset="-127"/>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F5395F46-7010-4E48-B6D1-6708E907628C}" type="slidenum">
              <a:rPr lang="en-US" altLang="zh-CN" sz="1200" b="0" smtClean="0">
                <a:solidFill>
                  <a:schemeClr val="tx1"/>
                </a:solidFill>
                <a:latin typeface="Gulim" pitchFamily="34" charset="-127"/>
                <a:ea typeface="Gulim" pitchFamily="34" charset="-127"/>
              </a:rPr>
              <a:pPr/>
              <a:t>24</a:t>
            </a:fld>
            <a:endParaRPr lang="en-US" altLang="zh-CN" sz="1200" b="0" smtClean="0">
              <a:solidFill>
                <a:schemeClr val="tx1"/>
              </a:solidFill>
              <a:latin typeface="Gulim" pitchFamily="34" charset="-127"/>
              <a:ea typeface="Gulim" pitchFamily="34" charset="-127"/>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6E0A971A-2943-4A0E-AD3F-BF7DD13170A1}" type="slidenum">
              <a:rPr lang="en-US" altLang="zh-CN" sz="1200" b="0" smtClean="0">
                <a:solidFill>
                  <a:schemeClr val="tx1"/>
                </a:solidFill>
                <a:latin typeface="Gulim" pitchFamily="34" charset="-127"/>
                <a:ea typeface="Gulim" pitchFamily="34" charset="-127"/>
              </a:rPr>
              <a:pPr/>
              <a:t>25</a:t>
            </a:fld>
            <a:endParaRPr lang="en-US" altLang="zh-CN" sz="1200" b="0" smtClean="0">
              <a:solidFill>
                <a:schemeClr val="tx1"/>
              </a:solidFill>
              <a:latin typeface="Gulim" pitchFamily="34" charset="-127"/>
              <a:ea typeface="Gulim" pitchFamily="34" charset="-127"/>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D6F72BEA-8CEE-482D-BE0D-DC68B730CF67}" type="slidenum">
              <a:rPr lang="en-US" altLang="zh-CN" sz="1200" b="0" smtClean="0">
                <a:solidFill>
                  <a:schemeClr val="tx1"/>
                </a:solidFill>
                <a:latin typeface="Gulim" pitchFamily="34" charset="-127"/>
                <a:ea typeface="Gulim" pitchFamily="34" charset="-127"/>
              </a:rPr>
              <a:pPr/>
              <a:t>26</a:t>
            </a:fld>
            <a:endParaRPr lang="en-US" altLang="zh-CN" sz="1200" b="0" smtClean="0">
              <a:solidFill>
                <a:schemeClr val="tx1"/>
              </a:solidFill>
              <a:latin typeface="Gulim" pitchFamily="34" charset="-127"/>
              <a:ea typeface="Gulim" pitchFamily="34" charset="-127"/>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2ED77A5A-F4F0-4105-8160-3E5369A78DDF}" type="slidenum">
              <a:rPr lang="en-US" altLang="zh-CN" sz="1200" b="0" smtClean="0">
                <a:solidFill>
                  <a:schemeClr val="tx1"/>
                </a:solidFill>
                <a:latin typeface="Gulim" pitchFamily="34" charset="-127"/>
                <a:ea typeface="Gulim" pitchFamily="34" charset="-127"/>
              </a:rPr>
              <a:pPr/>
              <a:t>27</a:t>
            </a:fld>
            <a:endParaRPr lang="en-US" altLang="zh-CN" sz="1200" b="0" smtClean="0">
              <a:solidFill>
                <a:schemeClr val="tx1"/>
              </a:solidFill>
              <a:latin typeface="Gulim" pitchFamily="34" charset="-127"/>
              <a:ea typeface="Gulim" pitchFamily="34" charset="-127"/>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35F50502-F491-4D56-8A53-21C3F6B3BE80}" type="slidenum">
              <a:rPr lang="en-US" altLang="zh-CN" sz="1200" b="0" smtClean="0">
                <a:solidFill>
                  <a:schemeClr val="tx1"/>
                </a:solidFill>
                <a:latin typeface="Gulim" pitchFamily="34" charset="-127"/>
                <a:ea typeface="Gulim" pitchFamily="34" charset="-127"/>
              </a:rPr>
              <a:pPr/>
              <a:t>28</a:t>
            </a:fld>
            <a:endParaRPr lang="en-US" altLang="zh-CN" sz="1200" b="0" smtClean="0">
              <a:solidFill>
                <a:schemeClr val="tx1"/>
              </a:solidFill>
              <a:latin typeface="Gulim" pitchFamily="34" charset="-127"/>
              <a:ea typeface="Gulim" pitchFamily="34" charset="-127"/>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9E00A89B-2C75-4AF4-BF5C-09EF1D981210}" type="slidenum">
              <a:rPr lang="en-US" altLang="zh-CN" sz="1200" b="0" smtClean="0">
                <a:solidFill>
                  <a:schemeClr val="tx1"/>
                </a:solidFill>
                <a:latin typeface="Gulim" pitchFamily="34" charset="-127"/>
                <a:ea typeface="Gulim" pitchFamily="34" charset="-127"/>
              </a:rPr>
              <a:pPr/>
              <a:t>29</a:t>
            </a:fld>
            <a:endParaRPr lang="en-US" altLang="zh-CN" sz="1200" b="0" smtClean="0">
              <a:solidFill>
                <a:schemeClr val="tx1"/>
              </a:solidFill>
              <a:latin typeface="Gulim" pitchFamily="34" charset="-127"/>
              <a:ea typeface="Gulim" pitchFamily="34" charset="-127"/>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9D90A426-1EC9-4A31-893B-B86DA6478E22}" type="slidenum">
              <a:rPr lang="en-US" altLang="zh-CN" sz="1200" b="0" smtClean="0">
                <a:solidFill>
                  <a:schemeClr val="tx1"/>
                </a:solidFill>
                <a:latin typeface="Gulim" pitchFamily="34" charset="-127"/>
                <a:ea typeface="Gulim" pitchFamily="34" charset="-127"/>
              </a:rPr>
              <a:pPr/>
              <a:t>3</a:t>
            </a:fld>
            <a:endParaRPr lang="en-US" altLang="zh-CN" sz="1200" b="0" smtClean="0">
              <a:solidFill>
                <a:schemeClr val="tx1"/>
              </a:solidFill>
              <a:latin typeface="Gulim" pitchFamily="34" charset="-127"/>
              <a:ea typeface="Gulim" pitchFamily="34" charset="-127"/>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1CD68B88-1C66-4A4F-8BFC-5F5C90FACE71}" type="slidenum">
              <a:rPr lang="en-US" altLang="zh-CN" sz="1200" b="0" smtClean="0">
                <a:solidFill>
                  <a:schemeClr val="tx1"/>
                </a:solidFill>
                <a:latin typeface="Gulim" pitchFamily="34" charset="-127"/>
                <a:ea typeface="Gulim" pitchFamily="34" charset="-127"/>
              </a:rPr>
              <a:pPr/>
              <a:t>30</a:t>
            </a:fld>
            <a:endParaRPr lang="en-US" altLang="zh-CN" sz="1200" b="0" smtClean="0">
              <a:solidFill>
                <a:schemeClr val="tx1"/>
              </a:solidFill>
              <a:latin typeface="Gulim" pitchFamily="34" charset="-127"/>
              <a:ea typeface="Gulim" pitchFamily="34" charset="-127"/>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8F213370-0A89-4CC4-826B-99F405BDA788}" type="slidenum">
              <a:rPr lang="en-US" altLang="zh-CN" sz="1200" b="0" smtClean="0">
                <a:solidFill>
                  <a:schemeClr val="tx1"/>
                </a:solidFill>
                <a:latin typeface="Gulim" pitchFamily="34" charset="-127"/>
                <a:ea typeface="Gulim" pitchFamily="34" charset="-127"/>
              </a:rPr>
              <a:pPr/>
              <a:t>31</a:t>
            </a:fld>
            <a:endParaRPr lang="en-US" altLang="zh-CN" sz="1200" b="0" smtClean="0">
              <a:solidFill>
                <a:schemeClr val="tx1"/>
              </a:solidFill>
              <a:latin typeface="Gulim" pitchFamily="34" charset="-127"/>
              <a:ea typeface="Gulim" pitchFamily="34" charset="-127"/>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8A92B034-371B-4CC3-9766-39FF4D01C778}" type="slidenum">
              <a:rPr lang="en-US" altLang="zh-CN" sz="1200" b="0" smtClean="0">
                <a:solidFill>
                  <a:schemeClr val="tx1"/>
                </a:solidFill>
                <a:latin typeface="Gulim" pitchFamily="34" charset="-127"/>
                <a:ea typeface="Gulim" pitchFamily="34" charset="-127"/>
              </a:rPr>
              <a:pPr/>
              <a:t>32</a:t>
            </a:fld>
            <a:endParaRPr lang="en-US" altLang="zh-CN" sz="1200" b="0" smtClean="0">
              <a:solidFill>
                <a:schemeClr val="tx1"/>
              </a:solidFill>
              <a:latin typeface="Gulim" pitchFamily="34" charset="-127"/>
              <a:ea typeface="Gulim" pitchFamily="34" charset="-127"/>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2015F5FE-338E-48C7-8ADD-384F42368D04}" type="slidenum">
              <a:rPr lang="en-US" altLang="zh-CN" sz="1200" b="0" smtClean="0">
                <a:solidFill>
                  <a:schemeClr val="tx1"/>
                </a:solidFill>
                <a:latin typeface="Gulim" pitchFamily="34" charset="-127"/>
                <a:ea typeface="Gulim" pitchFamily="34" charset="-127"/>
              </a:rPr>
              <a:pPr/>
              <a:t>33</a:t>
            </a:fld>
            <a:endParaRPr lang="en-US" altLang="zh-CN" sz="1200" b="0" smtClean="0">
              <a:solidFill>
                <a:schemeClr val="tx1"/>
              </a:solidFill>
              <a:latin typeface="Gulim" pitchFamily="34" charset="-127"/>
              <a:ea typeface="Gulim" pitchFamily="34" charset="-127"/>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88C5A260-9E17-442F-AEA0-BE8D6907B0D3}" type="slidenum">
              <a:rPr lang="en-US" altLang="zh-CN" sz="1200" b="0" smtClean="0">
                <a:solidFill>
                  <a:schemeClr val="tx1"/>
                </a:solidFill>
                <a:latin typeface="Gulim" pitchFamily="34" charset="-127"/>
                <a:ea typeface="Gulim" pitchFamily="34" charset="-127"/>
              </a:rPr>
              <a:pPr/>
              <a:t>34</a:t>
            </a:fld>
            <a:endParaRPr lang="en-US" altLang="zh-CN" sz="1200" b="0" smtClean="0">
              <a:solidFill>
                <a:schemeClr val="tx1"/>
              </a:solidFill>
              <a:latin typeface="Gulim" pitchFamily="34" charset="-127"/>
              <a:ea typeface="Gulim" pitchFamily="34" charset="-127"/>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4B648E12-84DD-4F8F-9D2D-2F6D8C1AC53E}" type="slidenum">
              <a:rPr lang="en-US" altLang="zh-CN" sz="1200" b="0" smtClean="0">
                <a:solidFill>
                  <a:schemeClr val="tx1"/>
                </a:solidFill>
                <a:latin typeface="Gulim" pitchFamily="34" charset="-127"/>
                <a:ea typeface="Gulim" pitchFamily="34" charset="-127"/>
              </a:rPr>
              <a:pPr/>
              <a:t>35</a:t>
            </a:fld>
            <a:endParaRPr lang="en-US" altLang="zh-CN" sz="1200" b="0" smtClean="0">
              <a:solidFill>
                <a:schemeClr val="tx1"/>
              </a:solidFill>
              <a:latin typeface="Gulim" pitchFamily="34" charset="-127"/>
              <a:ea typeface="Gulim" pitchFamily="34" charset="-127"/>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FAED31B7-B323-4C96-B2E1-DED76B16E18E}" type="slidenum">
              <a:rPr lang="en-US" altLang="zh-CN" sz="1200" b="0" smtClean="0">
                <a:solidFill>
                  <a:schemeClr val="tx1"/>
                </a:solidFill>
                <a:latin typeface="Gulim" pitchFamily="34" charset="-127"/>
                <a:ea typeface="Gulim" pitchFamily="34" charset="-127"/>
              </a:rPr>
              <a:pPr/>
              <a:t>36</a:t>
            </a:fld>
            <a:endParaRPr lang="en-US" altLang="zh-CN" sz="1200" b="0" smtClean="0">
              <a:solidFill>
                <a:schemeClr val="tx1"/>
              </a:solidFill>
              <a:latin typeface="Gulim" pitchFamily="34" charset="-127"/>
              <a:ea typeface="Gulim" pitchFamily="34" charset="-127"/>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5A107D44-E383-4516-8B3C-07A012285A97}" type="slidenum">
              <a:rPr lang="en-US" altLang="zh-CN" sz="1200" b="0" smtClean="0">
                <a:solidFill>
                  <a:schemeClr val="tx1"/>
                </a:solidFill>
                <a:latin typeface="Gulim" pitchFamily="34" charset="-127"/>
                <a:ea typeface="Gulim" pitchFamily="34" charset="-127"/>
              </a:rPr>
              <a:pPr/>
              <a:t>37</a:t>
            </a:fld>
            <a:endParaRPr lang="en-US" altLang="zh-CN" sz="1200" b="0" smtClean="0">
              <a:solidFill>
                <a:schemeClr val="tx1"/>
              </a:solidFill>
              <a:latin typeface="Gulim" pitchFamily="34" charset="-127"/>
              <a:ea typeface="Gulim" pitchFamily="34" charset="-127"/>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36EDFB57-5CE1-4BCC-B0B2-3FB7CE55740D}" type="slidenum">
              <a:rPr lang="en-US" altLang="zh-CN" sz="1200" b="0" smtClean="0">
                <a:solidFill>
                  <a:schemeClr val="tx1"/>
                </a:solidFill>
                <a:latin typeface="Gulim" pitchFamily="34" charset="-127"/>
                <a:ea typeface="Gulim" pitchFamily="34" charset="-127"/>
              </a:rPr>
              <a:pPr/>
              <a:t>38</a:t>
            </a:fld>
            <a:endParaRPr lang="en-US" altLang="zh-CN" sz="1200" b="0" smtClean="0">
              <a:solidFill>
                <a:schemeClr val="tx1"/>
              </a:solidFill>
              <a:latin typeface="Gulim" pitchFamily="34" charset="-127"/>
              <a:ea typeface="Gulim" pitchFamily="34" charset="-127"/>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70985B51-B8D6-42BD-898F-7F736FB5303C}" type="slidenum">
              <a:rPr lang="en-US" altLang="zh-CN" sz="1200" b="0" smtClean="0">
                <a:solidFill>
                  <a:schemeClr val="tx1"/>
                </a:solidFill>
                <a:latin typeface="Gulim" pitchFamily="34" charset="-127"/>
                <a:ea typeface="Gulim" pitchFamily="34" charset="-127"/>
              </a:rPr>
              <a:pPr/>
              <a:t>39</a:t>
            </a:fld>
            <a:endParaRPr lang="en-US" altLang="zh-CN" sz="1200" b="0" smtClean="0">
              <a:solidFill>
                <a:schemeClr val="tx1"/>
              </a:solidFill>
              <a:latin typeface="Gulim" pitchFamily="34" charset="-127"/>
              <a:ea typeface="Gulim" pitchFamily="34" charset="-127"/>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597AF4DA-0B20-4276-8B76-B4862447E346}" type="slidenum">
              <a:rPr lang="en-US" altLang="zh-CN" sz="1200" b="0" smtClean="0">
                <a:solidFill>
                  <a:schemeClr val="tx1"/>
                </a:solidFill>
                <a:latin typeface="Gulim" pitchFamily="34" charset="-127"/>
                <a:ea typeface="Gulim" pitchFamily="34" charset="-127"/>
              </a:rPr>
              <a:pPr/>
              <a:t>4</a:t>
            </a:fld>
            <a:endParaRPr lang="en-US" altLang="zh-CN" sz="1200" b="0" smtClean="0">
              <a:solidFill>
                <a:schemeClr val="tx1"/>
              </a:solidFill>
              <a:latin typeface="Gulim" pitchFamily="34" charset="-127"/>
              <a:ea typeface="Gulim" pitchFamily="34" charset="-127"/>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22159B40-B2E8-4768-9920-852FE48BE045}" type="slidenum">
              <a:rPr lang="en-US" altLang="zh-CN" sz="1200" b="0" smtClean="0">
                <a:solidFill>
                  <a:schemeClr val="tx1"/>
                </a:solidFill>
                <a:latin typeface="Gulim" pitchFamily="34" charset="-127"/>
                <a:ea typeface="Gulim" pitchFamily="34" charset="-127"/>
              </a:rPr>
              <a:pPr/>
              <a:t>40</a:t>
            </a:fld>
            <a:endParaRPr lang="en-US" altLang="zh-CN" sz="1200" b="0" smtClean="0">
              <a:solidFill>
                <a:schemeClr val="tx1"/>
              </a:solidFill>
              <a:latin typeface="Gulim" pitchFamily="34" charset="-127"/>
              <a:ea typeface="Gulim" pitchFamily="34" charset="-127"/>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4DBF25B5-3CC7-4AD0-88E7-397BEA7B505D}" type="slidenum">
              <a:rPr lang="en-US" altLang="zh-CN" sz="1200" b="0" smtClean="0">
                <a:solidFill>
                  <a:schemeClr val="tx1"/>
                </a:solidFill>
                <a:latin typeface="Gulim" pitchFamily="34" charset="-127"/>
                <a:ea typeface="Gulim" pitchFamily="34" charset="-127"/>
              </a:rPr>
              <a:pPr/>
              <a:t>41</a:t>
            </a:fld>
            <a:endParaRPr lang="en-US" altLang="zh-CN" sz="1200" b="0" smtClean="0">
              <a:solidFill>
                <a:schemeClr val="tx1"/>
              </a:solidFill>
              <a:latin typeface="Gulim" pitchFamily="34" charset="-127"/>
              <a:ea typeface="Gulim" pitchFamily="34" charset="-127"/>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F94A3F02-214A-412F-A0CE-EE6B314ADA8B}" type="slidenum">
              <a:rPr lang="en-US" altLang="zh-CN" sz="1200" b="0" smtClean="0">
                <a:solidFill>
                  <a:schemeClr val="tx1"/>
                </a:solidFill>
                <a:latin typeface="Gulim" pitchFamily="34" charset="-127"/>
                <a:ea typeface="Gulim" pitchFamily="34" charset="-127"/>
              </a:rPr>
              <a:pPr/>
              <a:t>42</a:t>
            </a:fld>
            <a:endParaRPr lang="en-US" altLang="zh-CN" sz="1200" b="0" smtClean="0">
              <a:solidFill>
                <a:schemeClr val="tx1"/>
              </a:solidFill>
              <a:latin typeface="Gulim" pitchFamily="34" charset="-127"/>
              <a:ea typeface="Gulim" pitchFamily="34" charset="-127"/>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25211848-304B-4A38-A0BC-D1DBEED09EC7}" type="slidenum">
              <a:rPr lang="en-US" altLang="zh-CN" sz="1200" b="0" smtClean="0">
                <a:solidFill>
                  <a:schemeClr val="tx1"/>
                </a:solidFill>
                <a:latin typeface="Gulim" pitchFamily="34" charset="-127"/>
                <a:ea typeface="Gulim" pitchFamily="34" charset="-127"/>
              </a:rPr>
              <a:pPr/>
              <a:t>43</a:t>
            </a:fld>
            <a:endParaRPr lang="en-US" altLang="zh-CN" sz="1200" b="0" smtClean="0">
              <a:solidFill>
                <a:schemeClr val="tx1"/>
              </a:solidFill>
              <a:latin typeface="Gulim" pitchFamily="34" charset="-127"/>
              <a:ea typeface="Gulim" pitchFamily="34" charset="-127"/>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1FAF22D2-7368-4AC8-B222-C61830D5C221}" type="slidenum">
              <a:rPr lang="en-US" altLang="zh-CN" sz="1200" b="0" smtClean="0">
                <a:solidFill>
                  <a:schemeClr val="tx1"/>
                </a:solidFill>
                <a:latin typeface="Gulim" pitchFamily="34" charset="-127"/>
                <a:ea typeface="Gulim" pitchFamily="34" charset="-127"/>
              </a:rPr>
              <a:pPr/>
              <a:t>44</a:t>
            </a:fld>
            <a:endParaRPr lang="en-US" altLang="zh-CN" sz="1200" b="0" smtClean="0">
              <a:solidFill>
                <a:schemeClr val="tx1"/>
              </a:solidFill>
              <a:latin typeface="Gulim" pitchFamily="34" charset="-127"/>
              <a:ea typeface="Gulim" pitchFamily="34" charset="-127"/>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117E3FE0-D3B5-4DD7-B79B-DC3E8E8766FC}" type="slidenum">
              <a:rPr lang="en-US" altLang="zh-CN" sz="1200" b="0" smtClean="0">
                <a:solidFill>
                  <a:schemeClr val="tx1"/>
                </a:solidFill>
                <a:latin typeface="Gulim" pitchFamily="34" charset="-127"/>
                <a:ea typeface="Gulim" pitchFamily="34" charset="-127"/>
              </a:rPr>
              <a:pPr/>
              <a:t>45</a:t>
            </a:fld>
            <a:endParaRPr lang="en-US" altLang="zh-CN" sz="1200" b="0" smtClean="0">
              <a:solidFill>
                <a:schemeClr val="tx1"/>
              </a:solidFill>
              <a:latin typeface="Gulim" pitchFamily="34" charset="-127"/>
              <a:ea typeface="Gulim" pitchFamily="34" charset="-127"/>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3FA9FDBF-046F-4665-BBDD-BF332D7A0BF7}" type="slidenum">
              <a:rPr lang="en-US" altLang="zh-CN" sz="1200" b="0" smtClean="0">
                <a:solidFill>
                  <a:schemeClr val="tx1"/>
                </a:solidFill>
                <a:latin typeface="Gulim" pitchFamily="34" charset="-127"/>
                <a:ea typeface="Gulim" pitchFamily="34" charset="-127"/>
              </a:rPr>
              <a:pPr/>
              <a:t>46</a:t>
            </a:fld>
            <a:endParaRPr lang="en-US" altLang="zh-CN" sz="1200" b="0" smtClean="0">
              <a:solidFill>
                <a:schemeClr val="tx1"/>
              </a:solidFill>
              <a:latin typeface="Gulim" pitchFamily="34" charset="-127"/>
              <a:ea typeface="Gulim" pitchFamily="34" charset="-127"/>
            </a:endParaRPr>
          </a:p>
        </p:txBody>
      </p:sp>
      <p:sp>
        <p:nvSpPr>
          <p:cNvPr id="117763" name="Rectangle 2"/>
          <p:cNvSpPr>
            <a:spLocks noGrp="1" noRot="1" noChangeAspect="1" noChangeArrowheads="1" noTextEdit="1"/>
          </p:cNvSpPr>
          <p:nvPr>
            <p:ph type="sldImg"/>
          </p:nvPr>
        </p:nvSpPr>
        <p:spPr>
          <a:xfrm>
            <a:off x="1143000" y="687388"/>
            <a:ext cx="4572000" cy="3429000"/>
          </a:xfrm>
          <a:ln/>
        </p:spPr>
      </p:sp>
      <p:sp>
        <p:nvSpPr>
          <p:cNvPr id="117764" name="Rectangle 3"/>
          <p:cNvSpPr>
            <a:spLocks noGrp="1" noChangeArrowheads="1"/>
          </p:cNvSpPr>
          <p:nvPr>
            <p:ph type="body" idx="1"/>
          </p:nvPr>
        </p:nvSpPr>
        <p:spPr>
          <a:xfrm>
            <a:off x="912813" y="4344988"/>
            <a:ext cx="5032375" cy="4111625"/>
          </a:xfrm>
          <a:noFill/>
        </p:spPr>
        <p:txBody>
          <a:bodyPr/>
          <a:lstStyle/>
          <a:p>
            <a:endParaRPr lang="en-US" alt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BE6462CC-58B3-428C-83AD-24057D63CED0}" type="slidenum">
              <a:rPr lang="en-US" altLang="zh-CN" sz="1200" b="0" smtClean="0">
                <a:solidFill>
                  <a:schemeClr val="tx1"/>
                </a:solidFill>
                <a:latin typeface="Gulim" pitchFamily="34" charset="-127"/>
                <a:ea typeface="Gulim" pitchFamily="34" charset="-127"/>
              </a:rPr>
              <a:pPr/>
              <a:t>47</a:t>
            </a:fld>
            <a:endParaRPr lang="en-US" altLang="zh-CN" sz="1200" b="0" smtClean="0">
              <a:solidFill>
                <a:schemeClr val="tx1"/>
              </a:solidFill>
              <a:latin typeface="Gulim" pitchFamily="34" charset="-127"/>
              <a:ea typeface="Gulim" pitchFamily="34" charset="-127"/>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3F1A9B05-85CF-4BE8-9204-C611E7F1B794}" type="slidenum">
              <a:rPr lang="en-US" altLang="zh-CN" sz="1200" b="0" smtClean="0">
                <a:solidFill>
                  <a:schemeClr val="tx1"/>
                </a:solidFill>
                <a:latin typeface="Gulim" pitchFamily="34" charset="-127"/>
                <a:ea typeface="Gulim" pitchFamily="34" charset="-127"/>
              </a:rPr>
              <a:pPr/>
              <a:t>48</a:t>
            </a:fld>
            <a:endParaRPr lang="en-US" altLang="zh-CN" sz="1200" b="0" smtClean="0">
              <a:solidFill>
                <a:schemeClr val="tx1"/>
              </a:solidFill>
              <a:latin typeface="Gulim" pitchFamily="34" charset="-127"/>
              <a:ea typeface="Gulim" pitchFamily="34" charset="-127"/>
            </a:endParaRPr>
          </a:p>
        </p:txBody>
      </p:sp>
      <p:sp>
        <p:nvSpPr>
          <p:cNvPr id="121859" name="Rectangle 2"/>
          <p:cNvSpPr>
            <a:spLocks noGrp="1" noRot="1" noChangeAspect="1" noChangeArrowheads="1" noTextEdit="1"/>
          </p:cNvSpPr>
          <p:nvPr>
            <p:ph type="sldImg"/>
          </p:nvPr>
        </p:nvSpPr>
        <p:spPr>
          <a:xfrm>
            <a:off x="1143000" y="687388"/>
            <a:ext cx="4572000" cy="3429000"/>
          </a:xfrm>
          <a:ln/>
        </p:spPr>
      </p:sp>
      <p:sp>
        <p:nvSpPr>
          <p:cNvPr id="121860" name="Rectangle 3"/>
          <p:cNvSpPr>
            <a:spLocks noGrp="1" noChangeArrowheads="1"/>
          </p:cNvSpPr>
          <p:nvPr>
            <p:ph type="body" idx="1"/>
          </p:nvPr>
        </p:nvSpPr>
        <p:spPr>
          <a:xfrm>
            <a:off x="912813" y="4344988"/>
            <a:ext cx="5032375" cy="4111625"/>
          </a:xfrm>
          <a:noFill/>
        </p:spPr>
        <p:txBody>
          <a:bodyPr/>
          <a:lstStyle/>
          <a:p>
            <a:endParaRPr lang="en-US" alt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C973D18B-8D5C-4C98-A623-C494270FD29A}" type="slidenum">
              <a:rPr lang="en-US" altLang="zh-CN" sz="1200" b="0" smtClean="0">
                <a:solidFill>
                  <a:schemeClr val="tx1"/>
                </a:solidFill>
                <a:latin typeface="Gulim" pitchFamily="34" charset="-127"/>
                <a:ea typeface="Gulim" pitchFamily="34" charset="-127"/>
              </a:rPr>
              <a:pPr/>
              <a:t>49</a:t>
            </a:fld>
            <a:endParaRPr lang="en-US" altLang="zh-CN" sz="1200" b="0" smtClean="0">
              <a:solidFill>
                <a:schemeClr val="tx1"/>
              </a:solidFill>
              <a:latin typeface="Gulim" pitchFamily="34" charset="-127"/>
              <a:ea typeface="Gulim" pitchFamily="34" charset="-127"/>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48952C79-E982-428D-A9E3-01716DF07634}" type="slidenum">
              <a:rPr lang="en-US" altLang="zh-CN" sz="1200" b="0" smtClean="0">
                <a:solidFill>
                  <a:schemeClr val="tx1"/>
                </a:solidFill>
                <a:latin typeface="Gulim" pitchFamily="34" charset="-127"/>
                <a:ea typeface="Gulim" pitchFamily="34" charset="-127"/>
              </a:rPr>
              <a:pPr/>
              <a:t>5</a:t>
            </a:fld>
            <a:endParaRPr lang="en-US" altLang="zh-CN" sz="1200" b="0" smtClean="0">
              <a:solidFill>
                <a:schemeClr val="tx1"/>
              </a:solidFill>
              <a:latin typeface="Gulim" pitchFamily="34" charset="-127"/>
              <a:ea typeface="Gulim" pitchFamily="34" charset="-127"/>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B5297F57-4C6C-49A9-A3F0-3C5C5889F873}" type="slidenum">
              <a:rPr lang="en-US" altLang="zh-CN" sz="1200" b="0" smtClean="0">
                <a:solidFill>
                  <a:schemeClr val="tx1"/>
                </a:solidFill>
                <a:latin typeface="Gulim" pitchFamily="34" charset="-127"/>
                <a:ea typeface="Gulim" pitchFamily="34" charset="-127"/>
              </a:rPr>
              <a:pPr/>
              <a:t>50</a:t>
            </a:fld>
            <a:endParaRPr lang="en-US" altLang="zh-CN" sz="1200" b="0" smtClean="0">
              <a:solidFill>
                <a:schemeClr val="tx1"/>
              </a:solidFill>
              <a:latin typeface="Gulim" pitchFamily="34" charset="-127"/>
              <a:ea typeface="Gulim" pitchFamily="34" charset="-127"/>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245A6DCE-E5DB-4866-A94A-3EB28DBA7B3A}" type="slidenum">
              <a:rPr lang="en-US" altLang="zh-CN" sz="1200" b="0" smtClean="0">
                <a:solidFill>
                  <a:schemeClr val="tx1"/>
                </a:solidFill>
                <a:latin typeface="Gulim" pitchFamily="34" charset="-127"/>
                <a:ea typeface="Gulim" pitchFamily="34" charset="-127"/>
              </a:rPr>
              <a:pPr/>
              <a:t>51</a:t>
            </a:fld>
            <a:endParaRPr lang="en-US" altLang="zh-CN" sz="1200" b="0" smtClean="0">
              <a:solidFill>
                <a:schemeClr val="tx1"/>
              </a:solidFill>
              <a:latin typeface="Gulim" pitchFamily="34" charset="-127"/>
              <a:ea typeface="Gulim" pitchFamily="34" charset="-127"/>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9802EB66-D9F6-4883-BD57-6EECA0B2298F}" type="slidenum">
              <a:rPr lang="en-US" altLang="zh-CN" sz="1200" b="0" smtClean="0">
                <a:solidFill>
                  <a:schemeClr val="tx1"/>
                </a:solidFill>
                <a:latin typeface="Gulim" pitchFamily="34" charset="-127"/>
                <a:ea typeface="Gulim" pitchFamily="34" charset="-127"/>
              </a:rPr>
              <a:pPr/>
              <a:t>52</a:t>
            </a:fld>
            <a:endParaRPr lang="en-US" altLang="zh-CN" sz="1200" b="0" smtClean="0">
              <a:solidFill>
                <a:schemeClr val="tx1"/>
              </a:solidFill>
              <a:latin typeface="Gulim" pitchFamily="34" charset="-127"/>
              <a:ea typeface="Gulim" pitchFamily="34" charset="-127"/>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13739A41-B44E-4D63-99B5-4F489D09E6C2}" type="slidenum">
              <a:rPr lang="en-US" altLang="zh-CN" sz="1200" b="0" smtClean="0">
                <a:solidFill>
                  <a:schemeClr val="tx1"/>
                </a:solidFill>
                <a:latin typeface="Gulim" pitchFamily="34" charset="-127"/>
                <a:ea typeface="Gulim" pitchFamily="34" charset="-127"/>
              </a:rPr>
              <a:pPr/>
              <a:t>53</a:t>
            </a:fld>
            <a:endParaRPr lang="en-US" altLang="zh-CN" sz="1200" b="0" smtClean="0">
              <a:solidFill>
                <a:schemeClr val="tx1"/>
              </a:solidFill>
              <a:latin typeface="Gulim" pitchFamily="34" charset="-127"/>
              <a:ea typeface="Gulim" pitchFamily="34" charset="-127"/>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09A537EE-F119-4CA0-B0C0-DB23F68E332E}" type="slidenum">
              <a:rPr lang="en-US" altLang="zh-CN" sz="1200" b="0" smtClean="0">
                <a:solidFill>
                  <a:schemeClr val="tx1"/>
                </a:solidFill>
                <a:latin typeface="Gulim" pitchFamily="34" charset="-127"/>
                <a:ea typeface="Gulim" pitchFamily="34" charset="-127"/>
              </a:rPr>
              <a:pPr/>
              <a:t>54</a:t>
            </a:fld>
            <a:endParaRPr lang="en-US" altLang="zh-CN" sz="1200" b="0" smtClean="0">
              <a:solidFill>
                <a:schemeClr val="tx1"/>
              </a:solidFill>
              <a:latin typeface="Gulim" pitchFamily="34" charset="-127"/>
              <a:ea typeface="Gulim" pitchFamily="34" charset="-127"/>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9636EEDE-652A-4149-86A9-11D709AC101B}" type="slidenum">
              <a:rPr lang="en-US" altLang="zh-CN" sz="1200" b="0" smtClean="0">
                <a:solidFill>
                  <a:schemeClr val="tx1"/>
                </a:solidFill>
                <a:latin typeface="Gulim" pitchFamily="34" charset="-127"/>
                <a:ea typeface="Gulim" pitchFamily="34" charset="-127"/>
              </a:rPr>
              <a:pPr/>
              <a:t>55</a:t>
            </a:fld>
            <a:endParaRPr lang="en-US" altLang="zh-CN" sz="1200" b="0" smtClean="0">
              <a:solidFill>
                <a:schemeClr val="tx1"/>
              </a:solidFill>
              <a:latin typeface="Gulim" pitchFamily="34" charset="-127"/>
              <a:ea typeface="Gulim" pitchFamily="34" charset="-127"/>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146DBEAA-D4FF-415C-B54F-D46097DA8E53}" type="slidenum">
              <a:rPr lang="en-US" altLang="zh-CN" sz="1200" b="0" smtClean="0">
                <a:solidFill>
                  <a:schemeClr val="tx1"/>
                </a:solidFill>
                <a:latin typeface="Gulim" pitchFamily="34" charset="-127"/>
                <a:ea typeface="Gulim" pitchFamily="34" charset="-127"/>
              </a:rPr>
              <a:pPr/>
              <a:t>56</a:t>
            </a:fld>
            <a:endParaRPr lang="en-US" altLang="zh-CN" sz="1200" b="0" smtClean="0">
              <a:solidFill>
                <a:schemeClr val="tx1"/>
              </a:solidFill>
              <a:latin typeface="Gulim" pitchFamily="34" charset="-127"/>
              <a:ea typeface="Gulim" pitchFamily="34" charset="-127"/>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5CCDA8DD-0024-4A3B-85F3-BBA86AE49559}" type="slidenum">
              <a:rPr lang="en-US" altLang="zh-CN" sz="1200" b="0" smtClean="0">
                <a:solidFill>
                  <a:schemeClr val="tx1"/>
                </a:solidFill>
                <a:latin typeface="Gulim" pitchFamily="34" charset="-127"/>
                <a:ea typeface="Gulim" pitchFamily="34" charset="-127"/>
              </a:rPr>
              <a:pPr/>
              <a:t>57</a:t>
            </a:fld>
            <a:endParaRPr lang="en-US" altLang="zh-CN" sz="1200" b="0" smtClean="0">
              <a:solidFill>
                <a:schemeClr val="tx1"/>
              </a:solidFill>
              <a:latin typeface="Gulim" pitchFamily="34" charset="-127"/>
              <a:ea typeface="Gulim" pitchFamily="34" charset="-127"/>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A7010D54-4A1A-4B2E-8F4D-B215324D1BEF}" type="slidenum">
              <a:rPr lang="en-US" altLang="zh-CN" sz="1200" b="0" smtClean="0">
                <a:solidFill>
                  <a:schemeClr val="tx1"/>
                </a:solidFill>
                <a:latin typeface="Gulim" pitchFamily="34" charset="-127"/>
                <a:ea typeface="Gulim" pitchFamily="34" charset="-127"/>
              </a:rPr>
              <a:pPr/>
              <a:t>58</a:t>
            </a:fld>
            <a:endParaRPr lang="en-US" altLang="zh-CN" sz="1200" b="0" smtClean="0">
              <a:solidFill>
                <a:schemeClr val="tx1"/>
              </a:solidFill>
              <a:latin typeface="Gulim" pitchFamily="34" charset="-127"/>
              <a:ea typeface="Gulim" pitchFamily="34" charset="-127"/>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C0E4D002-FD32-44DB-A875-42C225E572DF}" type="slidenum">
              <a:rPr lang="en-US" altLang="zh-CN" sz="1200" b="0" smtClean="0">
                <a:solidFill>
                  <a:schemeClr val="tx1"/>
                </a:solidFill>
                <a:latin typeface="Gulim" pitchFamily="34" charset="-127"/>
                <a:ea typeface="Gulim" pitchFamily="34" charset="-127"/>
              </a:rPr>
              <a:pPr/>
              <a:t>59</a:t>
            </a:fld>
            <a:endParaRPr lang="en-US" altLang="zh-CN" sz="1200" b="0" smtClean="0">
              <a:solidFill>
                <a:schemeClr val="tx1"/>
              </a:solidFill>
              <a:latin typeface="Gulim" pitchFamily="34" charset="-127"/>
              <a:ea typeface="Gulim" pitchFamily="34" charset="-127"/>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E7534A7A-B0EE-4D78-B168-D98D0BBBD0CF}" type="slidenum">
              <a:rPr lang="en-US" altLang="zh-CN" sz="1200" b="0" smtClean="0">
                <a:solidFill>
                  <a:schemeClr val="tx1"/>
                </a:solidFill>
                <a:latin typeface="Gulim" pitchFamily="34" charset="-127"/>
                <a:ea typeface="Gulim" pitchFamily="34" charset="-127"/>
              </a:rPr>
              <a:pPr/>
              <a:t>6</a:t>
            </a:fld>
            <a:endParaRPr lang="en-US" altLang="zh-CN" sz="1200" b="0" smtClean="0">
              <a:solidFill>
                <a:schemeClr val="tx1"/>
              </a:solidFill>
              <a:latin typeface="Gulim" pitchFamily="34" charset="-127"/>
              <a:ea typeface="Gulim" pitchFamily="34" charset="-127"/>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A964EB05-A08E-4738-87CF-D45C14E1BDC0}" type="slidenum">
              <a:rPr lang="en-US" altLang="zh-CN" sz="1200" b="0" smtClean="0">
                <a:solidFill>
                  <a:schemeClr val="tx1"/>
                </a:solidFill>
                <a:latin typeface="Gulim" pitchFamily="34" charset="-127"/>
                <a:ea typeface="Gulim" pitchFamily="34" charset="-127"/>
              </a:rPr>
              <a:pPr/>
              <a:t>60</a:t>
            </a:fld>
            <a:endParaRPr lang="en-US" altLang="zh-CN" sz="1200" b="0" smtClean="0">
              <a:solidFill>
                <a:schemeClr val="tx1"/>
              </a:solidFill>
              <a:latin typeface="Gulim" pitchFamily="34" charset="-127"/>
              <a:ea typeface="Gulim" pitchFamily="34" charset="-127"/>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152CAC1E-CD6C-4C88-8307-2A95B17AFF5F}" type="slidenum">
              <a:rPr lang="en-US" altLang="zh-CN" sz="1200" b="0" smtClean="0">
                <a:solidFill>
                  <a:schemeClr val="tx1"/>
                </a:solidFill>
                <a:latin typeface="Gulim" pitchFamily="34" charset="-127"/>
                <a:ea typeface="Gulim" pitchFamily="34" charset="-127"/>
              </a:rPr>
              <a:pPr/>
              <a:t>61</a:t>
            </a:fld>
            <a:endParaRPr lang="en-US" altLang="zh-CN" sz="1200" b="0" smtClean="0">
              <a:solidFill>
                <a:schemeClr val="tx1"/>
              </a:solidFill>
              <a:latin typeface="Gulim" pitchFamily="34" charset="-127"/>
              <a:ea typeface="Gulim" pitchFamily="34" charset="-127"/>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2F9D3BB2-94D6-48D6-B9D3-E27BDF6FC3DB}" type="slidenum">
              <a:rPr lang="en-US" altLang="zh-CN" sz="1200" b="0" smtClean="0">
                <a:solidFill>
                  <a:schemeClr val="tx1"/>
                </a:solidFill>
                <a:latin typeface="Gulim" pitchFamily="34" charset="-127"/>
                <a:ea typeface="Gulim" pitchFamily="34" charset="-127"/>
              </a:rPr>
              <a:pPr/>
              <a:t>62</a:t>
            </a:fld>
            <a:endParaRPr lang="en-US" altLang="zh-CN" sz="1200" b="0" smtClean="0">
              <a:solidFill>
                <a:schemeClr val="tx1"/>
              </a:solidFill>
              <a:latin typeface="Gulim" pitchFamily="34" charset="-127"/>
              <a:ea typeface="Gulim" pitchFamily="34" charset="-127"/>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719184B7-C67F-4A7B-AFAD-428750DD0332}" type="slidenum">
              <a:rPr lang="en-US" altLang="zh-CN" sz="1200" b="0" smtClean="0">
                <a:solidFill>
                  <a:schemeClr val="tx1"/>
                </a:solidFill>
                <a:latin typeface="Gulim" pitchFamily="34" charset="-127"/>
                <a:ea typeface="Gulim" pitchFamily="34" charset="-127"/>
              </a:rPr>
              <a:pPr/>
              <a:t>63</a:t>
            </a:fld>
            <a:endParaRPr lang="en-US" altLang="zh-CN" sz="1200" b="0" smtClean="0">
              <a:solidFill>
                <a:schemeClr val="tx1"/>
              </a:solidFill>
              <a:latin typeface="Gulim" pitchFamily="34" charset="-127"/>
              <a:ea typeface="Gulim" pitchFamily="34" charset="-127"/>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793C52CD-6097-48D0-9A00-987C188A3A0F}" type="slidenum">
              <a:rPr lang="en-US" altLang="zh-CN" sz="1200" b="0" smtClean="0">
                <a:solidFill>
                  <a:schemeClr val="tx1"/>
                </a:solidFill>
                <a:latin typeface="Gulim" pitchFamily="34" charset="-127"/>
                <a:ea typeface="Gulim" pitchFamily="34" charset="-127"/>
              </a:rPr>
              <a:pPr/>
              <a:t>64</a:t>
            </a:fld>
            <a:endParaRPr lang="en-US" altLang="zh-CN" sz="1200" b="0" smtClean="0">
              <a:solidFill>
                <a:schemeClr val="tx1"/>
              </a:solidFill>
              <a:latin typeface="Gulim" pitchFamily="34" charset="-127"/>
              <a:ea typeface="Gulim" pitchFamily="34" charset="-127"/>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1F378206-79BC-4654-BBFE-6DD0BC8CE722}" type="slidenum">
              <a:rPr lang="en-US" altLang="zh-CN" sz="1200" b="0" smtClean="0">
                <a:solidFill>
                  <a:schemeClr val="tx1"/>
                </a:solidFill>
                <a:latin typeface="Gulim" pitchFamily="34" charset="-127"/>
                <a:ea typeface="Gulim" pitchFamily="34" charset="-127"/>
              </a:rPr>
              <a:pPr/>
              <a:t>65</a:t>
            </a:fld>
            <a:endParaRPr lang="en-US" altLang="zh-CN" sz="1200" b="0" smtClean="0">
              <a:solidFill>
                <a:schemeClr val="tx1"/>
              </a:solidFill>
              <a:latin typeface="Gulim" pitchFamily="34" charset="-127"/>
              <a:ea typeface="Gulim" pitchFamily="34" charset="-127"/>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B38E0D69-D1EF-4025-9D0D-EA0F84E1FECF}" type="slidenum">
              <a:rPr lang="en-US" altLang="zh-CN" sz="1200" b="0" smtClean="0">
                <a:solidFill>
                  <a:schemeClr val="tx1"/>
                </a:solidFill>
                <a:latin typeface="Gulim" pitchFamily="34" charset="-127"/>
                <a:ea typeface="Gulim" pitchFamily="34" charset="-127"/>
              </a:rPr>
              <a:pPr/>
              <a:t>66</a:t>
            </a:fld>
            <a:endParaRPr lang="en-US" altLang="zh-CN" sz="1200" b="0" smtClean="0">
              <a:solidFill>
                <a:schemeClr val="tx1"/>
              </a:solidFill>
              <a:latin typeface="Gulim" pitchFamily="34" charset="-127"/>
              <a:ea typeface="Gulim" pitchFamily="34" charset="-127"/>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4F7CE527-AF6A-4ADB-932A-3A4A66A11E34}" type="slidenum">
              <a:rPr lang="en-US" altLang="zh-CN" sz="1200" b="0" smtClean="0">
                <a:solidFill>
                  <a:schemeClr val="tx1"/>
                </a:solidFill>
                <a:latin typeface="Gulim" pitchFamily="34" charset="-127"/>
                <a:ea typeface="Gulim" pitchFamily="34" charset="-127"/>
              </a:rPr>
              <a:pPr/>
              <a:t>67</a:t>
            </a:fld>
            <a:endParaRPr lang="en-US" altLang="zh-CN" sz="1200" b="0" smtClean="0">
              <a:solidFill>
                <a:schemeClr val="tx1"/>
              </a:solidFill>
              <a:latin typeface="Gulim" pitchFamily="34" charset="-127"/>
              <a:ea typeface="Gulim" pitchFamily="34" charset="-127"/>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B5517258-04E7-465B-A26F-6B7449DDF6F8}" type="slidenum">
              <a:rPr lang="en-US" altLang="zh-CN" sz="1200" b="0" smtClean="0">
                <a:solidFill>
                  <a:schemeClr val="tx1"/>
                </a:solidFill>
                <a:latin typeface="Gulim" pitchFamily="34" charset="-127"/>
                <a:ea typeface="Gulim" pitchFamily="34" charset="-127"/>
              </a:rPr>
              <a:pPr/>
              <a:t>68</a:t>
            </a:fld>
            <a:endParaRPr lang="en-US" altLang="zh-CN" sz="1200" b="0" smtClean="0">
              <a:solidFill>
                <a:schemeClr val="tx1"/>
              </a:solidFill>
              <a:latin typeface="Gulim" pitchFamily="34" charset="-127"/>
              <a:ea typeface="Gulim" pitchFamily="34" charset="-127"/>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1D9E8A09-CEDA-402C-AA8A-B7D63BCA8925}" type="slidenum">
              <a:rPr lang="en-US" altLang="zh-CN" sz="1200" b="0" smtClean="0">
                <a:solidFill>
                  <a:schemeClr val="tx1"/>
                </a:solidFill>
                <a:latin typeface="Gulim" pitchFamily="34" charset="-127"/>
                <a:ea typeface="Gulim" pitchFamily="34" charset="-127"/>
              </a:rPr>
              <a:pPr/>
              <a:t>69</a:t>
            </a:fld>
            <a:endParaRPr lang="en-US" altLang="zh-CN" sz="1200" b="0" smtClean="0">
              <a:solidFill>
                <a:schemeClr val="tx1"/>
              </a:solidFill>
              <a:latin typeface="Gulim" pitchFamily="34" charset="-127"/>
              <a:ea typeface="Gulim" pitchFamily="34" charset="-127"/>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B5CE7F6F-B929-4D53-AFCA-DBFD9B996249}" type="slidenum">
              <a:rPr lang="en-US" altLang="zh-CN" sz="1200" b="0" smtClean="0">
                <a:solidFill>
                  <a:schemeClr val="tx1"/>
                </a:solidFill>
                <a:latin typeface="Gulim" pitchFamily="34" charset="-127"/>
                <a:ea typeface="Gulim" pitchFamily="34" charset="-127"/>
              </a:rPr>
              <a:pPr/>
              <a:t>7</a:t>
            </a:fld>
            <a:endParaRPr lang="en-US" altLang="zh-CN" sz="1200" b="0" smtClean="0">
              <a:solidFill>
                <a:schemeClr val="tx1"/>
              </a:solidFill>
              <a:latin typeface="Gulim" pitchFamily="34" charset="-127"/>
              <a:ea typeface="Gulim" pitchFamily="34" charset="-127"/>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47727D83-5871-45AC-9DBD-EE669AC66453}" type="slidenum">
              <a:rPr lang="en-US" altLang="zh-CN" sz="1200" b="0" smtClean="0">
                <a:solidFill>
                  <a:schemeClr val="tx1"/>
                </a:solidFill>
                <a:latin typeface="Gulim" pitchFamily="34" charset="-127"/>
                <a:ea typeface="Gulim" pitchFamily="34" charset="-127"/>
              </a:rPr>
              <a:pPr/>
              <a:t>70</a:t>
            </a:fld>
            <a:endParaRPr lang="en-US" altLang="zh-CN" sz="1200" b="0" smtClean="0">
              <a:solidFill>
                <a:schemeClr val="tx1"/>
              </a:solidFill>
              <a:latin typeface="Gulim" pitchFamily="34" charset="-127"/>
              <a:ea typeface="Gulim" pitchFamily="34" charset="-127"/>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C9EBC296-812D-4247-92EC-B672D33C0A3F}" type="slidenum">
              <a:rPr lang="en-US" altLang="zh-CN" sz="1200" b="0" smtClean="0">
                <a:solidFill>
                  <a:schemeClr val="tx1"/>
                </a:solidFill>
                <a:latin typeface="Gulim" pitchFamily="34" charset="-127"/>
                <a:ea typeface="Gulim" pitchFamily="34" charset="-127"/>
              </a:rPr>
              <a:pPr/>
              <a:t>71</a:t>
            </a:fld>
            <a:endParaRPr lang="en-US" altLang="zh-CN" sz="1200" b="0" smtClean="0">
              <a:solidFill>
                <a:schemeClr val="tx1"/>
              </a:solidFill>
              <a:latin typeface="Gulim" pitchFamily="34" charset="-127"/>
              <a:ea typeface="Gulim" pitchFamily="34" charset="-127"/>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8979FAAC-E3E5-4977-A6F5-6B4F45ED6C62}" type="slidenum">
              <a:rPr lang="en-US" altLang="zh-CN" sz="1200" b="0" smtClean="0">
                <a:solidFill>
                  <a:schemeClr val="tx1"/>
                </a:solidFill>
                <a:latin typeface="Gulim" pitchFamily="34" charset="-127"/>
                <a:ea typeface="Gulim" pitchFamily="34" charset="-127"/>
              </a:rPr>
              <a:pPr/>
              <a:t>72</a:t>
            </a:fld>
            <a:endParaRPr lang="en-US" altLang="zh-CN" sz="1200" b="0" smtClean="0">
              <a:solidFill>
                <a:schemeClr val="tx1"/>
              </a:solidFill>
              <a:latin typeface="Gulim" pitchFamily="34" charset="-127"/>
              <a:ea typeface="Gulim" pitchFamily="34" charset="-127"/>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9F581C02-253D-4D52-AC67-54B2BC8C00F2}" type="slidenum">
              <a:rPr lang="en-US" altLang="zh-CN" sz="1200" b="0" smtClean="0">
                <a:solidFill>
                  <a:schemeClr val="tx1"/>
                </a:solidFill>
                <a:latin typeface="Gulim" pitchFamily="34" charset="-127"/>
                <a:ea typeface="Gulim" pitchFamily="34" charset="-127"/>
              </a:rPr>
              <a:pPr/>
              <a:t>73</a:t>
            </a:fld>
            <a:endParaRPr lang="en-US" altLang="zh-CN" sz="1200" b="0" smtClean="0">
              <a:solidFill>
                <a:schemeClr val="tx1"/>
              </a:solidFill>
              <a:latin typeface="Gulim" pitchFamily="34" charset="-127"/>
              <a:ea typeface="Gulim" pitchFamily="34" charset="-127"/>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865CB1E9-5B10-4A51-AE2B-034B899395C4}" type="slidenum">
              <a:rPr lang="en-US" altLang="zh-CN" sz="1200" b="0" smtClean="0">
                <a:solidFill>
                  <a:schemeClr val="tx1"/>
                </a:solidFill>
                <a:latin typeface="Gulim" pitchFamily="34" charset="-127"/>
                <a:ea typeface="Gulim" pitchFamily="34" charset="-127"/>
              </a:rPr>
              <a:pPr/>
              <a:t>74</a:t>
            </a:fld>
            <a:endParaRPr lang="en-US" altLang="zh-CN" sz="1200" b="0" smtClean="0">
              <a:solidFill>
                <a:schemeClr val="tx1"/>
              </a:solidFill>
              <a:latin typeface="Gulim" pitchFamily="34" charset="-127"/>
              <a:ea typeface="Gulim" pitchFamily="34" charset="-127"/>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C400FFFB-74BF-4683-94D1-4D0CC11ACBA0}" type="slidenum">
              <a:rPr lang="en-US" altLang="zh-CN" sz="1200" b="0" smtClean="0">
                <a:solidFill>
                  <a:schemeClr val="tx1"/>
                </a:solidFill>
                <a:latin typeface="Gulim" pitchFamily="34" charset="-127"/>
                <a:ea typeface="Gulim" pitchFamily="34" charset="-127"/>
              </a:rPr>
              <a:pPr/>
              <a:t>75</a:t>
            </a:fld>
            <a:endParaRPr lang="en-US" altLang="zh-CN" sz="1200" b="0" smtClean="0">
              <a:solidFill>
                <a:schemeClr val="tx1"/>
              </a:solidFill>
              <a:latin typeface="Gulim" pitchFamily="34" charset="-127"/>
              <a:ea typeface="Gulim" pitchFamily="34" charset="-127"/>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EADD8B4C-CAF9-480D-9AF8-5EB621E3586E}" type="slidenum">
              <a:rPr lang="en-US" altLang="zh-CN" sz="1200" b="0" smtClean="0">
                <a:solidFill>
                  <a:schemeClr val="tx1"/>
                </a:solidFill>
                <a:latin typeface="Gulim" pitchFamily="34" charset="-127"/>
                <a:ea typeface="Gulim" pitchFamily="34" charset="-127"/>
              </a:rPr>
              <a:pPr/>
              <a:t>76</a:t>
            </a:fld>
            <a:endParaRPr lang="en-US" altLang="zh-CN" sz="1200" b="0" smtClean="0">
              <a:solidFill>
                <a:schemeClr val="tx1"/>
              </a:solidFill>
              <a:latin typeface="Gulim" pitchFamily="34" charset="-127"/>
              <a:ea typeface="Gulim" pitchFamily="34" charset="-127"/>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E869C466-A7E6-4794-9DF1-3B9B00A20EEC}" type="slidenum">
              <a:rPr lang="en-US" altLang="zh-CN" sz="1200" b="0" smtClean="0">
                <a:solidFill>
                  <a:schemeClr val="tx1"/>
                </a:solidFill>
                <a:latin typeface="Gulim" pitchFamily="34" charset="-127"/>
                <a:ea typeface="Gulim" pitchFamily="34" charset="-127"/>
              </a:rPr>
              <a:pPr/>
              <a:t>77</a:t>
            </a:fld>
            <a:endParaRPr lang="en-US" altLang="zh-CN" sz="1200" b="0" smtClean="0">
              <a:solidFill>
                <a:schemeClr val="tx1"/>
              </a:solidFill>
              <a:latin typeface="Gulim" pitchFamily="34" charset="-127"/>
              <a:ea typeface="Gulim" pitchFamily="34" charset="-127"/>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75AF485F-384D-4E0E-B79F-C42FDC1650C7}" type="slidenum">
              <a:rPr lang="en-US" altLang="zh-CN" sz="1200" b="0" smtClean="0">
                <a:solidFill>
                  <a:schemeClr val="tx1"/>
                </a:solidFill>
                <a:latin typeface="Gulim" pitchFamily="34" charset="-127"/>
                <a:ea typeface="Gulim" pitchFamily="34" charset="-127"/>
              </a:rPr>
              <a:pPr/>
              <a:t>78</a:t>
            </a:fld>
            <a:endParaRPr lang="en-US" altLang="zh-CN" sz="1200" b="0" smtClean="0">
              <a:solidFill>
                <a:schemeClr val="tx1"/>
              </a:solidFill>
              <a:latin typeface="Gulim" pitchFamily="34" charset="-127"/>
              <a:ea typeface="Gulim" pitchFamily="34" charset="-127"/>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8D4660CC-1EDC-4C24-9AA8-026303B2FDBF}" type="slidenum">
              <a:rPr lang="en-US" altLang="zh-CN" sz="1200" b="0" smtClean="0">
                <a:solidFill>
                  <a:schemeClr val="tx1"/>
                </a:solidFill>
                <a:latin typeface="Gulim" pitchFamily="34" charset="-127"/>
                <a:ea typeface="Gulim" pitchFamily="34" charset="-127"/>
              </a:rPr>
              <a:pPr/>
              <a:t>79</a:t>
            </a:fld>
            <a:endParaRPr lang="en-US" altLang="zh-CN" sz="1200" b="0" smtClean="0">
              <a:solidFill>
                <a:schemeClr val="tx1"/>
              </a:solidFill>
              <a:latin typeface="Gulim" pitchFamily="34" charset="-127"/>
              <a:ea typeface="Gulim" pitchFamily="34" charset="-127"/>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46E68F75-C037-4A4A-860F-D6F3DC788273}" type="slidenum">
              <a:rPr lang="en-US" altLang="zh-CN" sz="1200" b="0" smtClean="0">
                <a:solidFill>
                  <a:schemeClr val="tx1"/>
                </a:solidFill>
                <a:latin typeface="Gulim" pitchFamily="34" charset="-127"/>
                <a:ea typeface="Gulim" pitchFamily="34" charset="-127"/>
              </a:rPr>
              <a:pPr/>
              <a:t>8</a:t>
            </a:fld>
            <a:endParaRPr lang="en-US" altLang="zh-CN" sz="1200" b="0" smtClean="0">
              <a:solidFill>
                <a:schemeClr val="tx1"/>
              </a:solidFill>
              <a:latin typeface="Gulim" pitchFamily="34" charset="-127"/>
              <a:ea typeface="Gulim" pitchFamily="34" charset="-127"/>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88756481-A68E-4853-AD7A-4B24BD51A850}" type="slidenum">
              <a:rPr lang="en-US" altLang="zh-CN" sz="1200" b="0" smtClean="0">
                <a:solidFill>
                  <a:schemeClr val="tx1"/>
                </a:solidFill>
                <a:latin typeface="Gulim" pitchFamily="34" charset="-127"/>
                <a:ea typeface="Gulim" pitchFamily="34" charset="-127"/>
              </a:rPr>
              <a:pPr/>
              <a:t>80</a:t>
            </a:fld>
            <a:endParaRPr lang="en-US" altLang="zh-CN" sz="1200" b="0" smtClean="0">
              <a:solidFill>
                <a:schemeClr val="tx1"/>
              </a:solidFill>
              <a:latin typeface="Gulim" pitchFamily="34" charset="-127"/>
              <a:ea typeface="Gulim" pitchFamily="34" charset="-127"/>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82A713C6-4213-40A3-907F-294B13FC0F28}" type="slidenum">
              <a:rPr lang="en-US" altLang="zh-CN" sz="1200" b="0" smtClean="0">
                <a:solidFill>
                  <a:schemeClr val="tx1"/>
                </a:solidFill>
                <a:latin typeface="Gulim" pitchFamily="34" charset="-127"/>
                <a:ea typeface="Gulim" pitchFamily="34" charset="-127"/>
              </a:rPr>
              <a:pPr/>
              <a:t>81</a:t>
            </a:fld>
            <a:endParaRPr lang="en-US" altLang="zh-CN" sz="1200" b="0" smtClean="0">
              <a:solidFill>
                <a:schemeClr val="tx1"/>
              </a:solidFill>
              <a:latin typeface="Gulim" pitchFamily="34" charset="-127"/>
              <a:ea typeface="Gulim" pitchFamily="34" charset="-127"/>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2C6ECB5B-33DE-487A-83F7-0074194D31B2}" type="slidenum">
              <a:rPr lang="en-US" altLang="zh-CN" sz="1200" b="0" smtClean="0">
                <a:solidFill>
                  <a:schemeClr val="tx1"/>
                </a:solidFill>
                <a:latin typeface="Gulim" pitchFamily="34" charset="-127"/>
                <a:ea typeface="Gulim" pitchFamily="34" charset="-127"/>
              </a:rPr>
              <a:pPr/>
              <a:t>82</a:t>
            </a:fld>
            <a:endParaRPr lang="en-US" altLang="zh-CN" sz="1200" b="0" smtClean="0">
              <a:solidFill>
                <a:schemeClr val="tx1"/>
              </a:solidFill>
              <a:latin typeface="Gulim" pitchFamily="34" charset="-127"/>
              <a:ea typeface="Gulim" pitchFamily="34" charset="-127"/>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C24213A3-4AAD-41C2-90F3-C1695609F30C}" type="slidenum">
              <a:rPr lang="en-US" altLang="zh-CN" sz="1200" b="0" smtClean="0">
                <a:solidFill>
                  <a:schemeClr val="tx1"/>
                </a:solidFill>
                <a:latin typeface="Gulim" pitchFamily="34" charset="-127"/>
                <a:ea typeface="Gulim" pitchFamily="34" charset="-127"/>
              </a:rPr>
              <a:pPr/>
              <a:t>83</a:t>
            </a:fld>
            <a:endParaRPr lang="en-US" altLang="zh-CN" sz="1200" b="0" smtClean="0">
              <a:solidFill>
                <a:schemeClr val="tx1"/>
              </a:solidFill>
              <a:latin typeface="Gulim" pitchFamily="34" charset="-127"/>
              <a:ea typeface="Gulim" pitchFamily="34" charset="-127"/>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79D85815-CD8F-4CBC-98F1-42204B39D732}" type="slidenum">
              <a:rPr lang="en-US" altLang="zh-CN" sz="1200" b="0" smtClean="0">
                <a:solidFill>
                  <a:schemeClr val="tx1"/>
                </a:solidFill>
                <a:latin typeface="Gulim" pitchFamily="34" charset="-127"/>
                <a:ea typeface="Gulim" pitchFamily="34" charset="-127"/>
              </a:rPr>
              <a:pPr/>
              <a:t>84</a:t>
            </a:fld>
            <a:endParaRPr lang="en-US" altLang="zh-CN" sz="1200" b="0" smtClean="0">
              <a:solidFill>
                <a:schemeClr val="tx1"/>
              </a:solidFill>
              <a:latin typeface="Gulim" pitchFamily="34" charset="-127"/>
              <a:ea typeface="Gulim" pitchFamily="34" charset="-127"/>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40018FCA-D168-47C4-B453-754A48CF07FC}" type="slidenum">
              <a:rPr lang="en-US" altLang="zh-CN" sz="1200" b="0" smtClean="0">
                <a:solidFill>
                  <a:schemeClr val="tx1"/>
                </a:solidFill>
                <a:latin typeface="Gulim" pitchFamily="34" charset="-127"/>
                <a:ea typeface="Gulim" pitchFamily="34" charset="-127"/>
              </a:rPr>
              <a:pPr/>
              <a:t>85</a:t>
            </a:fld>
            <a:endParaRPr lang="en-US" altLang="zh-CN" sz="1200" b="0" smtClean="0">
              <a:solidFill>
                <a:schemeClr val="tx1"/>
              </a:solidFill>
              <a:latin typeface="Gulim" pitchFamily="34" charset="-127"/>
              <a:ea typeface="Gulim" pitchFamily="34" charset="-127"/>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0527F103-92F8-4B99-823B-543EA300CAC2}" type="slidenum">
              <a:rPr lang="en-US" altLang="zh-CN" sz="1200" b="0" smtClean="0">
                <a:solidFill>
                  <a:schemeClr val="tx1"/>
                </a:solidFill>
                <a:latin typeface="Gulim" pitchFamily="34" charset="-127"/>
                <a:ea typeface="Gulim" pitchFamily="34" charset="-127"/>
              </a:rPr>
              <a:pPr/>
              <a:t>86</a:t>
            </a:fld>
            <a:endParaRPr lang="en-US" altLang="zh-CN" sz="1200" b="0" smtClean="0">
              <a:solidFill>
                <a:schemeClr val="tx1"/>
              </a:solidFill>
              <a:latin typeface="Gulim" pitchFamily="34" charset="-127"/>
              <a:ea typeface="Gulim" pitchFamily="34" charset="-127"/>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7C157AB1-4BAD-4F3C-ABE6-47C1CEA9358B}" type="slidenum">
              <a:rPr lang="en-US" altLang="zh-CN" sz="1200" b="0" smtClean="0">
                <a:solidFill>
                  <a:schemeClr val="tx1"/>
                </a:solidFill>
                <a:latin typeface="Gulim" pitchFamily="34" charset="-127"/>
                <a:ea typeface="Gulim" pitchFamily="34" charset="-127"/>
              </a:rPr>
              <a:pPr/>
              <a:t>87</a:t>
            </a:fld>
            <a:endParaRPr lang="en-US" altLang="zh-CN" sz="1200" b="0" smtClean="0">
              <a:solidFill>
                <a:schemeClr val="tx1"/>
              </a:solidFill>
              <a:latin typeface="Gulim" pitchFamily="34" charset="-127"/>
              <a:ea typeface="Gulim" pitchFamily="34" charset="-127"/>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C91C19AD-61D4-4B24-8C8F-275EA06E598E}" type="slidenum">
              <a:rPr lang="en-US" altLang="zh-CN" sz="1200" b="0" smtClean="0">
                <a:solidFill>
                  <a:schemeClr val="tx1"/>
                </a:solidFill>
                <a:latin typeface="Gulim" pitchFamily="34" charset="-127"/>
                <a:ea typeface="Gulim" pitchFamily="34" charset="-127"/>
              </a:rPr>
              <a:pPr/>
              <a:t>88</a:t>
            </a:fld>
            <a:endParaRPr lang="en-US" altLang="zh-CN" sz="1200" b="0" smtClean="0">
              <a:solidFill>
                <a:schemeClr val="tx1"/>
              </a:solidFill>
              <a:latin typeface="Gulim" pitchFamily="34" charset="-127"/>
              <a:ea typeface="Gulim" pitchFamily="34" charset="-127"/>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9B548FB9-3B65-4BC2-ABB4-5D9519FBA07C}" type="slidenum">
              <a:rPr lang="en-US" altLang="zh-CN" sz="1200" b="0" smtClean="0">
                <a:solidFill>
                  <a:schemeClr val="tx1"/>
                </a:solidFill>
                <a:latin typeface="Gulim" pitchFamily="34" charset="-127"/>
                <a:ea typeface="Gulim" pitchFamily="34" charset="-127"/>
              </a:rPr>
              <a:pPr/>
              <a:t>89</a:t>
            </a:fld>
            <a:endParaRPr lang="en-US" altLang="zh-CN" sz="1200" b="0" smtClean="0">
              <a:solidFill>
                <a:schemeClr val="tx1"/>
              </a:solidFill>
              <a:latin typeface="Gulim" pitchFamily="34" charset="-127"/>
              <a:ea typeface="Gulim" pitchFamily="34" charset="-127"/>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86839E34-F9D1-44FE-A3EE-DCBEE3E3955A}" type="slidenum">
              <a:rPr lang="en-US" altLang="zh-CN" sz="1200" b="0" smtClean="0">
                <a:solidFill>
                  <a:schemeClr val="tx1"/>
                </a:solidFill>
                <a:latin typeface="Gulim" pitchFamily="34" charset="-127"/>
                <a:ea typeface="Gulim" pitchFamily="34" charset="-127"/>
              </a:rPr>
              <a:pPr/>
              <a:t>9</a:t>
            </a:fld>
            <a:endParaRPr lang="en-US" altLang="zh-CN" sz="1200" b="0" smtClean="0">
              <a:solidFill>
                <a:schemeClr val="tx1"/>
              </a:solidFill>
              <a:latin typeface="Gulim" pitchFamily="34" charset="-127"/>
              <a:ea typeface="Gulim" pitchFamily="34" charset="-127"/>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2F51D606-EC92-4E46-86E6-FCF4F870916D}" type="slidenum">
              <a:rPr lang="en-US" altLang="zh-CN" sz="1200" b="0" smtClean="0">
                <a:solidFill>
                  <a:schemeClr val="tx1"/>
                </a:solidFill>
                <a:latin typeface="Gulim" pitchFamily="34" charset="-127"/>
                <a:ea typeface="Gulim" pitchFamily="34" charset="-127"/>
              </a:rPr>
              <a:pPr/>
              <a:t>90</a:t>
            </a:fld>
            <a:endParaRPr lang="en-US" altLang="zh-CN" sz="1200" b="0" smtClean="0">
              <a:solidFill>
                <a:schemeClr val="tx1"/>
              </a:solidFill>
              <a:latin typeface="Gulim" pitchFamily="34" charset="-127"/>
              <a:ea typeface="Gulim" pitchFamily="34" charset="-127"/>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8B99672C-02E3-42C7-A3CF-67F13D3C401C}" type="slidenum">
              <a:rPr lang="en-US" altLang="zh-CN" sz="1200" b="0" smtClean="0">
                <a:solidFill>
                  <a:schemeClr val="tx1"/>
                </a:solidFill>
                <a:latin typeface="Gulim" pitchFamily="34" charset="-127"/>
                <a:ea typeface="Gulim" pitchFamily="34" charset="-127"/>
              </a:rPr>
              <a:pPr/>
              <a:t>91</a:t>
            </a:fld>
            <a:endParaRPr lang="en-US" altLang="zh-CN" sz="1200" b="0" smtClean="0">
              <a:solidFill>
                <a:schemeClr val="tx1"/>
              </a:solidFill>
              <a:latin typeface="Gulim" pitchFamily="34" charset="-127"/>
              <a:ea typeface="Gulim" pitchFamily="34" charset="-127"/>
            </a:endParaRPr>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4C030475-C6FA-48FA-AE3D-62309DC5D005}" type="slidenum">
              <a:rPr lang="en-US" altLang="zh-CN" sz="1200" b="0" smtClean="0">
                <a:solidFill>
                  <a:schemeClr val="tx1"/>
                </a:solidFill>
                <a:latin typeface="Gulim" pitchFamily="34" charset="-127"/>
                <a:ea typeface="Gulim" pitchFamily="34" charset="-127"/>
              </a:rPr>
              <a:pPr/>
              <a:t>92</a:t>
            </a:fld>
            <a:endParaRPr lang="en-US" altLang="zh-CN" sz="1200" b="0" smtClean="0">
              <a:solidFill>
                <a:schemeClr val="tx1"/>
              </a:solidFill>
              <a:latin typeface="Gulim" pitchFamily="34" charset="-127"/>
              <a:ea typeface="Gulim" pitchFamily="34" charset="-127"/>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090D4BBD-E848-4B47-AC5D-A0D42B375020}" type="slidenum">
              <a:rPr lang="en-US" altLang="zh-CN" sz="1200" b="0" smtClean="0">
                <a:solidFill>
                  <a:schemeClr val="tx1"/>
                </a:solidFill>
                <a:latin typeface="Gulim" pitchFamily="34" charset="-127"/>
                <a:ea typeface="Gulim" pitchFamily="34" charset="-127"/>
              </a:rPr>
              <a:pPr/>
              <a:t>93</a:t>
            </a:fld>
            <a:endParaRPr lang="en-US" altLang="zh-CN" sz="1200" b="0" smtClean="0">
              <a:solidFill>
                <a:schemeClr val="tx1"/>
              </a:solidFill>
              <a:latin typeface="Gulim" pitchFamily="34" charset="-127"/>
              <a:ea typeface="Gulim" pitchFamily="34" charset="-127"/>
            </a:endParaRPr>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3D824C5D-1554-4247-9047-44CB7CE283C8}" type="slidenum">
              <a:rPr lang="en-US" altLang="zh-CN" sz="1200" b="0" smtClean="0">
                <a:solidFill>
                  <a:schemeClr val="tx1"/>
                </a:solidFill>
                <a:latin typeface="Gulim" pitchFamily="34" charset="-127"/>
                <a:ea typeface="Gulim" pitchFamily="34" charset="-127"/>
              </a:rPr>
              <a:pPr/>
              <a:t>94</a:t>
            </a:fld>
            <a:endParaRPr lang="en-US" altLang="zh-CN" sz="1200" b="0" smtClean="0">
              <a:solidFill>
                <a:schemeClr val="tx1"/>
              </a:solidFill>
              <a:latin typeface="Gulim" pitchFamily="34" charset="-127"/>
              <a:ea typeface="Gulim" pitchFamily="34" charset="-127"/>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B06A90F1-8D21-4683-870B-B40BF23FA078}" type="slidenum">
              <a:rPr lang="en-US" altLang="zh-CN" sz="1200" b="0" smtClean="0">
                <a:solidFill>
                  <a:schemeClr val="tx1"/>
                </a:solidFill>
                <a:latin typeface="Gulim" pitchFamily="34" charset="-127"/>
                <a:ea typeface="Gulim" pitchFamily="34" charset="-127"/>
              </a:rPr>
              <a:pPr/>
              <a:t>95</a:t>
            </a:fld>
            <a:endParaRPr lang="en-US" altLang="zh-CN" sz="1200" b="0" smtClean="0">
              <a:solidFill>
                <a:schemeClr val="tx1"/>
              </a:solidFill>
              <a:latin typeface="Gulim" pitchFamily="34" charset="-127"/>
              <a:ea typeface="Gulim" pitchFamily="34" charset="-127"/>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BEEE7377-6DAA-4454-A5BA-4833A5EB0CD2}" type="slidenum">
              <a:rPr lang="en-US" altLang="zh-CN" sz="1200" b="0" smtClean="0">
                <a:solidFill>
                  <a:schemeClr val="tx1"/>
                </a:solidFill>
                <a:latin typeface="Gulim" pitchFamily="34" charset="-127"/>
                <a:ea typeface="Gulim" pitchFamily="34" charset="-127"/>
              </a:rPr>
              <a:pPr/>
              <a:t>96</a:t>
            </a:fld>
            <a:endParaRPr lang="en-US" altLang="zh-CN" sz="1200" b="0" smtClean="0">
              <a:solidFill>
                <a:schemeClr val="tx1"/>
              </a:solidFill>
              <a:latin typeface="Gulim" pitchFamily="34" charset="-127"/>
              <a:ea typeface="Gulim" pitchFamily="34" charset="-127"/>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08FE5233-02B6-460D-8070-EF34F51509BA}" type="slidenum">
              <a:rPr lang="en-US" altLang="zh-CN" sz="1200" b="0" smtClean="0">
                <a:solidFill>
                  <a:schemeClr val="tx1"/>
                </a:solidFill>
                <a:latin typeface="Gulim" pitchFamily="34" charset="-127"/>
                <a:ea typeface="Gulim" pitchFamily="34" charset="-127"/>
              </a:rPr>
              <a:pPr/>
              <a:t>97</a:t>
            </a:fld>
            <a:endParaRPr lang="en-US" altLang="zh-CN" sz="1200" b="0" smtClean="0">
              <a:solidFill>
                <a:schemeClr val="tx1"/>
              </a:solidFill>
              <a:latin typeface="Gulim" pitchFamily="34" charset="-127"/>
              <a:ea typeface="Gulim" pitchFamily="34" charset="-127"/>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731217DF-00F1-4834-9AB5-115128B71572}" type="slidenum">
              <a:rPr lang="en-US" altLang="zh-CN" sz="1200" b="0" smtClean="0">
                <a:solidFill>
                  <a:schemeClr val="tx1"/>
                </a:solidFill>
                <a:latin typeface="Gulim" pitchFamily="34" charset="-127"/>
                <a:ea typeface="Gulim" pitchFamily="34" charset="-127"/>
              </a:rPr>
              <a:pPr/>
              <a:t>98</a:t>
            </a:fld>
            <a:endParaRPr lang="en-US" altLang="zh-CN" sz="1200" b="0" smtClean="0">
              <a:solidFill>
                <a:schemeClr val="tx1"/>
              </a:solidFill>
              <a:latin typeface="Gulim" pitchFamily="34" charset="-127"/>
              <a:ea typeface="Gulim" pitchFamily="34" charset="-127"/>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459B179A-2849-4B31-9051-EF49DF481564}" type="slidenum">
              <a:rPr lang="en-US" altLang="zh-CN" sz="1200" b="0" smtClean="0">
                <a:solidFill>
                  <a:schemeClr val="tx1"/>
                </a:solidFill>
                <a:latin typeface="Gulim" pitchFamily="34" charset="-127"/>
                <a:ea typeface="Gulim" pitchFamily="34" charset="-127"/>
              </a:rPr>
              <a:pPr/>
              <a:t>99</a:t>
            </a:fld>
            <a:endParaRPr lang="en-US" altLang="zh-CN" sz="1200" b="0" smtClean="0">
              <a:solidFill>
                <a:schemeClr val="tx1"/>
              </a:solidFill>
              <a:latin typeface="Gulim" pitchFamily="34" charset="-127"/>
              <a:ea typeface="Gulim" pitchFamily="34" charset="-127"/>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
            <a:ext cx="9144000" cy="683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03" name="Rectangle 3"/>
          <p:cNvSpPr>
            <a:spLocks noGrp="1" noChangeArrowheads="1"/>
          </p:cNvSpPr>
          <p:nvPr>
            <p:ph type="ctrTitle"/>
          </p:nvPr>
        </p:nvSpPr>
        <p:spPr>
          <a:xfrm>
            <a:off x="533400" y="2667000"/>
            <a:ext cx="7772400" cy="1143000"/>
          </a:xfrm>
        </p:spPr>
        <p:txBody>
          <a:bodyPr/>
          <a:lstStyle>
            <a:lvl1pPr algn="ctr">
              <a:defRPr sz="4800" b="1" i="1">
                <a:solidFill>
                  <a:srgbClr val="FF3300"/>
                </a:solidFill>
                <a:effectLst/>
              </a:defRPr>
            </a:lvl1pPr>
          </a:lstStyle>
          <a:p>
            <a:pPr lvl="0"/>
            <a:endParaRPr lang="en-US" altLang="en-US" noProof="0" smtClean="0"/>
          </a:p>
        </p:txBody>
      </p:sp>
      <p:sp>
        <p:nvSpPr>
          <p:cNvPr id="153604" name="Rectangle 4"/>
          <p:cNvSpPr>
            <a:spLocks noGrp="1" noChangeArrowheads="1"/>
          </p:cNvSpPr>
          <p:nvPr>
            <p:ph type="subTitle" idx="1"/>
          </p:nvPr>
        </p:nvSpPr>
        <p:spPr>
          <a:xfrm>
            <a:off x="1295400" y="3962400"/>
            <a:ext cx="6400800" cy="1219200"/>
          </a:xfrm>
        </p:spPr>
        <p:txBody>
          <a:bodyPr/>
          <a:lstStyle>
            <a:lvl1pPr marL="0" indent="0" algn="ctr">
              <a:buFontTx/>
              <a:buNone/>
              <a:defRPr sz="3600">
                <a:solidFill>
                  <a:srgbClr val="000099"/>
                </a:solidFill>
              </a:defRPr>
            </a:lvl1pPr>
          </a:lstStyle>
          <a:p>
            <a:pPr lvl="0"/>
            <a:endParaRPr lang="en-US" altLang="en-US" noProof="0" smtClean="0"/>
          </a:p>
        </p:txBody>
      </p:sp>
      <p:sp>
        <p:nvSpPr>
          <p:cNvPr id="5" name="Rectangle 5"/>
          <p:cNvSpPr>
            <a:spLocks noGrp="1" noChangeArrowheads="1"/>
          </p:cNvSpPr>
          <p:nvPr>
            <p:ph type="dt" sz="half" idx="10"/>
          </p:nvPr>
        </p:nvSpPr>
        <p:spPr>
          <a:xfrm>
            <a:off x="685800" y="6400800"/>
            <a:ext cx="1905000" cy="457200"/>
          </a:xfrm>
        </p:spPr>
        <p:txBody>
          <a:bodyPr/>
          <a:lstStyle>
            <a:lvl1pPr>
              <a:defRPr/>
            </a:lvl1pPr>
          </a:lstStyle>
          <a:p>
            <a:pPr>
              <a:defRPr/>
            </a:pPr>
            <a:endParaRPr lang="en-US" altLang="ko-KR"/>
          </a:p>
        </p:txBody>
      </p:sp>
      <p:sp>
        <p:nvSpPr>
          <p:cNvPr id="6" name="Rectangle 6"/>
          <p:cNvSpPr>
            <a:spLocks noGrp="1" noChangeArrowheads="1"/>
          </p:cNvSpPr>
          <p:nvPr>
            <p:ph type="ftr" sz="quarter" idx="11"/>
          </p:nvPr>
        </p:nvSpPr>
        <p:spPr>
          <a:xfrm>
            <a:off x="2743200" y="6400800"/>
            <a:ext cx="3657600" cy="457200"/>
          </a:xfrm>
        </p:spPr>
        <p:txBody>
          <a:bodyPr/>
          <a:lstStyle>
            <a:lvl1pPr>
              <a:defRPr/>
            </a:lvl1pPr>
          </a:lstStyle>
          <a:p>
            <a:pPr>
              <a:defRPr/>
            </a:pPr>
            <a:r>
              <a:rPr lang="en-US" altLang="zh-CN"/>
              <a:t>山东大学计算机学院</a:t>
            </a:r>
          </a:p>
        </p:txBody>
      </p:sp>
      <p:sp>
        <p:nvSpPr>
          <p:cNvPr id="7" name="Rectangle 7"/>
          <p:cNvSpPr>
            <a:spLocks noGrp="1" noChangeArrowheads="1"/>
          </p:cNvSpPr>
          <p:nvPr>
            <p:ph type="sldNum" sz="quarter" idx="12"/>
          </p:nvPr>
        </p:nvSpPr>
        <p:spPr>
          <a:xfrm>
            <a:off x="6553200" y="6400800"/>
            <a:ext cx="1905000" cy="457200"/>
          </a:xfrm>
        </p:spPr>
        <p:txBody>
          <a:bodyPr/>
          <a:lstStyle>
            <a:lvl1pPr>
              <a:defRPr/>
            </a:lvl1pPr>
          </a:lstStyle>
          <a:p>
            <a:pPr>
              <a:defRPr/>
            </a:pPr>
            <a:fld id="{DB0D50A9-E1E9-4873-ABEB-CEEC0E247DA2}" type="slidenum">
              <a:rPr lang="ko-KR" altLang="en-US"/>
              <a:pPr>
                <a:defRPr/>
              </a:pPr>
              <a:t>‹#›</a:t>
            </a:fld>
            <a:endParaRPr lang="en-US" altLang="ko-KR"/>
          </a:p>
        </p:txBody>
      </p:sp>
    </p:spTree>
    <p:extLst>
      <p:ext uri="{BB962C8B-B14F-4D97-AF65-F5344CB8AC3E}">
        <p14:creationId xmlns:p14="http://schemas.microsoft.com/office/powerpoint/2010/main" val="3166648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6" name="Rectangle 8"/>
          <p:cNvSpPr>
            <a:spLocks noGrp="1" noChangeArrowheads="1"/>
          </p:cNvSpPr>
          <p:nvPr>
            <p:ph type="sldNum" sz="quarter" idx="12"/>
          </p:nvPr>
        </p:nvSpPr>
        <p:spPr>
          <a:ln/>
        </p:spPr>
        <p:txBody>
          <a:bodyPr/>
          <a:lstStyle>
            <a:lvl1pPr>
              <a:defRPr/>
            </a:lvl1pPr>
          </a:lstStyle>
          <a:p>
            <a:pPr>
              <a:defRPr/>
            </a:pPr>
            <a:fld id="{22BDFEF8-BB9C-4AF7-9EBB-347E6FC078D7}" type="slidenum">
              <a:rPr lang="ko-KR" altLang="en-US"/>
              <a:pPr>
                <a:defRPr/>
              </a:pPr>
              <a:t>‹#›</a:t>
            </a:fld>
            <a:endParaRPr lang="en-US" altLang="ko-KR"/>
          </a:p>
        </p:txBody>
      </p:sp>
    </p:spTree>
    <p:extLst>
      <p:ext uri="{BB962C8B-B14F-4D97-AF65-F5344CB8AC3E}">
        <p14:creationId xmlns:p14="http://schemas.microsoft.com/office/powerpoint/2010/main" val="624992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5588" y="333375"/>
            <a:ext cx="2070100" cy="59912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395288" y="333375"/>
            <a:ext cx="6057900" cy="59912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6" name="Rectangle 8"/>
          <p:cNvSpPr>
            <a:spLocks noGrp="1" noChangeArrowheads="1"/>
          </p:cNvSpPr>
          <p:nvPr>
            <p:ph type="sldNum" sz="quarter" idx="12"/>
          </p:nvPr>
        </p:nvSpPr>
        <p:spPr>
          <a:ln/>
        </p:spPr>
        <p:txBody>
          <a:bodyPr/>
          <a:lstStyle>
            <a:lvl1pPr>
              <a:defRPr/>
            </a:lvl1pPr>
          </a:lstStyle>
          <a:p>
            <a:pPr>
              <a:defRPr/>
            </a:pPr>
            <a:fld id="{35D2F28F-FCC2-4062-8446-FB6B12225E9E}" type="slidenum">
              <a:rPr lang="ko-KR" altLang="en-US"/>
              <a:pPr>
                <a:defRPr/>
              </a:pPr>
              <a:t>‹#›</a:t>
            </a:fld>
            <a:endParaRPr lang="en-US" altLang="ko-KR"/>
          </a:p>
        </p:txBody>
      </p:sp>
    </p:spTree>
    <p:extLst>
      <p:ext uri="{BB962C8B-B14F-4D97-AF65-F5344CB8AC3E}">
        <p14:creationId xmlns:p14="http://schemas.microsoft.com/office/powerpoint/2010/main" val="1798296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83714" name="Rectangle 2"/>
          <p:cNvSpPr>
            <a:spLocks noGrp="1" noChangeArrowheads="1"/>
          </p:cNvSpPr>
          <p:nvPr>
            <p:ph type="ctrTitle"/>
          </p:nvPr>
        </p:nvSpPr>
        <p:spPr>
          <a:xfrm>
            <a:off x="304800" y="5229225"/>
            <a:ext cx="7723188" cy="762000"/>
          </a:xfrm>
        </p:spPr>
        <p:txBody>
          <a:bodyPr anchor="b"/>
          <a:lstStyle>
            <a:lvl1pPr algn="l">
              <a:defRPr/>
            </a:lvl1pPr>
          </a:lstStyle>
          <a:p>
            <a:pPr lvl="0"/>
            <a:r>
              <a:rPr lang="zh-CN" altLang="en-US" noProof="0" smtClean="0"/>
              <a:t>单击此处编辑标题样式</a:t>
            </a:r>
          </a:p>
        </p:txBody>
      </p:sp>
      <p:sp>
        <p:nvSpPr>
          <p:cNvPr id="883715" name="Rectangle 3"/>
          <p:cNvSpPr>
            <a:spLocks noGrp="1" noChangeArrowheads="1"/>
          </p:cNvSpPr>
          <p:nvPr>
            <p:ph type="subTitle" idx="1"/>
          </p:nvPr>
        </p:nvSpPr>
        <p:spPr>
          <a:xfrm>
            <a:off x="304800" y="6021388"/>
            <a:ext cx="7723188" cy="792162"/>
          </a:xfrm>
        </p:spPr>
        <p:txBody>
          <a:bodyPr/>
          <a:lstStyle>
            <a:lvl1pPr marL="0" indent="0">
              <a:buFont typeface="Wingdings" panose="05000000000000000000" pitchFamily="2" charset="2"/>
              <a:buNone/>
              <a:defRPr/>
            </a:lvl1pPr>
          </a:lstStyle>
          <a:p>
            <a:pPr lvl="0"/>
            <a:r>
              <a:rPr lang="zh-CN" altLang="en-US" noProof="0" smtClean="0"/>
              <a:t>单击此处编辑副标题样式</a:t>
            </a:r>
          </a:p>
        </p:txBody>
      </p:sp>
      <p:sp>
        <p:nvSpPr>
          <p:cNvPr id="4" name="Rectangle 4"/>
          <p:cNvSpPr>
            <a:spLocks noGrp="1" noChangeArrowheads="1"/>
          </p:cNvSpPr>
          <p:nvPr>
            <p:ph type="dt" sz="quarter" idx="10"/>
          </p:nvPr>
        </p:nvSpPr>
        <p:spPr/>
        <p:txBody>
          <a:bodyPr/>
          <a:lstStyle>
            <a:lvl1pPr>
              <a:defRPr b="1">
                <a:latin typeface="Times New Roman" panose="02020603050405020304" pitchFamily="18" charset="0"/>
                <a:ea typeface="宋体" panose="02010600030101010101" pitchFamily="2" charset="-122"/>
              </a:defRPr>
            </a:lvl1pPr>
          </a:lstStyle>
          <a:p>
            <a:pPr>
              <a:defRPr/>
            </a:pPr>
            <a:fld id="{71B4D8A8-79FA-4000-A5EB-69BA4C886CA2}" type="datetime1">
              <a:rPr lang="zh-CN" altLang="en-US"/>
              <a:pPr>
                <a:defRPr/>
              </a:pPr>
              <a:t>2020/4/14</a:t>
            </a:fld>
            <a:endParaRPr lang="en-US" altLang="zh-CN"/>
          </a:p>
        </p:txBody>
      </p:sp>
      <p:sp>
        <p:nvSpPr>
          <p:cNvPr id="5" name="Rectangle 5"/>
          <p:cNvSpPr>
            <a:spLocks noGrp="1" noChangeArrowheads="1"/>
          </p:cNvSpPr>
          <p:nvPr>
            <p:ph type="ftr" sz="quarter" idx="11"/>
          </p:nvPr>
        </p:nvSpPr>
        <p:spPr>
          <a:xfrm>
            <a:off x="3124200" y="6245225"/>
            <a:ext cx="2895600" cy="476250"/>
          </a:xfrm>
        </p:spPr>
        <p:txBody>
          <a:bodyPr/>
          <a:lstStyle>
            <a:lvl1pPr algn="l">
              <a:defRPr b="1">
                <a:latin typeface="Times New Roman" panose="02020603050405020304" pitchFamily="18" charset="0"/>
                <a:ea typeface="宋体" panose="02010600030101010101" pitchFamily="2" charset="-122"/>
              </a:defRPr>
            </a:lvl1pPr>
          </a:lstStyle>
          <a:p>
            <a:pPr>
              <a:defRPr/>
            </a:pPr>
            <a:r>
              <a:rPr lang="en-US" altLang="zh-CN"/>
              <a:t>清华大学软件学院软件项目管理课件研制组</a:t>
            </a:r>
          </a:p>
        </p:txBody>
      </p:sp>
      <p:sp>
        <p:nvSpPr>
          <p:cNvPr id="6" name="Rectangle 6"/>
          <p:cNvSpPr>
            <a:spLocks noGrp="1" noChangeArrowheads="1"/>
          </p:cNvSpPr>
          <p:nvPr>
            <p:ph type="sldNum" sz="quarter" idx="12"/>
          </p:nvPr>
        </p:nvSpPr>
        <p:spPr/>
        <p:txBody>
          <a:bodyPr/>
          <a:lstStyle>
            <a:lvl1pPr>
              <a:defRPr b="1">
                <a:latin typeface="Times New Roman" panose="02020603050405020304" pitchFamily="18" charset="0"/>
                <a:ea typeface="宋体" panose="02010600030101010101" pitchFamily="2" charset="-122"/>
              </a:defRPr>
            </a:lvl1pPr>
          </a:lstStyle>
          <a:p>
            <a:pPr>
              <a:defRPr/>
            </a:pPr>
            <a:fld id="{A0E3C296-273A-4DA1-ADCE-1DEF0F2179E1}" type="slidenum">
              <a:rPr lang="en-US" altLang="zh-CN"/>
              <a:pPr>
                <a:defRPr/>
              </a:pPr>
              <a:t>‹#›</a:t>
            </a:fld>
            <a:endParaRPr lang="en-US" altLang="zh-CN"/>
          </a:p>
        </p:txBody>
      </p:sp>
    </p:spTree>
    <p:extLst>
      <p:ext uri="{BB962C8B-B14F-4D97-AF65-F5344CB8AC3E}">
        <p14:creationId xmlns:p14="http://schemas.microsoft.com/office/powerpoint/2010/main" val="662079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a:defRPr b="1"/>
            </a:lvl1pPr>
          </a:lstStyle>
          <a:p>
            <a:pPr>
              <a:defRPr/>
            </a:pPr>
            <a:fld id="{F1F6987F-A8EA-4727-9E13-C40A541F7B2A}" type="datetime1">
              <a:rPr lang="zh-CN" altLang="en-US"/>
              <a:pPr>
                <a:defRPr/>
              </a:pPr>
              <a:t>2020/4/14</a:t>
            </a:fld>
            <a:endParaRPr lang="en-US" altLang="zh-CN"/>
          </a:p>
        </p:txBody>
      </p:sp>
      <p:sp>
        <p:nvSpPr>
          <p:cNvPr id="5" name="页脚占位符 4"/>
          <p:cNvSpPr>
            <a:spLocks noGrp="1"/>
          </p:cNvSpPr>
          <p:nvPr>
            <p:ph type="ftr" sz="quarter" idx="11"/>
          </p:nvPr>
        </p:nvSpPr>
        <p:spPr/>
        <p:txBody>
          <a:bodyPr/>
          <a:lstStyle>
            <a:lvl1pPr algn="l">
              <a:defRPr b="1"/>
            </a:lvl1pPr>
          </a:lstStyle>
          <a:p>
            <a:pPr>
              <a:defRPr/>
            </a:pPr>
            <a:r>
              <a:rPr lang="en-US" altLang="zh-CN"/>
              <a:t>清华大学软件学院软件项目管理课件研制组</a:t>
            </a:r>
          </a:p>
        </p:txBody>
      </p:sp>
      <p:sp>
        <p:nvSpPr>
          <p:cNvPr id="6" name="灯片编号占位符 5"/>
          <p:cNvSpPr>
            <a:spLocks noGrp="1"/>
          </p:cNvSpPr>
          <p:nvPr>
            <p:ph type="sldNum" sz="quarter" idx="12"/>
          </p:nvPr>
        </p:nvSpPr>
        <p:spPr/>
        <p:txBody>
          <a:bodyPr/>
          <a:lstStyle>
            <a:lvl1pPr>
              <a:defRPr b="1"/>
            </a:lvl1pPr>
          </a:lstStyle>
          <a:p>
            <a:pPr>
              <a:defRPr/>
            </a:pPr>
            <a:fld id="{AFD25EB2-C540-4CA6-A48A-2B986F08FF1C}" type="slidenum">
              <a:rPr lang="en-US" altLang="zh-CN"/>
              <a:pPr>
                <a:defRPr/>
              </a:pPr>
              <a:t>‹#›</a:t>
            </a:fld>
            <a:endParaRPr lang="en-US" altLang="zh-CN"/>
          </a:p>
        </p:txBody>
      </p:sp>
    </p:spTree>
    <p:extLst>
      <p:ext uri="{BB962C8B-B14F-4D97-AF65-F5344CB8AC3E}">
        <p14:creationId xmlns:p14="http://schemas.microsoft.com/office/powerpoint/2010/main" val="2816963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b="1"/>
            </a:lvl1pPr>
          </a:lstStyle>
          <a:p>
            <a:pPr>
              <a:defRPr/>
            </a:pPr>
            <a:fld id="{2AE51CF1-5E15-4C65-B5BF-32F518D61F3F}" type="datetime1">
              <a:rPr lang="zh-CN" altLang="en-US"/>
              <a:pPr>
                <a:defRPr/>
              </a:pPr>
              <a:t>2020/4/14</a:t>
            </a:fld>
            <a:endParaRPr lang="en-US" altLang="zh-CN"/>
          </a:p>
        </p:txBody>
      </p:sp>
      <p:sp>
        <p:nvSpPr>
          <p:cNvPr id="5" name="页脚占位符 4"/>
          <p:cNvSpPr>
            <a:spLocks noGrp="1"/>
          </p:cNvSpPr>
          <p:nvPr>
            <p:ph type="ftr" sz="quarter" idx="11"/>
          </p:nvPr>
        </p:nvSpPr>
        <p:spPr/>
        <p:txBody>
          <a:bodyPr/>
          <a:lstStyle>
            <a:lvl1pPr algn="l">
              <a:defRPr b="1"/>
            </a:lvl1pPr>
          </a:lstStyle>
          <a:p>
            <a:pPr>
              <a:defRPr/>
            </a:pPr>
            <a:r>
              <a:rPr lang="en-US" altLang="zh-CN"/>
              <a:t>清华大学软件学院软件项目管理课件研制组</a:t>
            </a:r>
          </a:p>
        </p:txBody>
      </p:sp>
      <p:sp>
        <p:nvSpPr>
          <p:cNvPr id="6" name="灯片编号占位符 5"/>
          <p:cNvSpPr>
            <a:spLocks noGrp="1"/>
          </p:cNvSpPr>
          <p:nvPr>
            <p:ph type="sldNum" sz="quarter" idx="12"/>
          </p:nvPr>
        </p:nvSpPr>
        <p:spPr/>
        <p:txBody>
          <a:bodyPr/>
          <a:lstStyle>
            <a:lvl1pPr>
              <a:defRPr b="1"/>
            </a:lvl1pPr>
          </a:lstStyle>
          <a:p>
            <a:pPr>
              <a:defRPr/>
            </a:pPr>
            <a:fld id="{61F2BE96-4E56-4ECB-98C1-72B4871E1FF5}" type="slidenum">
              <a:rPr lang="en-US" altLang="zh-CN"/>
              <a:pPr>
                <a:defRPr/>
              </a:pPr>
              <a:t>‹#›</a:t>
            </a:fld>
            <a:endParaRPr lang="en-US" altLang="zh-CN"/>
          </a:p>
        </p:txBody>
      </p:sp>
    </p:spTree>
    <p:extLst>
      <p:ext uri="{BB962C8B-B14F-4D97-AF65-F5344CB8AC3E}">
        <p14:creationId xmlns:p14="http://schemas.microsoft.com/office/powerpoint/2010/main" val="18410408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762000" y="1773238"/>
            <a:ext cx="3771900" cy="47513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86300" y="1773238"/>
            <a:ext cx="3771900" cy="47513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a:defRPr b="1"/>
            </a:lvl1pPr>
          </a:lstStyle>
          <a:p>
            <a:pPr>
              <a:defRPr/>
            </a:pPr>
            <a:fld id="{33784434-AE8F-4A66-9698-F39BA0D03DAE}" type="datetime1">
              <a:rPr lang="zh-CN" altLang="en-US"/>
              <a:pPr>
                <a:defRPr/>
              </a:pPr>
              <a:t>2020/4/14</a:t>
            </a:fld>
            <a:endParaRPr lang="en-US" altLang="zh-CN"/>
          </a:p>
        </p:txBody>
      </p:sp>
      <p:sp>
        <p:nvSpPr>
          <p:cNvPr id="6" name="页脚占位符 5"/>
          <p:cNvSpPr>
            <a:spLocks noGrp="1"/>
          </p:cNvSpPr>
          <p:nvPr>
            <p:ph type="ftr" sz="quarter" idx="11"/>
          </p:nvPr>
        </p:nvSpPr>
        <p:spPr/>
        <p:txBody>
          <a:bodyPr/>
          <a:lstStyle>
            <a:lvl1pPr algn="l">
              <a:defRPr b="1"/>
            </a:lvl1pPr>
          </a:lstStyle>
          <a:p>
            <a:pPr>
              <a:defRPr/>
            </a:pPr>
            <a:r>
              <a:rPr lang="en-US" altLang="zh-CN"/>
              <a:t>清华大学软件学院软件项目管理课件研制组</a:t>
            </a:r>
          </a:p>
        </p:txBody>
      </p:sp>
      <p:sp>
        <p:nvSpPr>
          <p:cNvPr id="7" name="灯片编号占位符 6"/>
          <p:cNvSpPr>
            <a:spLocks noGrp="1"/>
          </p:cNvSpPr>
          <p:nvPr>
            <p:ph type="sldNum" sz="quarter" idx="12"/>
          </p:nvPr>
        </p:nvSpPr>
        <p:spPr/>
        <p:txBody>
          <a:bodyPr/>
          <a:lstStyle>
            <a:lvl1pPr>
              <a:defRPr b="1"/>
            </a:lvl1pPr>
          </a:lstStyle>
          <a:p>
            <a:pPr>
              <a:defRPr/>
            </a:pPr>
            <a:fld id="{7BB8FDB6-E666-45FD-A792-5716A6443FF3}" type="slidenum">
              <a:rPr lang="en-US" altLang="zh-CN"/>
              <a:pPr>
                <a:defRPr/>
              </a:pPr>
              <a:t>‹#›</a:t>
            </a:fld>
            <a:endParaRPr lang="en-US" altLang="zh-CN"/>
          </a:p>
        </p:txBody>
      </p:sp>
    </p:spTree>
    <p:extLst>
      <p:ext uri="{BB962C8B-B14F-4D97-AF65-F5344CB8AC3E}">
        <p14:creationId xmlns:p14="http://schemas.microsoft.com/office/powerpoint/2010/main" val="31164243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lvl1pPr>
              <a:defRPr b="1"/>
            </a:lvl1pPr>
          </a:lstStyle>
          <a:p>
            <a:pPr>
              <a:defRPr/>
            </a:pPr>
            <a:fld id="{A307C4F7-AE3A-4743-B318-33990F6E7A17}" type="datetime1">
              <a:rPr lang="zh-CN" altLang="en-US"/>
              <a:pPr>
                <a:defRPr/>
              </a:pPr>
              <a:t>2020/4/14</a:t>
            </a:fld>
            <a:endParaRPr lang="en-US" altLang="zh-CN"/>
          </a:p>
        </p:txBody>
      </p:sp>
      <p:sp>
        <p:nvSpPr>
          <p:cNvPr id="8" name="页脚占位符 7"/>
          <p:cNvSpPr>
            <a:spLocks noGrp="1"/>
          </p:cNvSpPr>
          <p:nvPr>
            <p:ph type="ftr" sz="quarter" idx="11"/>
          </p:nvPr>
        </p:nvSpPr>
        <p:spPr/>
        <p:txBody>
          <a:bodyPr/>
          <a:lstStyle>
            <a:lvl1pPr algn="l">
              <a:defRPr b="1"/>
            </a:lvl1pPr>
          </a:lstStyle>
          <a:p>
            <a:pPr>
              <a:defRPr/>
            </a:pPr>
            <a:r>
              <a:rPr lang="en-US" altLang="zh-CN"/>
              <a:t>清华大学软件学院软件项目管理课件研制组</a:t>
            </a:r>
          </a:p>
        </p:txBody>
      </p:sp>
      <p:sp>
        <p:nvSpPr>
          <p:cNvPr id="9" name="灯片编号占位符 8"/>
          <p:cNvSpPr>
            <a:spLocks noGrp="1"/>
          </p:cNvSpPr>
          <p:nvPr>
            <p:ph type="sldNum" sz="quarter" idx="12"/>
          </p:nvPr>
        </p:nvSpPr>
        <p:spPr/>
        <p:txBody>
          <a:bodyPr/>
          <a:lstStyle>
            <a:lvl1pPr>
              <a:defRPr b="1"/>
            </a:lvl1pPr>
          </a:lstStyle>
          <a:p>
            <a:pPr>
              <a:defRPr/>
            </a:pPr>
            <a:fld id="{40952BD3-31B7-4575-83F7-51AFFE8DED38}" type="slidenum">
              <a:rPr lang="en-US" altLang="zh-CN"/>
              <a:pPr>
                <a:defRPr/>
              </a:pPr>
              <a:t>‹#›</a:t>
            </a:fld>
            <a:endParaRPr lang="en-US" altLang="zh-CN"/>
          </a:p>
        </p:txBody>
      </p:sp>
    </p:spTree>
    <p:extLst>
      <p:ext uri="{BB962C8B-B14F-4D97-AF65-F5344CB8AC3E}">
        <p14:creationId xmlns:p14="http://schemas.microsoft.com/office/powerpoint/2010/main" val="209245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lvl1pPr>
              <a:defRPr b="1"/>
            </a:lvl1pPr>
          </a:lstStyle>
          <a:p>
            <a:pPr>
              <a:defRPr/>
            </a:pPr>
            <a:fld id="{14E49051-B389-43AB-82EA-551F8CF49659}" type="datetime1">
              <a:rPr lang="zh-CN" altLang="en-US"/>
              <a:pPr>
                <a:defRPr/>
              </a:pPr>
              <a:t>2020/4/14</a:t>
            </a:fld>
            <a:endParaRPr lang="en-US" altLang="zh-CN"/>
          </a:p>
        </p:txBody>
      </p:sp>
      <p:sp>
        <p:nvSpPr>
          <p:cNvPr id="4" name="页脚占位符 3"/>
          <p:cNvSpPr>
            <a:spLocks noGrp="1"/>
          </p:cNvSpPr>
          <p:nvPr>
            <p:ph type="ftr" sz="quarter" idx="11"/>
          </p:nvPr>
        </p:nvSpPr>
        <p:spPr/>
        <p:txBody>
          <a:bodyPr/>
          <a:lstStyle>
            <a:lvl1pPr algn="l">
              <a:defRPr b="1"/>
            </a:lvl1pPr>
          </a:lstStyle>
          <a:p>
            <a:pPr>
              <a:defRPr/>
            </a:pPr>
            <a:r>
              <a:rPr lang="en-US" altLang="zh-CN"/>
              <a:t>清华大学软件学院软件项目管理课件研制组</a:t>
            </a:r>
          </a:p>
        </p:txBody>
      </p:sp>
      <p:sp>
        <p:nvSpPr>
          <p:cNvPr id="5" name="灯片编号占位符 4"/>
          <p:cNvSpPr>
            <a:spLocks noGrp="1"/>
          </p:cNvSpPr>
          <p:nvPr>
            <p:ph type="sldNum" sz="quarter" idx="12"/>
          </p:nvPr>
        </p:nvSpPr>
        <p:spPr/>
        <p:txBody>
          <a:bodyPr/>
          <a:lstStyle>
            <a:lvl1pPr>
              <a:defRPr b="1"/>
            </a:lvl1pPr>
          </a:lstStyle>
          <a:p>
            <a:pPr>
              <a:defRPr/>
            </a:pPr>
            <a:fld id="{BA4C5DFC-DC4D-4EC9-B403-5CBDF03898D1}" type="slidenum">
              <a:rPr lang="en-US" altLang="zh-CN"/>
              <a:pPr>
                <a:defRPr/>
              </a:pPr>
              <a:t>‹#›</a:t>
            </a:fld>
            <a:endParaRPr lang="en-US" altLang="zh-CN"/>
          </a:p>
        </p:txBody>
      </p:sp>
    </p:spTree>
    <p:extLst>
      <p:ext uri="{BB962C8B-B14F-4D97-AF65-F5344CB8AC3E}">
        <p14:creationId xmlns:p14="http://schemas.microsoft.com/office/powerpoint/2010/main" val="1253907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b="1"/>
            </a:lvl1pPr>
          </a:lstStyle>
          <a:p>
            <a:pPr>
              <a:defRPr/>
            </a:pPr>
            <a:fld id="{7F0DEEAC-1822-4E47-BB4F-883FA1BA8CB9}" type="datetime1">
              <a:rPr lang="zh-CN" altLang="en-US"/>
              <a:pPr>
                <a:defRPr/>
              </a:pPr>
              <a:t>2020/4/14</a:t>
            </a:fld>
            <a:endParaRPr lang="en-US" altLang="zh-CN"/>
          </a:p>
        </p:txBody>
      </p:sp>
      <p:sp>
        <p:nvSpPr>
          <p:cNvPr id="3" name="页脚占位符 2"/>
          <p:cNvSpPr>
            <a:spLocks noGrp="1"/>
          </p:cNvSpPr>
          <p:nvPr>
            <p:ph type="ftr" sz="quarter" idx="11"/>
          </p:nvPr>
        </p:nvSpPr>
        <p:spPr/>
        <p:txBody>
          <a:bodyPr/>
          <a:lstStyle>
            <a:lvl1pPr algn="l">
              <a:defRPr b="1"/>
            </a:lvl1pPr>
          </a:lstStyle>
          <a:p>
            <a:pPr>
              <a:defRPr/>
            </a:pPr>
            <a:r>
              <a:rPr lang="en-US" altLang="zh-CN"/>
              <a:t>清华大学软件学院软件项目管理课件研制组</a:t>
            </a:r>
          </a:p>
        </p:txBody>
      </p:sp>
      <p:sp>
        <p:nvSpPr>
          <p:cNvPr id="4" name="灯片编号占位符 3"/>
          <p:cNvSpPr>
            <a:spLocks noGrp="1"/>
          </p:cNvSpPr>
          <p:nvPr>
            <p:ph type="sldNum" sz="quarter" idx="12"/>
          </p:nvPr>
        </p:nvSpPr>
        <p:spPr/>
        <p:txBody>
          <a:bodyPr/>
          <a:lstStyle>
            <a:lvl1pPr>
              <a:defRPr b="1"/>
            </a:lvl1pPr>
          </a:lstStyle>
          <a:p>
            <a:pPr>
              <a:defRPr/>
            </a:pPr>
            <a:fld id="{CCB51974-F870-4565-90F7-7E34A0E35ACA}" type="slidenum">
              <a:rPr lang="en-US" altLang="zh-CN"/>
              <a:pPr>
                <a:defRPr/>
              </a:pPr>
              <a:t>‹#›</a:t>
            </a:fld>
            <a:endParaRPr lang="en-US" altLang="zh-CN"/>
          </a:p>
        </p:txBody>
      </p:sp>
    </p:spTree>
    <p:extLst>
      <p:ext uri="{BB962C8B-B14F-4D97-AF65-F5344CB8AC3E}">
        <p14:creationId xmlns:p14="http://schemas.microsoft.com/office/powerpoint/2010/main" val="21777183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b="1"/>
            </a:lvl1pPr>
          </a:lstStyle>
          <a:p>
            <a:pPr>
              <a:defRPr/>
            </a:pPr>
            <a:fld id="{A29ADF7B-C58D-4DAB-BDA8-0518D068973B}" type="datetime1">
              <a:rPr lang="zh-CN" altLang="en-US"/>
              <a:pPr>
                <a:defRPr/>
              </a:pPr>
              <a:t>2020/4/14</a:t>
            </a:fld>
            <a:endParaRPr lang="en-US" altLang="zh-CN"/>
          </a:p>
        </p:txBody>
      </p:sp>
      <p:sp>
        <p:nvSpPr>
          <p:cNvPr id="6" name="页脚占位符 5"/>
          <p:cNvSpPr>
            <a:spLocks noGrp="1"/>
          </p:cNvSpPr>
          <p:nvPr>
            <p:ph type="ftr" sz="quarter" idx="11"/>
          </p:nvPr>
        </p:nvSpPr>
        <p:spPr/>
        <p:txBody>
          <a:bodyPr/>
          <a:lstStyle>
            <a:lvl1pPr algn="l">
              <a:defRPr b="1"/>
            </a:lvl1pPr>
          </a:lstStyle>
          <a:p>
            <a:pPr>
              <a:defRPr/>
            </a:pPr>
            <a:r>
              <a:rPr lang="en-US" altLang="zh-CN"/>
              <a:t>清华大学软件学院软件项目管理课件研制组</a:t>
            </a:r>
          </a:p>
        </p:txBody>
      </p:sp>
      <p:sp>
        <p:nvSpPr>
          <p:cNvPr id="7" name="灯片编号占位符 6"/>
          <p:cNvSpPr>
            <a:spLocks noGrp="1"/>
          </p:cNvSpPr>
          <p:nvPr>
            <p:ph type="sldNum" sz="quarter" idx="12"/>
          </p:nvPr>
        </p:nvSpPr>
        <p:spPr/>
        <p:txBody>
          <a:bodyPr/>
          <a:lstStyle>
            <a:lvl1pPr>
              <a:defRPr b="1"/>
            </a:lvl1pPr>
          </a:lstStyle>
          <a:p>
            <a:pPr>
              <a:defRPr/>
            </a:pPr>
            <a:fld id="{BB45C3D1-24B0-4199-AE81-8C2A93E65755}" type="slidenum">
              <a:rPr lang="en-US" altLang="zh-CN"/>
              <a:pPr>
                <a:defRPr/>
              </a:pPr>
              <a:t>‹#›</a:t>
            </a:fld>
            <a:endParaRPr lang="en-US" altLang="zh-CN"/>
          </a:p>
        </p:txBody>
      </p:sp>
    </p:spTree>
    <p:extLst>
      <p:ext uri="{BB962C8B-B14F-4D97-AF65-F5344CB8AC3E}">
        <p14:creationId xmlns:p14="http://schemas.microsoft.com/office/powerpoint/2010/main" val="3708562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6" name="Rectangle 8"/>
          <p:cNvSpPr>
            <a:spLocks noGrp="1" noChangeArrowheads="1"/>
          </p:cNvSpPr>
          <p:nvPr>
            <p:ph type="sldNum" sz="quarter" idx="12"/>
          </p:nvPr>
        </p:nvSpPr>
        <p:spPr>
          <a:ln/>
        </p:spPr>
        <p:txBody>
          <a:bodyPr/>
          <a:lstStyle>
            <a:lvl1pPr>
              <a:defRPr/>
            </a:lvl1pPr>
          </a:lstStyle>
          <a:p>
            <a:pPr>
              <a:defRPr/>
            </a:pPr>
            <a:fld id="{EF21520A-0861-46A1-8217-B8734FA2AC5C}" type="slidenum">
              <a:rPr lang="ko-KR" altLang="en-US"/>
              <a:pPr>
                <a:defRPr/>
              </a:pPr>
              <a:t>‹#›</a:t>
            </a:fld>
            <a:endParaRPr lang="en-US" altLang="ko-KR"/>
          </a:p>
        </p:txBody>
      </p:sp>
    </p:spTree>
    <p:extLst>
      <p:ext uri="{BB962C8B-B14F-4D97-AF65-F5344CB8AC3E}">
        <p14:creationId xmlns:p14="http://schemas.microsoft.com/office/powerpoint/2010/main" val="38957964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b="1"/>
            </a:lvl1pPr>
          </a:lstStyle>
          <a:p>
            <a:pPr>
              <a:defRPr/>
            </a:pPr>
            <a:fld id="{44FDCE20-D5D1-47E6-AB8A-B46D9C349203}" type="datetime1">
              <a:rPr lang="zh-CN" altLang="en-US"/>
              <a:pPr>
                <a:defRPr/>
              </a:pPr>
              <a:t>2020/4/14</a:t>
            </a:fld>
            <a:endParaRPr lang="en-US" altLang="zh-CN"/>
          </a:p>
        </p:txBody>
      </p:sp>
      <p:sp>
        <p:nvSpPr>
          <p:cNvPr id="6" name="页脚占位符 5"/>
          <p:cNvSpPr>
            <a:spLocks noGrp="1"/>
          </p:cNvSpPr>
          <p:nvPr>
            <p:ph type="ftr" sz="quarter" idx="11"/>
          </p:nvPr>
        </p:nvSpPr>
        <p:spPr/>
        <p:txBody>
          <a:bodyPr/>
          <a:lstStyle>
            <a:lvl1pPr algn="l">
              <a:defRPr b="1"/>
            </a:lvl1pPr>
          </a:lstStyle>
          <a:p>
            <a:pPr>
              <a:defRPr/>
            </a:pPr>
            <a:r>
              <a:rPr lang="en-US" altLang="zh-CN"/>
              <a:t>清华大学软件学院软件项目管理课件研制组</a:t>
            </a:r>
          </a:p>
        </p:txBody>
      </p:sp>
      <p:sp>
        <p:nvSpPr>
          <p:cNvPr id="7" name="灯片编号占位符 6"/>
          <p:cNvSpPr>
            <a:spLocks noGrp="1"/>
          </p:cNvSpPr>
          <p:nvPr>
            <p:ph type="sldNum" sz="quarter" idx="12"/>
          </p:nvPr>
        </p:nvSpPr>
        <p:spPr/>
        <p:txBody>
          <a:bodyPr/>
          <a:lstStyle>
            <a:lvl1pPr>
              <a:defRPr b="1"/>
            </a:lvl1pPr>
          </a:lstStyle>
          <a:p>
            <a:pPr>
              <a:defRPr/>
            </a:pPr>
            <a:fld id="{89436589-C57B-454A-B5A8-8E31B1C142E3}" type="slidenum">
              <a:rPr lang="en-US" altLang="zh-CN"/>
              <a:pPr>
                <a:defRPr/>
              </a:pPr>
              <a:t>‹#›</a:t>
            </a:fld>
            <a:endParaRPr lang="en-US" altLang="zh-CN"/>
          </a:p>
        </p:txBody>
      </p:sp>
    </p:spTree>
    <p:extLst>
      <p:ext uri="{BB962C8B-B14F-4D97-AF65-F5344CB8AC3E}">
        <p14:creationId xmlns:p14="http://schemas.microsoft.com/office/powerpoint/2010/main" val="10344850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a:defRPr b="1"/>
            </a:lvl1pPr>
          </a:lstStyle>
          <a:p>
            <a:pPr>
              <a:defRPr/>
            </a:pPr>
            <a:fld id="{86EF8F94-D9AA-4E0F-B376-9257CB3C1212}" type="datetime1">
              <a:rPr lang="zh-CN" altLang="en-US"/>
              <a:pPr>
                <a:defRPr/>
              </a:pPr>
              <a:t>2020/4/14</a:t>
            </a:fld>
            <a:endParaRPr lang="en-US" altLang="zh-CN"/>
          </a:p>
        </p:txBody>
      </p:sp>
      <p:sp>
        <p:nvSpPr>
          <p:cNvPr id="5" name="页脚占位符 4"/>
          <p:cNvSpPr>
            <a:spLocks noGrp="1"/>
          </p:cNvSpPr>
          <p:nvPr>
            <p:ph type="ftr" sz="quarter" idx="11"/>
          </p:nvPr>
        </p:nvSpPr>
        <p:spPr/>
        <p:txBody>
          <a:bodyPr/>
          <a:lstStyle>
            <a:lvl1pPr algn="l">
              <a:defRPr b="1"/>
            </a:lvl1pPr>
          </a:lstStyle>
          <a:p>
            <a:pPr>
              <a:defRPr/>
            </a:pPr>
            <a:r>
              <a:rPr lang="en-US" altLang="zh-CN"/>
              <a:t>清华大学软件学院软件项目管理课件研制组</a:t>
            </a:r>
          </a:p>
        </p:txBody>
      </p:sp>
      <p:sp>
        <p:nvSpPr>
          <p:cNvPr id="6" name="灯片编号占位符 5"/>
          <p:cNvSpPr>
            <a:spLocks noGrp="1"/>
          </p:cNvSpPr>
          <p:nvPr>
            <p:ph type="sldNum" sz="quarter" idx="12"/>
          </p:nvPr>
        </p:nvSpPr>
        <p:spPr/>
        <p:txBody>
          <a:bodyPr/>
          <a:lstStyle>
            <a:lvl1pPr>
              <a:defRPr b="1"/>
            </a:lvl1pPr>
          </a:lstStyle>
          <a:p>
            <a:pPr>
              <a:defRPr/>
            </a:pPr>
            <a:fld id="{CA7C705A-5FD3-4684-A82B-735DE8EF6F51}" type="slidenum">
              <a:rPr lang="en-US" altLang="zh-CN"/>
              <a:pPr>
                <a:defRPr/>
              </a:pPr>
              <a:t>‹#›</a:t>
            </a:fld>
            <a:endParaRPr lang="en-US" altLang="zh-CN"/>
          </a:p>
        </p:txBody>
      </p:sp>
    </p:spTree>
    <p:extLst>
      <p:ext uri="{BB962C8B-B14F-4D97-AF65-F5344CB8AC3E}">
        <p14:creationId xmlns:p14="http://schemas.microsoft.com/office/powerpoint/2010/main" val="12618795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34150" y="333375"/>
            <a:ext cx="1924050" cy="6191250"/>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762000" y="333375"/>
            <a:ext cx="5619750" cy="61912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a:defRPr b="1"/>
            </a:lvl1pPr>
          </a:lstStyle>
          <a:p>
            <a:pPr>
              <a:defRPr/>
            </a:pPr>
            <a:fld id="{E0489D27-09F9-4759-9924-D5EF88CA1657}" type="datetime1">
              <a:rPr lang="zh-CN" altLang="en-US"/>
              <a:pPr>
                <a:defRPr/>
              </a:pPr>
              <a:t>2020/4/14</a:t>
            </a:fld>
            <a:endParaRPr lang="en-US" altLang="zh-CN"/>
          </a:p>
        </p:txBody>
      </p:sp>
      <p:sp>
        <p:nvSpPr>
          <p:cNvPr id="5" name="页脚占位符 4"/>
          <p:cNvSpPr>
            <a:spLocks noGrp="1"/>
          </p:cNvSpPr>
          <p:nvPr>
            <p:ph type="ftr" sz="quarter" idx="11"/>
          </p:nvPr>
        </p:nvSpPr>
        <p:spPr/>
        <p:txBody>
          <a:bodyPr/>
          <a:lstStyle>
            <a:lvl1pPr algn="l">
              <a:defRPr b="1"/>
            </a:lvl1pPr>
          </a:lstStyle>
          <a:p>
            <a:pPr>
              <a:defRPr/>
            </a:pPr>
            <a:r>
              <a:rPr lang="en-US" altLang="zh-CN"/>
              <a:t>清华大学软件学院软件项目管理课件研制组</a:t>
            </a:r>
          </a:p>
        </p:txBody>
      </p:sp>
      <p:sp>
        <p:nvSpPr>
          <p:cNvPr id="6" name="灯片编号占位符 5"/>
          <p:cNvSpPr>
            <a:spLocks noGrp="1"/>
          </p:cNvSpPr>
          <p:nvPr>
            <p:ph type="sldNum" sz="quarter" idx="12"/>
          </p:nvPr>
        </p:nvSpPr>
        <p:spPr/>
        <p:txBody>
          <a:bodyPr/>
          <a:lstStyle>
            <a:lvl1pPr>
              <a:defRPr b="1"/>
            </a:lvl1pPr>
          </a:lstStyle>
          <a:p>
            <a:pPr>
              <a:defRPr/>
            </a:pPr>
            <a:fld id="{7E572160-FB09-4478-A16B-782298FBE6CB}" type="slidenum">
              <a:rPr lang="en-US" altLang="zh-CN"/>
              <a:pPr>
                <a:defRPr/>
              </a:pPr>
              <a:t>‹#›</a:t>
            </a:fld>
            <a:endParaRPr lang="en-US" altLang="zh-CN"/>
          </a:p>
        </p:txBody>
      </p:sp>
    </p:spTree>
    <p:extLst>
      <p:ext uri="{BB962C8B-B14F-4D97-AF65-F5344CB8AC3E}">
        <p14:creationId xmlns:p14="http://schemas.microsoft.com/office/powerpoint/2010/main" val="576787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0" y="333375"/>
            <a:ext cx="7696200" cy="1066800"/>
          </a:xfrm>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762000" y="1773238"/>
            <a:ext cx="3771900" cy="47513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quarter" idx="2"/>
          </p:nvPr>
        </p:nvSpPr>
        <p:spPr>
          <a:xfrm>
            <a:off x="4686300" y="1773238"/>
            <a:ext cx="3771900" cy="2298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内容占位符 4"/>
          <p:cNvSpPr>
            <a:spLocks noGrp="1"/>
          </p:cNvSpPr>
          <p:nvPr>
            <p:ph sz="quarter" idx="3"/>
          </p:nvPr>
        </p:nvSpPr>
        <p:spPr>
          <a:xfrm>
            <a:off x="4686300" y="4224338"/>
            <a:ext cx="3771900" cy="23002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5"/>
          <p:cNvSpPr>
            <a:spLocks noGrp="1"/>
          </p:cNvSpPr>
          <p:nvPr>
            <p:ph type="dt" sz="half" idx="10"/>
          </p:nvPr>
        </p:nvSpPr>
        <p:spPr/>
        <p:txBody>
          <a:bodyPr/>
          <a:lstStyle>
            <a:lvl1pPr>
              <a:defRPr b="1"/>
            </a:lvl1pPr>
          </a:lstStyle>
          <a:p>
            <a:pPr>
              <a:defRPr/>
            </a:pPr>
            <a:fld id="{FCCABEF5-643A-4067-9892-D6582A410691}" type="datetime1">
              <a:rPr lang="zh-CN" altLang="en-US"/>
              <a:pPr>
                <a:defRPr/>
              </a:pPr>
              <a:t>2020/4/14</a:t>
            </a:fld>
            <a:endParaRPr lang="en-US" altLang="zh-CN"/>
          </a:p>
        </p:txBody>
      </p:sp>
      <p:sp>
        <p:nvSpPr>
          <p:cNvPr id="7" name="页脚占位符 6"/>
          <p:cNvSpPr>
            <a:spLocks noGrp="1"/>
          </p:cNvSpPr>
          <p:nvPr>
            <p:ph type="ftr" sz="quarter" idx="11"/>
          </p:nvPr>
        </p:nvSpPr>
        <p:spPr/>
        <p:txBody>
          <a:bodyPr/>
          <a:lstStyle>
            <a:lvl1pPr algn="l">
              <a:defRPr b="1"/>
            </a:lvl1pPr>
          </a:lstStyle>
          <a:p>
            <a:pPr>
              <a:defRPr/>
            </a:pPr>
            <a:r>
              <a:rPr lang="en-US" altLang="zh-CN"/>
              <a:t>清华大学软件学院软件项目管理课件研制组</a:t>
            </a:r>
          </a:p>
        </p:txBody>
      </p:sp>
      <p:sp>
        <p:nvSpPr>
          <p:cNvPr id="8" name="灯片编号占位符 7"/>
          <p:cNvSpPr>
            <a:spLocks noGrp="1"/>
          </p:cNvSpPr>
          <p:nvPr>
            <p:ph type="sldNum" sz="quarter" idx="12"/>
          </p:nvPr>
        </p:nvSpPr>
        <p:spPr/>
        <p:txBody>
          <a:bodyPr/>
          <a:lstStyle>
            <a:lvl1pPr>
              <a:defRPr b="1"/>
            </a:lvl1pPr>
          </a:lstStyle>
          <a:p>
            <a:pPr>
              <a:defRPr/>
            </a:pPr>
            <a:fld id="{03D8BCE1-4782-485C-BC9C-A706E2392E74}" type="slidenum">
              <a:rPr lang="en-US" altLang="zh-CN"/>
              <a:pPr>
                <a:defRPr/>
              </a:pPr>
              <a:t>‹#›</a:t>
            </a:fld>
            <a:endParaRPr lang="en-US" altLang="zh-CN"/>
          </a:p>
        </p:txBody>
      </p:sp>
    </p:spTree>
    <p:extLst>
      <p:ext uri="{BB962C8B-B14F-4D97-AF65-F5344CB8AC3E}">
        <p14:creationId xmlns:p14="http://schemas.microsoft.com/office/powerpoint/2010/main" val="18427183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62000" y="333375"/>
            <a:ext cx="7696200" cy="1066800"/>
          </a:xfrm>
        </p:spPr>
        <p:txBody>
          <a:bodyPr/>
          <a:lstStyle/>
          <a:p>
            <a:r>
              <a:rPr lang="zh-CN" altLang="en-US" smtClean="0"/>
              <a:t>单击此处编辑母版标题样式</a:t>
            </a:r>
            <a:endParaRPr lang="en-US"/>
          </a:p>
        </p:txBody>
      </p:sp>
      <p:sp>
        <p:nvSpPr>
          <p:cNvPr id="3" name="表格占位符 2"/>
          <p:cNvSpPr>
            <a:spLocks noGrp="1"/>
          </p:cNvSpPr>
          <p:nvPr>
            <p:ph type="tbl" idx="1"/>
          </p:nvPr>
        </p:nvSpPr>
        <p:spPr>
          <a:xfrm>
            <a:off x="762000" y="1773238"/>
            <a:ext cx="7696200" cy="4751387"/>
          </a:xfrm>
        </p:spPr>
        <p:txBody>
          <a:bodyPr/>
          <a:lstStyle/>
          <a:p>
            <a:pPr lvl="0"/>
            <a:endParaRPr lang="en-US" noProof="0"/>
          </a:p>
        </p:txBody>
      </p:sp>
      <p:sp>
        <p:nvSpPr>
          <p:cNvPr id="4" name="日期占位符 3"/>
          <p:cNvSpPr>
            <a:spLocks noGrp="1"/>
          </p:cNvSpPr>
          <p:nvPr>
            <p:ph type="dt" sz="half" idx="10"/>
          </p:nvPr>
        </p:nvSpPr>
        <p:spPr/>
        <p:txBody>
          <a:bodyPr/>
          <a:lstStyle>
            <a:lvl1pPr>
              <a:defRPr b="1"/>
            </a:lvl1pPr>
          </a:lstStyle>
          <a:p>
            <a:pPr>
              <a:defRPr/>
            </a:pPr>
            <a:fld id="{9FEBF0B2-9BF6-4B93-8E46-FBB1151A719E}" type="datetime1">
              <a:rPr lang="zh-CN" altLang="en-US"/>
              <a:pPr>
                <a:defRPr/>
              </a:pPr>
              <a:t>2020/4/14</a:t>
            </a:fld>
            <a:endParaRPr lang="en-US" altLang="zh-CN"/>
          </a:p>
        </p:txBody>
      </p:sp>
      <p:sp>
        <p:nvSpPr>
          <p:cNvPr id="5" name="页脚占位符 4"/>
          <p:cNvSpPr>
            <a:spLocks noGrp="1"/>
          </p:cNvSpPr>
          <p:nvPr>
            <p:ph type="ftr" sz="quarter" idx="11"/>
          </p:nvPr>
        </p:nvSpPr>
        <p:spPr/>
        <p:txBody>
          <a:bodyPr/>
          <a:lstStyle>
            <a:lvl1pPr algn="l">
              <a:defRPr b="1"/>
            </a:lvl1pPr>
          </a:lstStyle>
          <a:p>
            <a:pPr>
              <a:defRPr/>
            </a:pPr>
            <a:r>
              <a:rPr lang="en-US" altLang="zh-CN"/>
              <a:t>清华大学软件学院软件项目管理课件研制组</a:t>
            </a:r>
          </a:p>
        </p:txBody>
      </p:sp>
      <p:sp>
        <p:nvSpPr>
          <p:cNvPr id="6" name="灯片编号占位符 5"/>
          <p:cNvSpPr>
            <a:spLocks noGrp="1"/>
          </p:cNvSpPr>
          <p:nvPr>
            <p:ph type="sldNum" sz="quarter" idx="12"/>
          </p:nvPr>
        </p:nvSpPr>
        <p:spPr/>
        <p:txBody>
          <a:bodyPr/>
          <a:lstStyle>
            <a:lvl1pPr>
              <a:defRPr b="1"/>
            </a:lvl1pPr>
          </a:lstStyle>
          <a:p>
            <a:pPr>
              <a:defRPr/>
            </a:pPr>
            <a:fld id="{0870962E-7ACA-478F-929A-3E21201C4A50}" type="slidenum">
              <a:rPr lang="en-US" altLang="zh-CN"/>
              <a:pPr>
                <a:defRPr/>
              </a:pPr>
              <a:t>‹#›</a:t>
            </a:fld>
            <a:endParaRPr lang="en-US" altLang="zh-CN"/>
          </a:p>
        </p:txBody>
      </p:sp>
    </p:spTree>
    <p:extLst>
      <p:ext uri="{BB962C8B-B14F-4D97-AF65-F5344CB8AC3E}">
        <p14:creationId xmlns:p14="http://schemas.microsoft.com/office/powerpoint/2010/main" val="1133281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0" y="333375"/>
            <a:ext cx="7696200" cy="1066800"/>
          </a:xfrm>
        </p:spPr>
        <p:txBody>
          <a:bodyPr/>
          <a:lstStyle/>
          <a:p>
            <a:r>
              <a:rPr lang="zh-CN" altLang="en-US" smtClean="0"/>
              <a:t>单击此处编辑母版标题样式</a:t>
            </a:r>
            <a:endParaRPr lang="en-US"/>
          </a:p>
        </p:txBody>
      </p:sp>
      <p:sp>
        <p:nvSpPr>
          <p:cNvPr id="3" name="文本占位符 2"/>
          <p:cNvSpPr>
            <a:spLocks noGrp="1"/>
          </p:cNvSpPr>
          <p:nvPr>
            <p:ph type="body" sz="half" idx="1"/>
          </p:nvPr>
        </p:nvSpPr>
        <p:spPr>
          <a:xfrm>
            <a:off x="762000" y="1773238"/>
            <a:ext cx="3771900" cy="47513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86300" y="1773238"/>
            <a:ext cx="3771900" cy="47513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a:defRPr b="1"/>
            </a:lvl1pPr>
          </a:lstStyle>
          <a:p>
            <a:pPr>
              <a:defRPr/>
            </a:pPr>
            <a:fld id="{066F0951-E02B-4111-B027-B68FB2E8F5B2}" type="datetime1">
              <a:rPr lang="zh-CN" altLang="en-US"/>
              <a:pPr>
                <a:defRPr/>
              </a:pPr>
              <a:t>2020/4/14</a:t>
            </a:fld>
            <a:endParaRPr lang="en-US" altLang="zh-CN"/>
          </a:p>
        </p:txBody>
      </p:sp>
      <p:sp>
        <p:nvSpPr>
          <p:cNvPr id="6" name="页脚占位符 5"/>
          <p:cNvSpPr>
            <a:spLocks noGrp="1"/>
          </p:cNvSpPr>
          <p:nvPr>
            <p:ph type="ftr" sz="quarter" idx="11"/>
          </p:nvPr>
        </p:nvSpPr>
        <p:spPr/>
        <p:txBody>
          <a:bodyPr/>
          <a:lstStyle>
            <a:lvl1pPr algn="l">
              <a:defRPr b="1"/>
            </a:lvl1pPr>
          </a:lstStyle>
          <a:p>
            <a:pPr>
              <a:defRPr/>
            </a:pPr>
            <a:r>
              <a:rPr lang="en-US" altLang="zh-CN"/>
              <a:t>清华大学软件学院软件项目管理课件研制组</a:t>
            </a:r>
          </a:p>
        </p:txBody>
      </p:sp>
      <p:sp>
        <p:nvSpPr>
          <p:cNvPr id="7" name="灯片编号占位符 6"/>
          <p:cNvSpPr>
            <a:spLocks noGrp="1"/>
          </p:cNvSpPr>
          <p:nvPr>
            <p:ph type="sldNum" sz="quarter" idx="12"/>
          </p:nvPr>
        </p:nvSpPr>
        <p:spPr/>
        <p:txBody>
          <a:bodyPr/>
          <a:lstStyle>
            <a:lvl1pPr>
              <a:defRPr b="1"/>
            </a:lvl1pPr>
          </a:lstStyle>
          <a:p>
            <a:pPr>
              <a:defRPr/>
            </a:pPr>
            <a:fld id="{6DA7506C-8FF9-454F-B23D-13F3B9F703BF}" type="slidenum">
              <a:rPr lang="en-US" altLang="zh-CN"/>
              <a:pPr>
                <a:defRPr/>
              </a:pPr>
              <a:t>‹#›</a:t>
            </a:fld>
            <a:endParaRPr lang="en-US" altLang="zh-CN"/>
          </a:p>
        </p:txBody>
      </p:sp>
    </p:spTree>
    <p:extLst>
      <p:ext uri="{BB962C8B-B14F-4D97-AF65-F5344CB8AC3E}">
        <p14:creationId xmlns:p14="http://schemas.microsoft.com/office/powerpoint/2010/main" val="2247151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762000" y="333375"/>
            <a:ext cx="7696200" cy="1066800"/>
          </a:xfrm>
        </p:spPr>
        <p:txBody>
          <a:bodyPr/>
          <a:lstStyle/>
          <a:p>
            <a:r>
              <a:rPr lang="zh-CN" altLang="en-US" smtClean="0"/>
              <a:t>单击此处编辑母版标题样式</a:t>
            </a:r>
            <a:endParaRPr lang="en-US"/>
          </a:p>
        </p:txBody>
      </p:sp>
      <p:sp>
        <p:nvSpPr>
          <p:cNvPr id="3" name="文本占位符 2"/>
          <p:cNvSpPr>
            <a:spLocks noGrp="1"/>
          </p:cNvSpPr>
          <p:nvPr>
            <p:ph type="body" sz="half" idx="1"/>
          </p:nvPr>
        </p:nvSpPr>
        <p:spPr>
          <a:xfrm>
            <a:off x="762000" y="1773238"/>
            <a:ext cx="3771900" cy="47513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联机映像占位符 3"/>
          <p:cNvSpPr>
            <a:spLocks noGrp="1"/>
          </p:cNvSpPr>
          <p:nvPr>
            <p:ph type="clipArt" sz="half" idx="2"/>
          </p:nvPr>
        </p:nvSpPr>
        <p:spPr>
          <a:xfrm>
            <a:off x="4686300" y="1773238"/>
            <a:ext cx="3771900" cy="4751387"/>
          </a:xfrm>
        </p:spPr>
        <p:txBody>
          <a:bodyPr/>
          <a:lstStyle/>
          <a:p>
            <a:pPr lvl="0"/>
            <a:endParaRPr lang="en-US" noProof="0"/>
          </a:p>
        </p:txBody>
      </p:sp>
      <p:sp>
        <p:nvSpPr>
          <p:cNvPr id="5" name="日期占位符 4"/>
          <p:cNvSpPr>
            <a:spLocks noGrp="1"/>
          </p:cNvSpPr>
          <p:nvPr>
            <p:ph type="dt" sz="half" idx="10"/>
          </p:nvPr>
        </p:nvSpPr>
        <p:spPr/>
        <p:txBody>
          <a:bodyPr/>
          <a:lstStyle>
            <a:lvl1pPr>
              <a:defRPr b="1"/>
            </a:lvl1pPr>
          </a:lstStyle>
          <a:p>
            <a:pPr>
              <a:defRPr/>
            </a:pPr>
            <a:fld id="{C0ED6406-6011-43BB-8FBC-052EE340B406}" type="datetime1">
              <a:rPr lang="zh-CN" altLang="en-US"/>
              <a:pPr>
                <a:defRPr/>
              </a:pPr>
              <a:t>2020/4/14</a:t>
            </a:fld>
            <a:endParaRPr lang="en-US" altLang="zh-CN"/>
          </a:p>
        </p:txBody>
      </p:sp>
      <p:sp>
        <p:nvSpPr>
          <p:cNvPr id="6" name="页脚占位符 5"/>
          <p:cNvSpPr>
            <a:spLocks noGrp="1"/>
          </p:cNvSpPr>
          <p:nvPr>
            <p:ph type="ftr" sz="quarter" idx="11"/>
          </p:nvPr>
        </p:nvSpPr>
        <p:spPr/>
        <p:txBody>
          <a:bodyPr/>
          <a:lstStyle>
            <a:lvl1pPr algn="l">
              <a:defRPr b="1"/>
            </a:lvl1pPr>
          </a:lstStyle>
          <a:p>
            <a:pPr>
              <a:defRPr/>
            </a:pPr>
            <a:r>
              <a:rPr lang="en-US" altLang="zh-CN"/>
              <a:t>清华大学软件学院软件项目管理课件研制组</a:t>
            </a:r>
          </a:p>
        </p:txBody>
      </p:sp>
      <p:sp>
        <p:nvSpPr>
          <p:cNvPr id="7" name="灯片编号占位符 6"/>
          <p:cNvSpPr>
            <a:spLocks noGrp="1"/>
          </p:cNvSpPr>
          <p:nvPr>
            <p:ph type="sldNum" sz="quarter" idx="12"/>
          </p:nvPr>
        </p:nvSpPr>
        <p:spPr/>
        <p:txBody>
          <a:bodyPr/>
          <a:lstStyle>
            <a:lvl1pPr>
              <a:defRPr b="1"/>
            </a:lvl1pPr>
          </a:lstStyle>
          <a:p>
            <a:pPr>
              <a:defRPr/>
            </a:pPr>
            <a:fld id="{7A073938-BED3-40FE-A4BE-9D03FE9A1CA7}" type="slidenum">
              <a:rPr lang="en-US" altLang="zh-CN"/>
              <a:pPr>
                <a:defRPr/>
              </a:pPr>
              <a:t>‹#›</a:t>
            </a:fld>
            <a:endParaRPr lang="en-US" altLang="zh-CN"/>
          </a:p>
        </p:txBody>
      </p:sp>
    </p:spTree>
    <p:extLst>
      <p:ext uri="{BB962C8B-B14F-4D97-AF65-F5344CB8AC3E}">
        <p14:creationId xmlns:p14="http://schemas.microsoft.com/office/powerpoint/2010/main" val="41470302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762000" y="333375"/>
            <a:ext cx="7696200" cy="1066800"/>
          </a:xfrm>
        </p:spPr>
        <p:txBody>
          <a:bodyPr/>
          <a:lstStyle/>
          <a:p>
            <a:r>
              <a:rPr lang="zh-CN" altLang="en-US" smtClean="0"/>
              <a:t>单击此处编辑母版标题样式</a:t>
            </a:r>
            <a:endParaRPr lang="en-US"/>
          </a:p>
        </p:txBody>
      </p:sp>
      <p:sp>
        <p:nvSpPr>
          <p:cNvPr id="3" name="联机映像占位符 2"/>
          <p:cNvSpPr>
            <a:spLocks noGrp="1"/>
          </p:cNvSpPr>
          <p:nvPr>
            <p:ph type="clipArt" sz="half" idx="1"/>
          </p:nvPr>
        </p:nvSpPr>
        <p:spPr>
          <a:xfrm>
            <a:off x="762000" y="1773238"/>
            <a:ext cx="3771900" cy="4751387"/>
          </a:xfrm>
        </p:spPr>
        <p:txBody>
          <a:bodyPr/>
          <a:lstStyle/>
          <a:p>
            <a:pPr lvl="0"/>
            <a:endParaRPr lang="en-US" noProof="0"/>
          </a:p>
        </p:txBody>
      </p:sp>
      <p:sp>
        <p:nvSpPr>
          <p:cNvPr id="4" name="文本占位符 3"/>
          <p:cNvSpPr>
            <a:spLocks noGrp="1"/>
          </p:cNvSpPr>
          <p:nvPr>
            <p:ph type="body" sz="half" idx="2"/>
          </p:nvPr>
        </p:nvSpPr>
        <p:spPr>
          <a:xfrm>
            <a:off x="4686300" y="1773238"/>
            <a:ext cx="3771900" cy="47513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a:defRPr b="1"/>
            </a:lvl1pPr>
          </a:lstStyle>
          <a:p>
            <a:pPr>
              <a:defRPr/>
            </a:pPr>
            <a:fld id="{55EA7005-ACDC-4437-9E89-32321E62CDD0}" type="datetime1">
              <a:rPr lang="zh-CN" altLang="en-US"/>
              <a:pPr>
                <a:defRPr/>
              </a:pPr>
              <a:t>2020/4/14</a:t>
            </a:fld>
            <a:endParaRPr lang="en-US" altLang="zh-CN"/>
          </a:p>
        </p:txBody>
      </p:sp>
      <p:sp>
        <p:nvSpPr>
          <p:cNvPr id="6" name="页脚占位符 5"/>
          <p:cNvSpPr>
            <a:spLocks noGrp="1"/>
          </p:cNvSpPr>
          <p:nvPr>
            <p:ph type="ftr" sz="quarter" idx="11"/>
          </p:nvPr>
        </p:nvSpPr>
        <p:spPr/>
        <p:txBody>
          <a:bodyPr/>
          <a:lstStyle>
            <a:lvl1pPr algn="l">
              <a:defRPr b="1"/>
            </a:lvl1pPr>
          </a:lstStyle>
          <a:p>
            <a:pPr>
              <a:defRPr/>
            </a:pPr>
            <a:r>
              <a:rPr lang="en-US" altLang="zh-CN"/>
              <a:t>清华大学软件学院软件项目管理课件研制组</a:t>
            </a:r>
          </a:p>
        </p:txBody>
      </p:sp>
      <p:sp>
        <p:nvSpPr>
          <p:cNvPr id="7" name="灯片编号占位符 6"/>
          <p:cNvSpPr>
            <a:spLocks noGrp="1"/>
          </p:cNvSpPr>
          <p:nvPr>
            <p:ph type="sldNum" sz="quarter" idx="12"/>
          </p:nvPr>
        </p:nvSpPr>
        <p:spPr/>
        <p:txBody>
          <a:bodyPr/>
          <a:lstStyle>
            <a:lvl1pPr>
              <a:defRPr b="1"/>
            </a:lvl1pPr>
          </a:lstStyle>
          <a:p>
            <a:pPr>
              <a:defRPr/>
            </a:pPr>
            <a:fld id="{B341ABA9-B65D-48DD-9D65-5D5DC2FD503F}" type="slidenum">
              <a:rPr lang="en-US" altLang="zh-CN"/>
              <a:pPr>
                <a:defRPr/>
              </a:pPr>
              <a:t>‹#›</a:t>
            </a:fld>
            <a:endParaRPr lang="en-US" altLang="zh-CN"/>
          </a:p>
        </p:txBody>
      </p:sp>
    </p:spTree>
    <p:extLst>
      <p:ext uri="{BB962C8B-B14F-4D97-AF65-F5344CB8AC3E}">
        <p14:creationId xmlns:p14="http://schemas.microsoft.com/office/powerpoint/2010/main" val="2536735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6" name="Rectangle 8"/>
          <p:cNvSpPr>
            <a:spLocks noGrp="1" noChangeArrowheads="1"/>
          </p:cNvSpPr>
          <p:nvPr>
            <p:ph type="sldNum" sz="quarter" idx="12"/>
          </p:nvPr>
        </p:nvSpPr>
        <p:spPr>
          <a:ln/>
        </p:spPr>
        <p:txBody>
          <a:bodyPr/>
          <a:lstStyle>
            <a:lvl1pPr>
              <a:defRPr/>
            </a:lvl1pPr>
          </a:lstStyle>
          <a:p>
            <a:pPr>
              <a:defRPr/>
            </a:pPr>
            <a:fld id="{356FA370-84CE-4045-95CC-CE51329AD145}" type="slidenum">
              <a:rPr lang="ko-KR" altLang="en-US"/>
              <a:pPr>
                <a:defRPr/>
              </a:pPr>
              <a:t>‹#›</a:t>
            </a:fld>
            <a:endParaRPr lang="en-US" altLang="ko-KR"/>
          </a:p>
        </p:txBody>
      </p:sp>
    </p:spTree>
    <p:extLst>
      <p:ext uri="{BB962C8B-B14F-4D97-AF65-F5344CB8AC3E}">
        <p14:creationId xmlns:p14="http://schemas.microsoft.com/office/powerpoint/2010/main" val="3935098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395288" y="1052513"/>
            <a:ext cx="4064000" cy="52720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11688" y="1052513"/>
            <a:ext cx="4064000" cy="52720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7" name="Rectangle 8"/>
          <p:cNvSpPr>
            <a:spLocks noGrp="1" noChangeArrowheads="1"/>
          </p:cNvSpPr>
          <p:nvPr>
            <p:ph type="sldNum" sz="quarter" idx="12"/>
          </p:nvPr>
        </p:nvSpPr>
        <p:spPr>
          <a:ln/>
        </p:spPr>
        <p:txBody>
          <a:bodyPr/>
          <a:lstStyle>
            <a:lvl1pPr>
              <a:defRPr/>
            </a:lvl1pPr>
          </a:lstStyle>
          <a:p>
            <a:pPr>
              <a:defRPr/>
            </a:pPr>
            <a:fld id="{A28851D1-66DC-4DDE-8FCF-849B2137B951}" type="slidenum">
              <a:rPr lang="ko-KR" altLang="en-US"/>
              <a:pPr>
                <a:defRPr/>
              </a:pPr>
              <a:t>‹#›</a:t>
            </a:fld>
            <a:endParaRPr lang="en-US" altLang="ko-KR"/>
          </a:p>
        </p:txBody>
      </p:sp>
    </p:spTree>
    <p:extLst>
      <p:ext uri="{BB962C8B-B14F-4D97-AF65-F5344CB8AC3E}">
        <p14:creationId xmlns:p14="http://schemas.microsoft.com/office/powerpoint/2010/main" val="455687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8"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9" name="Rectangle 8"/>
          <p:cNvSpPr>
            <a:spLocks noGrp="1" noChangeArrowheads="1"/>
          </p:cNvSpPr>
          <p:nvPr>
            <p:ph type="sldNum" sz="quarter" idx="12"/>
          </p:nvPr>
        </p:nvSpPr>
        <p:spPr>
          <a:ln/>
        </p:spPr>
        <p:txBody>
          <a:bodyPr/>
          <a:lstStyle>
            <a:lvl1pPr>
              <a:defRPr/>
            </a:lvl1pPr>
          </a:lstStyle>
          <a:p>
            <a:pPr>
              <a:defRPr/>
            </a:pPr>
            <a:fld id="{9CD54F1B-B64E-4762-8DDB-93AB1BC52FB8}" type="slidenum">
              <a:rPr lang="ko-KR" altLang="en-US"/>
              <a:pPr>
                <a:defRPr/>
              </a:pPr>
              <a:t>‹#›</a:t>
            </a:fld>
            <a:endParaRPr lang="en-US" altLang="ko-KR"/>
          </a:p>
        </p:txBody>
      </p:sp>
    </p:spTree>
    <p:extLst>
      <p:ext uri="{BB962C8B-B14F-4D97-AF65-F5344CB8AC3E}">
        <p14:creationId xmlns:p14="http://schemas.microsoft.com/office/powerpoint/2010/main" val="4264909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4"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5" name="Rectangle 8"/>
          <p:cNvSpPr>
            <a:spLocks noGrp="1" noChangeArrowheads="1"/>
          </p:cNvSpPr>
          <p:nvPr>
            <p:ph type="sldNum" sz="quarter" idx="12"/>
          </p:nvPr>
        </p:nvSpPr>
        <p:spPr>
          <a:ln/>
        </p:spPr>
        <p:txBody>
          <a:bodyPr/>
          <a:lstStyle>
            <a:lvl1pPr>
              <a:defRPr/>
            </a:lvl1pPr>
          </a:lstStyle>
          <a:p>
            <a:pPr>
              <a:defRPr/>
            </a:pPr>
            <a:fld id="{8D81F056-8E32-4603-9DAE-1D4C2673F157}" type="slidenum">
              <a:rPr lang="ko-KR" altLang="en-US"/>
              <a:pPr>
                <a:defRPr/>
              </a:pPr>
              <a:t>‹#›</a:t>
            </a:fld>
            <a:endParaRPr lang="en-US" altLang="ko-KR"/>
          </a:p>
        </p:txBody>
      </p:sp>
    </p:spTree>
    <p:extLst>
      <p:ext uri="{BB962C8B-B14F-4D97-AF65-F5344CB8AC3E}">
        <p14:creationId xmlns:p14="http://schemas.microsoft.com/office/powerpoint/2010/main" val="2926327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3"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4" name="Rectangle 8"/>
          <p:cNvSpPr>
            <a:spLocks noGrp="1" noChangeArrowheads="1"/>
          </p:cNvSpPr>
          <p:nvPr>
            <p:ph type="sldNum" sz="quarter" idx="12"/>
          </p:nvPr>
        </p:nvSpPr>
        <p:spPr>
          <a:ln/>
        </p:spPr>
        <p:txBody>
          <a:bodyPr/>
          <a:lstStyle>
            <a:lvl1pPr>
              <a:defRPr/>
            </a:lvl1pPr>
          </a:lstStyle>
          <a:p>
            <a:pPr>
              <a:defRPr/>
            </a:pPr>
            <a:fld id="{A74B3C4B-C0A4-43AE-B734-D745170228BA}" type="slidenum">
              <a:rPr lang="ko-KR" altLang="en-US"/>
              <a:pPr>
                <a:defRPr/>
              </a:pPr>
              <a:t>‹#›</a:t>
            </a:fld>
            <a:endParaRPr lang="en-US" altLang="ko-KR"/>
          </a:p>
        </p:txBody>
      </p:sp>
    </p:spTree>
    <p:extLst>
      <p:ext uri="{BB962C8B-B14F-4D97-AF65-F5344CB8AC3E}">
        <p14:creationId xmlns:p14="http://schemas.microsoft.com/office/powerpoint/2010/main" val="26057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7" name="Rectangle 8"/>
          <p:cNvSpPr>
            <a:spLocks noGrp="1" noChangeArrowheads="1"/>
          </p:cNvSpPr>
          <p:nvPr>
            <p:ph type="sldNum" sz="quarter" idx="12"/>
          </p:nvPr>
        </p:nvSpPr>
        <p:spPr>
          <a:ln/>
        </p:spPr>
        <p:txBody>
          <a:bodyPr/>
          <a:lstStyle>
            <a:lvl1pPr>
              <a:defRPr/>
            </a:lvl1pPr>
          </a:lstStyle>
          <a:p>
            <a:pPr>
              <a:defRPr/>
            </a:pPr>
            <a:fld id="{81B560A4-3A97-4E98-90B1-4DB7BF4673CF}" type="slidenum">
              <a:rPr lang="ko-KR" altLang="en-US"/>
              <a:pPr>
                <a:defRPr/>
              </a:pPr>
              <a:t>‹#›</a:t>
            </a:fld>
            <a:endParaRPr lang="en-US" altLang="ko-KR"/>
          </a:p>
        </p:txBody>
      </p:sp>
    </p:spTree>
    <p:extLst>
      <p:ext uri="{BB962C8B-B14F-4D97-AF65-F5344CB8AC3E}">
        <p14:creationId xmlns:p14="http://schemas.microsoft.com/office/powerpoint/2010/main" val="1009499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7" name="Rectangle 8"/>
          <p:cNvSpPr>
            <a:spLocks noGrp="1" noChangeArrowheads="1"/>
          </p:cNvSpPr>
          <p:nvPr>
            <p:ph type="sldNum" sz="quarter" idx="12"/>
          </p:nvPr>
        </p:nvSpPr>
        <p:spPr>
          <a:ln/>
        </p:spPr>
        <p:txBody>
          <a:bodyPr/>
          <a:lstStyle>
            <a:lvl1pPr>
              <a:defRPr/>
            </a:lvl1pPr>
          </a:lstStyle>
          <a:p>
            <a:pPr>
              <a:defRPr/>
            </a:pPr>
            <a:fld id="{93A2CF37-B85C-473D-A7DB-0B9C54F5791A}" type="slidenum">
              <a:rPr lang="ko-KR" altLang="en-US"/>
              <a:pPr>
                <a:defRPr/>
              </a:pPr>
              <a:t>‹#›</a:t>
            </a:fld>
            <a:endParaRPr lang="en-US" altLang="ko-KR"/>
          </a:p>
        </p:txBody>
      </p:sp>
    </p:spTree>
    <p:extLst>
      <p:ext uri="{BB962C8B-B14F-4D97-AF65-F5344CB8AC3E}">
        <p14:creationId xmlns:p14="http://schemas.microsoft.com/office/powerpoint/2010/main" val="431147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9525"/>
            <a:ext cx="9144000" cy="683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7" name="Oval 3"/>
          <p:cNvSpPr>
            <a:spLocks noChangeArrowheads="1"/>
          </p:cNvSpPr>
          <p:nvPr/>
        </p:nvSpPr>
        <p:spPr bwMode="auto">
          <a:xfrm>
            <a:off x="7018338" y="476250"/>
            <a:ext cx="1657350" cy="1657350"/>
          </a:xfrm>
          <a:prstGeom prst="ellipse">
            <a:avLst/>
          </a:prstGeom>
          <a:solidFill>
            <a:schemeClr val="bg1">
              <a:alpha val="63136"/>
            </a:schemeClr>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pPr eaLnBrk="1" hangingPunct="1">
              <a:defRPr/>
            </a:pPr>
            <a:endParaRPr lang="en-US" altLang="en-US"/>
          </a:p>
        </p:txBody>
      </p:sp>
      <p:sp>
        <p:nvSpPr>
          <p:cNvPr id="152580" name="Rectangle 4"/>
          <p:cNvSpPr>
            <a:spLocks noGrp="1" noChangeArrowheads="1"/>
          </p:cNvSpPr>
          <p:nvPr>
            <p:ph type="title"/>
          </p:nvPr>
        </p:nvSpPr>
        <p:spPr bwMode="auto">
          <a:xfrm>
            <a:off x="395288" y="333375"/>
            <a:ext cx="8280400"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smtClean="0"/>
              <a:t>abc</a:t>
            </a:r>
            <a:endParaRPr lang="en-US" altLang="ko-KR" smtClean="0"/>
          </a:p>
        </p:txBody>
      </p:sp>
      <p:sp>
        <p:nvSpPr>
          <p:cNvPr id="1029" name="Rectangle 5"/>
          <p:cNvSpPr>
            <a:spLocks noGrp="1" noChangeArrowheads="1"/>
          </p:cNvSpPr>
          <p:nvPr>
            <p:ph type="body" idx="1"/>
          </p:nvPr>
        </p:nvSpPr>
        <p:spPr bwMode="auto">
          <a:xfrm>
            <a:off x="395288" y="1052513"/>
            <a:ext cx="8280400" cy="527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Abc</a:t>
            </a:r>
          </a:p>
          <a:p>
            <a:pPr lvl="1"/>
            <a:r>
              <a:rPr lang="en-US" altLang="zh-CN" smtClean="0"/>
              <a:t>Abc</a:t>
            </a:r>
          </a:p>
          <a:p>
            <a:pPr lvl="2"/>
            <a:r>
              <a:rPr lang="en-US" altLang="zh-CN" smtClean="0"/>
              <a:t>Abc</a:t>
            </a:r>
            <a:endParaRPr lang="en-US" altLang="ko-KR" smtClean="0"/>
          </a:p>
          <a:p>
            <a:pPr lvl="3"/>
            <a:r>
              <a:rPr lang="en-US" altLang="zh-CN" smtClean="0"/>
              <a:t>Abc</a:t>
            </a:r>
            <a:endParaRPr lang="en-US" altLang="ko-KR" smtClean="0"/>
          </a:p>
          <a:p>
            <a:pPr lvl="4"/>
            <a:r>
              <a:rPr lang="en-US" altLang="zh-CN" smtClean="0"/>
              <a:t>Abc</a:t>
            </a:r>
            <a:endParaRPr lang="en-US" altLang="ko-KR" smtClean="0"/>
          </a:p>
        </p:txBody>
      </p:sp>
      <p:sp>
        <p:nvSpPr>
          <p:cNvPr id="152582" name="Rectangle 6"/>
          <p:cNvSpPr>
            <a:spLocks noGrp="1" noChangeArrowheads="1"/>
          </p:cNvSpPr>
          <p:nvPr>
            <p:ph type="dt" sz="half" idx="2"/>
          </p:nvPr>
        </p:nvSpPr>
        <p:spPr bwMode="auto">
          <a:xfrm>
            <a:off x="685800" y="6597650"/>
            <a:ext cx="19050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latinLnBrk="1" hangingPunct="1">
              <a:defRPr kumimoji="1" sz="1400" b="0">
                <a:solidFill>
                  <a:schemeClr val="tx1"/>
                </a:solidFill>
                <a:latin typeface="-쉬리B" pitchFamily="18" charset="-127"/>
                <a:ea typeface="-쉬리B" pitchFamily="18" charset="-127"/>
              </a:defRPr>
            </a:lvl1pPr>
          </a:lstStyle>
          <a:p>
            <a:pPr>
              <a:defRPr/>
            </a:pPr>
            <a:endParaRPr lang="en-US" altLang="ko-KR"/>
          </a:p>
        </p:txBody>
      </p:sp>
      <p:sp>
        <p:nvSpPr>
          <p:cNvPr id="152583" name="Rectangle 7"/>
          <p:cNvSpPr>
            <a:spLocks noGrp="1" noChangeArrowheads="1"/>
          </p:cNvSpPr>
          <p:nvPr>
            <p:ph type="ftr" sz="quarter" idx="3"/>
          </p:nvPr>
        </p:nvSpPr>
        <p:spPr bwMode="auto">
          <a:xfrm>
            <a:off x="2743200" y="6597650"/>
            <a:ext cx="36576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latinLnBrk="1" hangingPunct="1">
              <a:defRPr kumimoji="1" sz="1400" b="0">
                <a:solidFill>
                  <a:schemeClr val="tx1"/>
                </a:solidFill>
                <a:latin typeface="-쉬리B" pitchFamily="18" charset="-127"/>
              </a:defRPr>
            </a:lvl1pPr>
          </a:lstStyle>
          <a:p>
            <a:pPr>
              <a:defRPr/>
            </a:pPr>
            <a:r>
              <a:rPr lang="en-US" altLang="zh-CN"/>
              <a:t>山东大学计算机学院</a:t>
            </a:r>
          </a:p>
        </p:txBody>
      </p:sp>
      <p:sp>
        <p:nvSpPr>
          <p:cNvPr id="152584" name="Rectangle 8"/>
          <p:cNvSpPr>
            <a:spLocks noGrp="1" noChangeArrowheads="1"/>
          </p:cNvSpPr>
          <p:nvPr>
            <p:ph type="sldNum" sz="quarter" idx="4"/>
          </p:nvPr>
        </p:nvSpPr>
        <p:spPr bwMode="auto">
          <a:xfrm>
            <a:off x="6553200" y="6597650"/>
            <a:ext cx="19050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latinLnBrk="1" hangingPunct="1">
              <a:defRPr kumimoji="1" sz="1400" b="0">
                <a:solidFill>
                  <a:schemeClr val="tx1"/>
                </a:solidFill>
                <a:latin typeface="-쉬리B" pitchFamily="18" charset="-127"/>
                <a:ea typeface="-쉬리B" pitchFamily="18" charset="-127"/>
              </a:defRPr>
            </a:lvl1pPr>
          </a:lstStyle>
          <a:p>
            <a:pPr>
              <a:defRPr/>
            </a:pPr>
            <a:fld id="{93C80BE9-18DD-41C8-876F-2A3CF6F03914}"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sldLayoutIdLst>
    <p:sldLayoutId id="2147483851"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hf hdr="0" dt="0"/>
  <p:txStyles>
    <p:titleStyle>
      <a:lvl1pPr algn="l" rtl="0" eaLnBrk="0" fontAlgn="base" latinLnBrk="1" hangingPunct="0">
        <a:spcBef>
          <a:spcPct val="0"/>
        </a:spcBef>
        <a:spcAft>
          <a:spcPct val="0"/>
        </a:spcAft>
        <a:defRPr sz="3200" kern="1200">
          <a:solidFill>
            <a:srgbClr val="000000"/>
          </a:solidFill>
          <a:effectLst>
            <a:outerShdw blurRad="38100" dist="38100" dir="2700000" algn="tl">
              <a:srgbClr val="C0C0C0"/>
            </a:outerShdw>
          </a:effectLst>
          <a:latin typeface="+mj-lt"/>
          <a:ea typeface="+mj-ea"/>
          <a:cs typeface="+mj-cs"/>
        </a:defRPr>
      </a:lvl1pPr>
      <a:lvl2pPr algn="l" rtl="0" eaLnBrk="0" fontAlgn="base" latinLnBrk="1" hangingPunct="0">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algn="l" rtl="0" eaLnBrk="0" fontAlgn="base" latinLnBrk="1" hangingPunct="0">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algn="l" rtl="0" eaLnBrk="0" fontAlgn="base" latinLnBrk="1" hangingPunct="0">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algn="l" rtl="0" eaLnBrk="0" fontAlgn="base" latinLnBrk="1" hangingPunct="0">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marL="457200" algn="l" rtl="0" fontAlgn="base" latinLnBrk="1">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marL="914400" algn="l" rtl="0" fontAlgn="base" latinLnBrk="1">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marL="1371600" algn="l" rtl="0" fontAlgn="base" latinLnBrk="1">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marL="1828800" algn="l" rtl="0" fontAlgn="base" latinLnBrk="1">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kumimoji="1" sz="28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kumimoji="1" sz="24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0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kumimoji="1"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762000" y="333375"/>
            <a:ext cx="7696200" cy="1066800"/>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单击此处编辑标题样式</a:t>
            </a:r>
          </a:p>
        </p:txBody>
      </p:sp>
      <p:sp>
        <p:nvSpPr>
          <p:cNvPr id="2051" name="Rectangle 3"/>
          <p:cNvSpPr>
            <a:spLocks noGrp="1" noChangeArrowheads="1"/>
          </p:cNvSpPr>
          <p:nvPr>
            <p:ph type="body" idx="1"/>
          </p:nvPr>
        </p:nvSpPr>
        <p:spPr bwMode="auto">
          <a:xfrm>
            <a:off x="762000" y="1773238"/>
            <a:ext cx="7696200" cy="4751387"/>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8269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spcBef>
                <a:spcPct val="0"/>
              </a:spcBef>
              <a:defRPr kumimoji="0" sz="1400" b="0">
                <a:solidFill>
                  <a:srgbClr val="FFFFFF"/>
                </a:solidFill>
                <a:latin typeface="+mn-lt"/>
                <a:ea typeface="+mn-ea"/>
              </a:defRPr>
            </a:lvl1pPr>
          </a:lstStyle>
          <a:p>
            <a:pPr>
              <a:defRPr/>
            </a:pPr>
            <a:fld id="{939F084E-1CAB-4D78-8400-C97B370E8E2D}" type="datetime1">
              <a:rPr lang="zh-CN" altLang="en-US"/>
              <a:pPr>
                <a:defRPr/>
              </a:pPr>
              <a:t>2020/4/14</a:t>
            </a:fld>
            <a:endParaRPr lang="en-US" altLang="zh-CN"/>
          </a:p>
        </p:txBody>
      </p:sp>
      <p:sp>
        <p:nvSpPr>
          <p:cNvPr id="882693" name="Rectangle 5"/>
          <p:cNvSpPr>
            <a:spLocks noGrp="1" noChangeArrowheads="1"/>
          </p:cNvSpPr>
          <p:nvPr>
            <p:ph type="ftr" sz="quarter" idx="3"/>
          </p:nvPr>
        </p:nvSpPr>
        <p:spPr bwMode="auto">
          <a:xfrm>
            <a:off x="2555875" y="6245225"/>
            <a:ext cx="396081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spcBef>
                <a:spcPct val="0"/>
              </a:spcBef>
              <a:defRPr kumimoji="0" sz="1400" b="0">
                <a:solidFill>
                  <a:srgbClr val="FFFFFF"/>
                </a:solidFill>
                <a:latin typeface="+mn-lt"/>
                <a:ea typeface="+mn-ea"/>
              </a:defRPr>
            </a:lvl1pPr>
          </a:lstStyle>
          <a:p>
            <a:pPr>
              <a:defRPr/>
            </a:pPr>
            <a:r>
              <a:rPr lang="en-US" altLang="zh-CN"/>
              <a:t>清华大学软件学院软件项目管理课件研制组</a:t>
            </a:r>
          </a:p>
        </p:txBody>
      </p:sp>
      <p:sp>
        <p:nvSpPr>
          <p:cNvPr id="882694"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kumimoji="0" sz="1400" b="0">
                <a:solidFill>
                  <a:srgbClr val="FFFFFF"/>
                </a:solidFill>
                <a:latin typeface="+mn-lt"/>
                <a:ea typeface="+mn-ea"/>
              </a:defRPr>
            </a:lvl1pPr>
          </a:lstStyle>
          <a:p>
            <a:pPr>
              <a:defRPr/>
            </a:pPr>
            <a:fld id="{F3E5291D-6065-4B15-9E84-84A44FA230C4}" type="slidenum">
              <a:rPr lang="en-US" altLang="zh-CN"/>
              <a:pPr>
                <a:defRPr/>
              </a:pPr>
              <a:t>‹#›</a:t>
            </a:fld>
            <a:endParaRPr lang="en-US" altLang="zh-CN"/>
          </a:p>
        </p:txBody>
      </p:sp>
    </p:spTree>
  </p:cSld>
  <p:clrMap bg1="dk2" tx1="lt1" bg2="dk1" tx2="lt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Lst>
  <p:hf hdr="0"/>
  <p:txStyles>
    <p:titleStyle>
      <a:lvl1pPr algn="ctr" rtl="0" eaLnBrk="0" fontAlgn="base" hangingPunct="0">
        <a:spcBef>
          <a:spcPct val="0"/>
        </a:spcBef>
        <a:spcAft>
          <a:spcPct val="0"/>
        </a:spcAft>
        <a:defRPr sz="4400" b="1" kern="1200">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隶书" panose="02010509060101010101" pitchFamily="49" charset="-122"/>
          <a:ea typeface="隶书" panose="02010509060101010101" pitchFamily="49" charset="-122"/>
        </a:defRPr>
      </a:lvl2pPr>
      <a:lvl3pPr algn="ctr" rtl="0" eaLnBrk="0" fontAlgn="base" hangingPunct="0">
        <a:spcBef>
          <a:spcPct val="0"/>
        </a:spcBef>
        <a:spcAft>
          <a:spcPct val="0"/>
        </a:spcAft>
        <a:defRPr sz="4400" b="1">
          <a:solidFill>
            <a:schemeClr val="tx2"/>
          </a:solidFill>
          <a:latin typeface="隶书" panose="02010509060101010101" pitchFamily="49" charset="-122"/>
          <a:ea typeface="隶书" panose="02010509060101010101" pitchFamily="49" charset="-122"/>
        </a:defRPr>
      </a:lvl3pPr>
      <a:lvl4pPr algn="ctr" rtl="0" eaLnBrk="0" fontAlgn="base" hangingPunct="0">
        <a:spcBef>
          <a:spcPct val="0"/>
        </a:spcBef>
        <a:spcAft>
          <a:spcPct val="0"/>
        </a:spcAft>
        <a:defRPr sz="4400" b="1">
          <a:solidFill>
            <a:schemeClr val="tx2"/>
          </a:solidFill>
          <a:latin typeface="隶书" panose="02010509060101010101" pitchFamily="49" charset="-122"/>
          <a:ea typeface="隶书" panose="02010509060101010101" pitchFamily="49" charset="-122"/>
        </a:defRPr>
      </a:lvl4pPr>
      <a:lvl5pPr algn="ctr" rtl="0" eaLnBrk="0" fontAlgn="base" hangingPunct="0">
        <a:spcBef>
          <a:spcPct val="0"/>
        </a:spcBef>
        <a:spcAft>
          <a:spcPct val="0"/>
        </a:spcAft>
        <a:defRPr sz="4400" b="1">
          <a:solidFill>
            <a:schemeClr val="tx2"/>
          </a:solidFill>
          <a:latin typeface="隶书" panose="02010509060101010101" pitchFamily="49" charset="-122"/>
          <a:ea typeface="隶书" panose="02010509060101010101" pitchFamily="49" charset="-122"/>
        </a:defRPr>
      </a:lvl5pPr>
      <a:lvl6pPr marL="457200" algn="ctr" rtl="0" fontAlgn="base">
        <a:spcBef>
          <a:spcPct val="0"/>
        </a:spcBef>
        <a:spcAft>
          <a:spcPct val="0"/>
        </a:spcAft>
        <a:defRPr sz="4400" b="1">
          <a:solidFill>
            <a:schemeClr val="tx2"/>
          </a:solidFill>
          <a:latin typeface="隶书" panose="02010509060101010101" pitchFamily="49" charset="-122"/>
          <a:ea typeface="隶书" panose="02010509060101010101" pitchFamily="49" charset="-122"/>
        </a:defRPr>
      </a:lvl6pPr>
      <a:lvl7pPr marL="914400" algn="ctr" rtl="0" fontAlgn="base">
        <a:spcBef>
          <a:spcPct val="0"/>
        </a:spcBef>
        <a:spcAft>
          <a:spcPct val="0"/>
        </a:spcAft>
        <a:defRPr sz="4400" b="1">
          <a:solidFill>
            <a:schemeClr val="tx2"/>
          </a:solidFill>
          <a:latin typeface="隶书" panose="02010509060101010101" pitchFamily="49" charset="-122"/>
          <a:ea typeface="隶书" panose="02010509060101010101" pitchFamily="49" charset="-122"/>
        </a:defRPr>
      </a:lvl7pPr>
      <a:lvl8pPr marL="1371600" algn="ctr" rtl="0" fontAlgn="base">
        <a:spcBef>
          <a:spcPct val="0"/>
        </a:spcBef>
        <a:spcAft>
          <a:spcPct val="0"/>
        </a:spcAft>
        <a:defRPr sz="4400" b="1">
          <a:solidFill>
            <a:schemeClr val="tx2"/>
          </a:solidFill>
          <a:latin typeface="隶书" panose="02010509060101010101" pitchFamily="49" charset="-122"/>
          <a:ea typeface="隶书" panose="02010509060101010101" pitchFamily="49" charset="-122"/>
        </a:defRPr>
      </a:lvl8pPr>
      <a:lvl9pPr marL="1828800" algn="ctr" rtl="0" fontAlgn="base">
        <a:spcBef>
          <a:spcPct val="0"/>
        </a:spcBef>
        <a:spcAft>
          <a:spcPct val="0"/>
        </a:spcAft>
        <a:defRPr sz="4400" b="1">
          <a:solidFill>
            <a:schemeClr val="tx2"/>
          </a:solidFill>
          <a:latin typeface="隶书" panose="02010509060101010101" pitchFamily="49" charset="-122"/>
          <a:ea typeface="隶书" panose="02010509060101010101" pitchFamily="49" charset="-122"/>
        </a:defRPr>
      </a:lvl9pPr>
    </p:titleStyle>
    <p:bodyStyle>
      <a:lvl1pPr marL="342900" indent="-342900" algn="l" rtl="0" eaLnBrk="0" fontAlgn="base" hangingPunct="0">
        <a:spcBef>
          <a:spcPct val="20000"/>
        </a:spcBef>
        <a:spcAft>
          <a:spcPct val="0"/>
        </a:spcAft>
        <a:buClr>
          <a:schemeClr val="accent1"/>
        </a:buClr>
        <a:buSzPct val="75000"/>
        <a:buFont typeface="Wingdings" panose="05000000000000000000" pitchFamily="2" charset="2"/>
        <a:buChar char="l"/>
        <a:defRPr sz="24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Ø"/>
        <a:defRPr sz="24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75000"/>
        <a:buFont typeface="Wingdings" panose="05000000000000000000" pitchFamily="2" charset="2"/>
        <a:buChar char="ü"/>
        <a:defRPr sz="2400" b="1" kern="1200">
          <a:solidFill>
            <a:schemeClr val="tx1"/>
          </a:solidFill>
          <a:latin typeface="+mn-lt"/>
          <a:ea typeface="+mn-ea"/>
          <a:cs typeface="+mn-cs"/>
        </a:defRPr>
      </a:lvl3pPr>
      <a:lvl4pPr marL="1562100" indent="-228600" algn="l" rtl="0" eaLnBrk="0" fontAlgn="base" hangingPunct="0">
        <a:spcBef>
          <a:spcPct val="20000"/>
        </a:spcBef>
        <a:spcAft>
          <a:spcPct val="0"/>
        </a:spcAft>
        <a:buClr>
          <a:schemeClr val="accent1"/>
        </a:buClr>
        <a:buSzPct val="75000"/>
        <a:buFont typeface="Wingdings" panose="05000000000000000000" pitchFamily="2" charset="2"/>
        <a:buChar char="l"/>
        <a:defRPr sz="2400" b="1" kern="1200">
          <a:solidFill>
            <a:schemeClr val="tx1"/>
          </a:solidFill>
          <a:latin typeface="+mn-lt"/>
          <a:ea typeface="+mn-ea"/>
          <a:cs typeface="+mn-cs"/>
        </a:defRPr>
      </a:lvl4pPr>
      <a:lvl5pPr marL="1981200" indent="-228600" algn="l" rtl="0" eaLnBrk="0" fontAlgn="base" hangingPunct="0">
        <a:spcBef>
          <a:spcPct val="20000"/>
        </a:spcBef>
        <a:spcAft>
          <a:spcPct val="0"/>
        </a:spcAft>
        <a:buClr>
          <a:schemeClr val="accent1"/>
        </a:buClr>
        <a:buSzPct val="75000"/>
        <a:buFont typeface="Wingdings" panose="05000000000000000000" pitchFamily="2" charset="2"/>
        <a:buChar char="l"/>
        <a:defRPr sz="2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19.jpe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20.jpeg"/><Relationship Id="rId7" Type="http://schemas.openxmlformats.org/officeDocument/2006/relationships/slide" Target="slide34.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23.xml"/><Relationship Id="rId9" Type="http://schemas.openxmlformats.org/officeDocument/2006/relationships/slide" Target="slide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slide" Target="slide22.xml"/><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notesSlide" Target="../notesSlides/notesSlide3.xml"/><Relationship Id="rId7" Type="http://schemas.openxmlformats.org/officeDocument/2006/relationships/image" Target="../media/image6.wmf"/><Relationship Id="rId2" Type="http://schemas.openxmlformats.org/officeDocument/2006/relationships/slideLayout" Target="../slideLayouts/slideLayout23.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9.wmf"/><Relationship Id="rId5" Type="http://schemas.openxmlformats.org/officeDocument/2006/relationships/image" Target="../media/image5.wmf"/><Relationship Id="rId10" Type="http://schemas.openxmlformats.org/officeDocument/2006/relationships/image" Target="../media/image7.emf"/><Relationship Id="rId4" Type="http://schemas.openxmlformats.org/officeDocument/2006/relationships/oleObject" Target="../embeddings/oleObject1.bin"/><Relationship Id="rId9"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slide" Target="slide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6.xml"/><Relationship Id="rId1" Type="http://schemas.openxmlformats.org/officeDocument/2006/relationships/vmlDrawing" Target="../drawings/vmlDrawing3.vml"/><Relationship Id="rId5" Type="http://schemas.openxmlformats.org/officeDocument/2006/relationships/image" Target="../media/image24.wmf"/><Relationship Id="rId4" Type="http://schemas.openxmlformats.org/officeDocument/2006/relationships/oleObject" Target="../embeddings/oleObject7.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notesSlide" Target="../notesSlides/notesSlide4.xml"/><Relationship Id="rId7" Type="http://schemas.openxmlformats.org/officeDocument/2006/relationships/image" Target="../media/image5.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9.wmf"/><Relationship Id="rId5" Type="http://schemas.openxmlformats.org/officeDocument/2006/relationships/image" Target="../media/image6.wmf"/><Relationship Id="rId10" Type="http://schemas.openxmlformats.org/officeDocument/2006/relationships/image" Target="../media/image7.emf"/><Relationship Id="rId4" Type="http://schemas.openxmlformats.org/officeDocument/2006/relationships/oleObject" Target="../embeddings/oleObject4.bin"/><Relationship Id="rId9" Type="http://schemas.openxmlformats.org/officeDocument/2006/relationships/oleObject" Target="../embeddings/oleObject6.bin"/></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slide" Target="slide87.xml"/><Relationship Id="rId3" Type="http://schemas.openxmlformats.org/officeDocument/2006/relationships/slide" Target="slide59.xml"/><Relationship Id="rId7" Type="http://schemas.openxmlformats.org/officeDocument/2006/relationships/slide" Target="slide83.xml"/><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slide" Target="slide70.xml"/><Relationship Id="rId5" Type="http://schemas.openxmlformats.org/officeDocument/2006/relationships/slide" Target="slide60.xml"/><Relationship Id="rId4" Type="http://schemas.openxmlformats.org/officeDocument/2006/relationships/slide" Target="slide45.xml"/></Relationships>
</file>

<file path=ppt/slides/_rels/slide45.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45.xml"/><Relationship Id="rId1" Type="http://schemas.openxmlformats.org/officeDocument/2006/relationships/slideLayout" Target="../slideLayouts/slideLayout25.xml"/><Relationship Id="rId5" Type="http://schemas.openxmlformats.org/officeDocument/2006/relationships/slide" Target="slide55.xml"/><Relationship Id="rId4" Type="http://schemas.openxmlformats.org/officeDocument/2006/relationships/slide" Target="slide5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8" Type="http://schemas.openxmlformats.org/officeDocument/2006/relationships/hyperlink" Target="&#29992;&#25143;&#20351;&#29992;&#35828;&#26126;&#20070;.doc" TargetMode="External"/><Relationship Id="rId3" Type="http://schemas.openxmlformats.org/officeDocument/2006/relationships/hyperlink" Target="&#31995;&#32479;&#35814;&#32454;&#35828;&#26126;&#20070;.doc" TargetMode="External"/><Relationship Id="rId7" Type="http://schemas.openxmlformats.org/officeDocument/2006/relationships/hyperlink" Target="&#36719;&#20214;&#27979;&#35797;&#35745;&#21010;.doc" TargetMode="External"/><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hyperlink" Target="&#36719;&#20214;&#35814;&#32454;&#35774;&#35745;.doc" TargetMode="External"/><Relationship Id="rId5" Type="http://schemas.openxmlformats.org/officeDocument/2006/relationships/hyperlink" Target="&#36719;&#20214;&#39030;&#23618;&#35774;&#35745;&#25991;&#26723;.doc" TargetMode="External"/><Relationship Id="rId4" Type="http://schemas.openxmlformats.org/officeDocument/2006/relationships/hyperlink" Target="&#36719;&#20214;&#38656;&#27714;&#35828;&#26126;.doc" TargetMode="External"/><Relationship Id="rId9" Type="http://schemas.openxmlformats.org/officeDocument/2006/relationships/slide" Target="slide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slide" Target="slide44.xml"/></Relationships>
</file>

<file path=ppt/slides/_rels/slide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1.w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26.wmf"/><Relationship Id="rId4" Type="http://schemas.openxmlformats.org/officeDocument/2006/relationships/oleObject" Target="../embeddings/oleObject8.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5.xml"/><Relationship Id="rId1" Type="http://schemas.openxmlformats.org/officeDocument/2006/relationships/vmlDrawing" Target="../drawings/vmlDrawing5.vml"/><Relationship Id="rId5" Type="http://schemas.openxmlformats.org/officeDocument/2006/relationships/image" Target="../media/image27.wmf"/><Relationship Id="rId4" Type="http://schemas.openxmlformats.org/officeDocument/2006/relationships/oleObject" Target="../embeddings/oleObject9.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5.xml"/><Relationship Id="rId1" Type="http://schemas.openxmlformats.org/officeDocument/2006/relationships/vmlDrawing" Target="../drawings/vmlDrawing6.vml"/><Relationship Id="rId5" Type="http://schemas.openxmlformats.org/officeDocument/2006/relationships/image" Target="../media/image28.wmf"/><Relationship Id="rId4" Type="http://schemas.openxmlformats.org/officeDocument/2006/relationships/oleObject" Target="../embeddings/oleObject10.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86.xml"/><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1.xml"/><Relationship Id="rId1" Type="http://schemas.openxmlformats.org/officeDocument/2006/relationships/slideLayout" Target="../slideLayouts/slideLayout13.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9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a:xfrm>
            <a:off x="250825" y="2170113"/>
            <a:ext cx="7772400" cy="1143000"/>
          </a:xfrm>
        </p:spPr>
        <p:txBody>
          <a:bodyPr/>
          <a:lstStyle/>
          <a:p>
            <a:pPr eaLnBrk="1" hangingPunct="1"/>
            <a:r>
              <a:rPr lang="zh-CN" altLang="en-US" sz="5500" b="0" smtClean="0"/>
              <a:t>软件项目配置管理计划</a:t>
            </a:r>
          </a:p>
        </p:txBody>
      </p:sp>
      <p:sp>
        <p:nvSpPr>
          <p:cNvPr id="22531" name="Rectangle 3"/>
          <p:cNvSpPr>
            <a:spLocks noGrp="1" noChangeArrowheads="1"/>
          </p:cNvSpPr>
          <p:nvPr>
            <p:ph type="subTitle" idx="1"/>
          </p:nvPr>
        </p:nvSpPr>
        <p:spPr/>
        <p:txBody>
          <a:bodyPr/>
          <a:lstStyle/>
          <a:p>
            <a:pPr eaLnBrk="1" hangingPunct="1"/>
            <a:endParaRPr lang="en-US" altLang="en-US" b="1" smtClean="0"/>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日期占位符 1"/>
          <p:cNvSpPr>
            <a:spLocks noGrp="1"/>
          </p:cNvSpPr>
          <p:nvPr>
            <p:ph type="dt" sz="quarter" idx="10"/>
          </p:nvPr>
        </p:nvSpPr>
        <p:spPr/>
        <p:txBody>
          <a:bodyPr/>
          <a:lstStyle/>
          <a:p>
            <a:pPr>
              <a:defRPr/>
            </a:pPr>
            <a:fld id="{1171B7D0-FB2B-40A9-824E-F0FDED15A2C0}" type="datetime1">
              <a:rPr lang="zh-CN" altLang="en-US">
                <a:solidFill>
                  <a:schemeClr val="tx1"/>
                </a:solidFill>
              </a:rPr>
              <a:pPr>
                <a:defRPr/>
              </a:pPr>
              <a:t>2020/4/14</a:t>
            </a:fld>
            <a:endParaRPr lang="en-US" altLang="zh-CN">
              <a:solidFill>
                <a:schemeClr val="tx1"/>
              </a:solidFill>
            </a:endParaRPr>
          </a:p>
        </p:txBody>
      </p:sp>
      <p:sp>
        <p:nvSpPr>
          <p:cNvPr id="39" name="灯片编号占位符 3"/>
          <p:cNvSpPr>
            <a:spLocks noGrp="1"/>
          </p:cNvSpPr>
          <p:nvPr>
            <p:ph type="sldNum" sz="quarter" idx="12"/>
          </p:nvPr>
        </p:nvSpPr>
        <p:spPr/>
        <p:txBody>
          <a:bodyPr/>
          <a:lstStyle/>
          <a:p>
            <a:pPr>
              <a:defRPr/>
            </a:pPr>
            <a:fld id="{4DE674B4-F1D9-4944-B221-4C8802F53F91}" type="slidenum">
              <a:rPr lang="en-US" altLang="zh-CN">
                <a:solidFill>
                  <a:schemeClr val="tx1"/>
                </a:solidFill>
              </a:rPr>
              <a:pPr>
                <a:defRPr/>
              </a:pPr>
              <a:t>10</a:t>
            </a:fld>
            <a:endParaRPr lang="en-US" altLang="zh-CN">
              <a:solidFill>
                <a:schemeClr val="tx1"/>
              </a:solidFill>
            </a:endParaRPr>
          </a:p>
        </p:txBody>
      </p:sp>
      <p:sp>
        <p:nvSpPr>
          <p:cNvPr id="40964" name="Rectangle 2"/>
          <p:cNvSpPr>
            <a:spLocks noChangeArrowheads="1"/>
          </p:cNvSpPr>
          <p:nvPr/>
        </p:nvSpPr>
        <p:spPr bwMode="auto">
          <a:xfrm>
            <a:off x="1331913" y="404813"/>
            <a:ext cx="7754937" cy="92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4400">
                <a:solidFill>
                  <a:schemeClr val="accent1"/>
                </a:solidFill>
              </a:rPr>
              <a:t>缺乏规范的管理</a:t>
            </a:r>
          </a:p>
        </p:txBody>
      </p:sp>
      <p:grpSp>
        <p:nvGrpSpPr>
          <p:cNvPr id="40965" name="Group 3"/>
          <p:cNvGrpSpPr>
            <a:grpSpLocks/>
          </p:cNvGrpSpPr>
          <p:nvPr/>
        </p:nvGrpSpPr>
        <p:grpSpPr bwMode="auto">
          <a:xfrm>
            <a:off x="2093913" y="2690813"/>
            <a:ext cx="5688012" cy="1187450"/>
            <a:chOff x="1105" y="1614"/>
            <a:chExt cx="3955" cy="785"/>
          </a:xfrm>
        </p:grpSpPr>
        <p:sp>
          <p:nvSpPr>
            <p:cNvPr id="40997" name="Text Box 4"/>
            <p:cNvSpPr txBox="1">
              <a:spLocks noChangeArrowheads="1"/>
            </p:cNvSpPr>
            <p:nvPr/>
          </p:nvSpPr>
          <p:spPr bwMode="auto">
            <a:xfrm>
              <a:off x="1105" y="1614"/>
              <a:ext cx="980" cy="7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zh-CN" altLang="en-US">
                  <a:solidFill>
                    <a:srgbClr val="FFFF00"/>
                  </a:solidFill>
                  <a:latin typeface="Bookman Old Style" panose="02050604050505020204" pitchFamily="18" charset="0"/>
                </a:rPr>
                <a:t>操作系统</a:t>
              </a:r>
            </a:p>
            <a:p>
              <a:pPr algn="ctr">
                <a:spcBef>
                  <a:spcPct val="0"/>
                </a:spcBef>
                <a:buClrTx/>
                <a:buSzTx/>
                <a:buFontTx/>
                <a:buNone/>
              </a:pPr>
              <a:r>
                <a:rPr lang="zh-CN" altLang="en-US">
                  <a:solidFill>
                    <a:srgbClr val="FFFF00"/>
                  </a:solidFill>
                  <a:latin typeface="Bookman Old Style" panose="02050604050505020204" pitchFamily="18" charset="0"/>
                </a:rPr>
                <a:t>开发工具</a:t>
              </a:r>
            </a:p>
            <a:p>
              <a:pPr algn="ctr">
                <a:spcBef>
                  <a:spcPct val="0"/>
                </a:spcBef>
                <a:buClrTx/>
                <a:buSzTx/>
                <a:buFontTx/>
                <a:buNone/>
              </a:pPr>
              <a:r>
                <a:rPr lang="zh-CN" altLang="en-US">
                  <a:solidFill>
                    <a:srgbClr val="FFFF00"/>
                  </a:solidFill>
                  <a:latin typeface="Bookman Old Style" panose="02050604050505020204" pitchFamily="18" charset="0"/>
                </a:rPr>
                <a:t>技术水平</a:t>
              </a:r>
            </a:p>
          </p:txBody>
        </p:sp>
        <p:sp>
          <p:nvSpPr>
            <p:cNvPr id="40998" name="Text Box 5"/>
            <p:cNvSpPr txBox="1">
              <a:spLocks noChangeArrowheads="1"/>
            </p:cNvSpPr>
            <p:nvPr/>
          </p:nvSpPr>
          <p:spPr bwMode="auto">
            <a:xfrm>
              <a:off x="4080" y="1614"/>
              <a:ext cx="980" cy="7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zh-CN" altLang="en-US">
                  <a:solidFill>
                    <a:srgbClr val="FFFF00"/>
                  </a:solidFill>
                  <a:latin typeface="Bookman Old Style" panose="02050604050505020204" pitchFamily="18" charset="0"/>
                </a:rPr>
                <a:t>操作系统</a:t>
              </a:r>
            </a:p>
            <a:p>
              <a:pPr algn="ctr">
                <a:spcBef>
                  <a:spcPct val="0"/>
                </a:spcBef>
                <a:buClrTx/>
                <a:buSzTx/>
                <a:buFontTx/>
                <a:buNone/>
              </a:pPr>
              <a:r>
                <a:rPr lang="zh-CN" altLang="en-US">
                  <a:solidFill>
                    <a:srgbClr val="FFFF00"/>
                  </a:solidFill>
                  <a:latin typeface="Bookman Old Style" panose="02050604050505020204" pitchFamily="18" charset="0"/>
                </a:rPr>
                <a:t>开发工具</a:t>
              </a:r>
            </a:p>
            <a:p>
              <a:pPr algn="ctr">
                <a:spcBef>
                  <a:spcPct val="0"/>
                </a:spcBef>
                <a:buClrTx/>
                <a:buSzTx/>
                <a:buFontTx/>
                <a:buNone/>
              </a:pPr>
              <a:r>
                <a:rPr lang="zh-CN" altLang="en-US">
                  <a:solidFill>
                    <a:srgbClr val="FFFF00"/>
                  </a:solidFill>
                  <a:latin typeface="Bookman Old Style" panose="02050604050505020204" pitchFamily="18" charset="0"/>
                </a:rPr>
                <a:t>技术水平</a:t>
              </a:r>
            </a:p>
          </p:txBody>
        </p:sp>
      </p:grpSp>
      <p:sp>
        <p:nvSpPr>
          <p:cNvPr id="2031622" name="Text Box 6"/>
          <p:cNvSpPr txBox="1">
            <a:spLocks noChangeArrowheads="1"/>
          </p:cNvSpPr>
          <p:nvPr/>
        </p:nvSpPr>
        <p:spPr bwMode="auto">
          <a:xfrm>
            <a:off x="2093913" y="3716338"/>
            <a:ext cx="1614487"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zh-CN" altLang="en-US" sz="4400">
                <a:solidFill>
                  <a:srgbClr val="FF6699"/>
                </a:solidFill>
                <a:latin typeface="Times New Roman" panose="02020603050405020304" pitchFamily="18" charset="0"/>
              </a:rPr>
              <a:t>管理</a:t>
            </a:r>
            <a:endParaRPr lang="zh-CN" altLang="en-US" sz="4400">
              <a:solidFill>
                <a:srgbClr val="FF9999"/>
              </a:solidFill>
              <a:latin typeface="Times New Roman" panose="02020603050405020304" pitchFamily="18" charset="0"/>
            </a:endParaRPr>
          </a:p>
        </p:txBody>
      </p:sp>
      <p:grpSp>
        <p:nvGrpSpPr>
          <p:cNvPr id="40967" name="Group 7"/>
          <p:cNvGrpSpPr>
            <a:grpSpLocks/>
          </p:cNvGrpSpPr>
          <p:nvPr/>
        </p:nvGrpSpPr>
        <p:grpSpPr bwMode="auto">
          <a:xfrm>
            <a:off x="1403350" y="1773238"/>
            <a:ext cx="7108825" cy="3979862"/>
            <a:chOff x="624" y="1008"/>
            <a:chExt cx="4944" cy="2630"/>
          </a:xfrm>
        </p:grpSpPr>
        <p:sp>
          <p:nvSpPr>
            <p:cNvPr id="40984" name="Freeform 8"/>
            <p:cNvSpPr>
              <a:spLocks/>
            </p:cNvSpPr>
            <p:nvPr/>
          </p:nvSpPr>
          <p:spPr bwMode="auto">
            <a:xfrm>
              <a:off x="2362" y="1329"/>
              <a:ext cx="1526" cy="2309"/>
            </a:xfrm>
            <a:custGeom>
              <a:avLst/>
              <a:gdLst>
                <a:gd name="T0" fmla="*/ 764 w 1526"/>
                <a:gd name="T1" fmla="*/ 0 h 2807"/>
                <a:gd name="T2" fmla="*/ 991 w 1526"/>
                <a:gd name="T3" fmla="*/ 582 h 2807"/>
                <a:gd name="T4" fmla="*/ 991 w 1526"/>
                <a:gd name="T5" fmla="*/ 1083 h 2807"/>
                <a:gd name="T6" fmla="*/ 1145 w 1526"/>
                <a:gd name="T7" fmla="*/ 1083 h 2807"/>
                <a:gd name="T8" fmla="*/ 1526 w 1526"/>
                <a:gd name="T9" fmla="*/ 1166 h 2807"/>
                <a:gd name="T10" fmla="*/ 1526 w 1526"/>
                <a:gd name="T11" fmla="*/ 1285 h 2807"/>
                <a:gd name="T12" fmla="*/ 0 w 1526"/>
                <a:gd name="T13" fmla="*/ 1285 h 2807"/>
                <a:gd name="T14" fmla="*/ 0 w 1526"/>
                <a:gd name="T15" fmla="*/ 1178 h 2807"/>
                <a:gd name="T16" fmla="*/ 305 w 1526"/>
                <a:gd name="T17" fmla="*/ 1095 h 2807"/>
                <a:gd name="T18" fmla="*/ 483 w 1526"/>
                <a:gd name="T19" fmla="*/ 1095 h 2807"/>
                <a:gd name="T20" fmla="*/ 483 w 1526"/>
                <a:gd name="T21" fmla="*/ 582 h 2807"/>
                <a:gd name="T22" fmla="*/ 764 w 1526"/>
                <a:gd name="T23" fmla="*/ 0 h 280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6" h="2807">
                  <a:moveTo>
                    <a:pt x="764" y="0"/>
                  </a:moveTo>
                  <a:lnTo>
                    <a:pt x="991" y="1273"/>
                  </a:lnTo>
                  <a:lnTo>
                    <a:pt x="991" y="2365"/>
                  </a:lnTo>
                  <a:lnTo>
                    <a:pt x="1145" y="2365"/>
                  </a:lnTo>
                  <a:lnTo>
                    <a:pt x="1526" y="2548"/>
                  </a:lnTo>
                  <a:lnTo>
                    <a:pt x="1526" y="2807"/>
                  </a:lnTo>
                  <a:lnTo>
                    <a:pt x="0" y="2807"/>
                  </a:lnTo>
                  <a:lnTo>
                    <a:pt x="0" y="2574"/>
                  </a:lnTo>
                  <a:lnTo>
                    <a:pt x="305" y="2391"/>
                  </a:lnTo>
                  <a:lnTo>
                    <a:pt x="483" y="2391"/>
                  </a:lnTo>
                  <a:lnTo>
                    <a:pt x="483" y="1273"/>
                  </a:lnTo>
                  <a:lnTo>
                    <a:pt x="764" y="0"/>
                  </a:lnTo>
                  <a:close/>
                </a:path>
              </a:pathLst>
            </a:custGeom>
            <a:solidFill>
              <a:srgbClr val="FFFF00"/>
            </a:solidFill>
            <a:ln w="19050">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40985" name="Group 9"/>
            <p:cNvGrpSpPr>
              <a:grpSpLocks/>
            </p:cNvGrpSpPr>
            <p:nvPr/>
          </p:nvGrpSpPr>
          <p:grpSpPr bwMode="auto">
            <a:xfrm>
              <a:off x="624" y="1008"/>
              <a:ext cx="4944" cy="2256"/>
              <a:chOff x="624" y="1008"/>
              <a:chExt cx="4944" cy="2256"/>
            </a:xfrm>
          </p:grpSpPr>
          <p:grpSp>
            <p:nvGrpSpPr>
              <p:cNvPr id="40986" name="Group 10"/>
              <p:cNvGrpSpPr>
                <a:grpSpLocks/>
              </p:cNvGrpSpPr>
              <p:nvPr/>
            </p:nvGrpSpPr>
            <p:grpSpPr bwMode="auto">
              <a:xfrm rot="11271">
                <a:off x="1584" y="1008"/>
                <a:ext cx="3092" cy="364"/>
                <a:chOff x="1584" y="1008"/>
                <a:chExt cx="3092" cy="364"/>
              </a:xfrm>
            </p:grpSpPr>
            <p:sp>
              <p:nvSpPr>
                <p:cNvPr id="40995" name="Freeform 11"/>
                <p:cNvSpPr>
                  <a:spLocks/>
                </p:cNvSpPr>
                <p:nvPr/>
              </p:nvSpPr>
              <p:spPr bwMode="auto">
                <a:xfrm>
                  <a:off x="1584" y="1008"/>
                  <a:ext cx="3092" cy="364"/>
                </a:xfrm>
                <a:custGeom>
                  <a:avLst/>
                  <a:gdLst>
                    <a:gd name="T0" fmla="*/ 0 w 3092"/>
                    <a:gd name="T1" fmla="*/ 203 h 442"/>
                    <a:gd name="T2" fmla="*/ 3092 w 3092"/>
                    <a:gd name="T3" fmla="*/ 203 h 442"/>
                    <a:gd name="T4" fmla="*/ 3092 w 3092"/>
                    <a:gd name="T5" fmla="*/ 132 h 442"/>
                    <a:gd name="T6" fmla="*/ 1686 w 3092"/>
                    <a:gd name="T7" fmla="*/ 0 h 442"/>
                    <a:gd name="T8" fmla="*/ 1457 w 3092"/>
                    <a:gd name="T9" fmla="*/ 0 h 442"/>
                    <a:gd name="T10" fmla="*/ 0 w 3092"/>
                    <a:gd name="T11" fmla="*/ 119 h 442"/>
                    <a:gd name="T12" fmla="*/ 0 w 3092"/>
                    <a:gd name="T13" fmla="*/ 203 h 4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92" h="442">
                      <a:moveTo>
                        <a:pt x="0" y="442"/>
                      </a:moveTo>
                      <a:lnTo>
                        <a:pt x="3092" y="442"/>
                      </a:lnTo>
                      <a:lnTo>
                        <a:pt x="3092" y="286"/>
                      </a:lnTo>
                      <a:lnTo>
                        <a:pt x="1686" y="0"/>
                      </a:lnTo>
                      <a:lnTo>
                        <a:pt x="1457" y="0"/>
                      </a:lnTo>
                      <a:lnTo>
                        <a:pt x="0" y="260"/>
                      </a:lnTo>
                      <a:lnTo>
                        <a:pt x="0" y="442"/>
                      </a:lnTo>
                      <a:close/>
                    </a:path>
                  </a:pathLst>
                </a:custGeom>
                <a:solidFill>
                  <a:srgbClr val="FFFF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996" name="Oval 12"/>
                <p:cNvSpPr>
                  <a:spLocks noChangeArrowheads="1"/>
                </p:cNvSpPr>
                <p:nvPr/>
              </p:nvSpPr>
              <p:spPr bwMode="auto">
                <a:xfrm>
                  <a:off x="3028" y="1115"/>
                  <a:ext cx="205" cy="169"/>
                </a:xfrm>
                <a:prstGeom prst="ellipse">
                  <a:avLst/>
                </a:prstGeom>
                <a:blipFill dpi="0" rotWithShape="0">
                  <a:blip r:embed="rId3"/>
                  <a:srcRect/>
                  <a:tile tx="0" ty="0" sx="100000" sy="100000" flip="none" algn="tl"/>
                </a:blipFill>
                <a:ln w="19050">
                  <a:solidFill>
                    <a:srgbClr val="8080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grpSp>
            <p:nvGrpSpPr>
              <p:cNvPr id="40987" name="Group 13"/>
              <p:cNvGrpSpPr>
                <a:grpSpLocks/>
              </p:cNvGrpSpPr>
              <p:nvPr/>
            </p:nvGrpSpPr>
            <p:grpSpPr bwMode="auto">
              <a:xfrm>
                <a:off x="3504" y="1392"/>
                <a:ext cx="2064" cy="1872"/>
                <a:chOff x="3504" y="1104"/>
                <a:chExt cx="2064" cy="1872"/>
              </a:xfrm>
            </p:grpSpPr>
            <p:sp>
              <p:nvSpPr>
                <p:cNvPr id="40992" name="Freeform 14"/>
                <p:cNvSpPr>
                  <a:spLocks/>
                </p:cNvSpPr>
                <p:nvPr/>
              </p:nvSpPr>
              <p:spPr bwMode="auto">
                <a:xfrm>
                  <a:off x="3504" y="2525"/>
                  <a:ext cx="2064" cy="451"/>
                </a:xfrm>
                <a:custGeom>
                  <a:avLst/>
                  <a:gdLst>
                    <a:gd name="T0" fmla="*/ 16 w 1772"/>
                    <a:gd name="T1" fmla="*/ 0 h 599"/>
                    <a:gd name="T2" fmla="*/ 0 w 1772"/>
                    <a:gd name="T3" fmla="*/ 20 h 599"/>
                    <a:gd name="T4" fmla="*/ 16 w 1772"/>
                    <a:gd name="T5" fmla="*/ 46 h 599"/>
                    <a:gd name="T6" fmla="*/ 65 w 1772"/>
                    <a:gd name="T7" fmla="*/ 72 h 599"/>
                    <a:gd name="T8" fmla="*/ 154 w 1772"/>
                    <a:gd name="T9" fmla="*/ 98 h 599"/>
                    <a:gd name="T10" fmla="*/ 291 w 1772"/>
                    <a:gd name="T11" fmla="*/ 120 h 599"/>
                    <a:gd name="T12" fmla="*/ 461 w 1772"/>
                    <a:gd name="T13" fmla="*/ 142 h 599"/>
                    <a:gd name="T14" fmla="*/ 634 w 1772"/>
                    <a:gd name="T15" fmla="*/ 157 h 599"/>
                    <a:gd name="T16" fmla="*/ 779 w 1772"/>
                    <a:gd name="T17" fmla="*/ 166 h 599"/>
                    <a:gd name="T18" fmla="*/ 940 w 1772"/>
                    <a:gd name="T19" fmla="*/ 176 h 599"/>
                    <a:gd name="T20" fmla="*/ 1095 w 1772"/>
                    <a:gd name="T21" fmla="*/ 182 h 599"/>
                    <a:gd name="T22" fmla="*/ 1250 w 1772"/>
                    <a:gd name="T23" fmla="*/ 187 h 599"/>
                    <a:gd name="T24" fmla="*/ 1397 w 1772"/>
                    <a:gd name="T25" fmla="*/ 189 h 599"/>
                    <a:gd name="T26" fmla="*/ 1583 w 1772"/>
                    <a:gd name="T27" fmla="*/ 193 h 599"/>
                    <a:gd name="T28" fmla="*/ 1761 w 1772"/>
                    <a:gd name="T29" fmla="*/ 191 h 599"/>
                    <a:gd name="T30" fmla="*/ 1934 w 1772"/>
                    <a:gd name="T31" fmla="*/ 189 h 599"/>
                    <a:gd name="T32" fmla="*/ 2133 w 1772"/>
                    <a:gd name="T33" fmla="*/ 185 h 599"/>
                    <a:gd name="T34" fmla="*/ 2281 w 1772"/>
                    <a:gd name="T35" fmla="*/ 179 h 599"/>
                    <a:gd name="T36" fmla="*/ 2444 w 1772"/>
                    <a:gd name="T37" fmla="*/ 171 h 599"/>
                    <a:gd name="T38" fmla="*/ 2595 w 1772"/>
                    <a:gd name="T39" fmla="*/ 161 h 599"/>
                    <a:gd name="T40" fmla="*/ 2703 w 1772"/>
                    <a:gd name="T41" fmla="*/ 154 h 599"/>
                    <a:gd name="T42" fmla="*/ 2816 w 1772"/>
                    <a:gd name="T43" fmla="*/ 141 h 599"/>
                    <a:gd name="T44" fmla="*/ 2905 w 1772"/>
                    <a:gd name="T45" fmla="*/ 130 h 599"/>
                    <a:gd name="T46" fmla="*/ 3003 w 1772"/>
                    <a:gd name="T47" fmla="*/ 117 h 599"/>
                    <a:gd name="T48" fmla="*/ 3093 w 1772"/>
                    <a:gd name="T49" fmla="*/ 103 h 599"/>
                    <a:gd name="T50" fmla="*/ 3148 w 1772"/>
                    <a:gd name="T51" fmla="*/ 88 h 599"/>
                    <a:gd name="T52" fmla="*/ 3205 w 1772"/>
                    <a:gd name="T53" fmla="*/ 70 h 599"/>
                    <a:gd name="T54" fmla="*/ 3245 w 1772"/>
                    <a:gd name="T55" fmla="*/ 52 h 599"/>
                    <a:gd name="T56" fmla="*/ 3261 w 1772"/>
                    <a:gd name="T57" fmla="*/ 29 h 599"/>
                    <a:gd name="T58" fmla="*/ 3253 w 1772"/>
                    <a:gd name="T59" fmla="*/ 2 h 599"/>
                    <a:gd name="T60" fmla="*/ 16 w 1772"/>
                    <a:gd name="T61" fmla="*/ 0 h 59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772" h="599">
                      <a:moveTo>
                        <a:pt x="9" y="0"/>
                      </a:moveTo>
                      <a:lnTo>
                        <a:pt x="0" y="63"/>
                      </a:lnTo>
                      <a:lnTo>
                        <a:pt x="9" y="143"/>
                      </a:lnTo>
                      <a:lnTo>
                        <a:pt x="35" y="224"/>
                      </a:lnTo>
                      <a:lnTo>
                        <a:pt x="83" y="304"/>
                      </a:lnTo>
                      <a:lnTo>
                        <a:pt x="159" y="376"/>
                      </a:lnTo>
                      <a:lnTo>
                        <a:pt x="251" y="443"/>
                      </a:lnTo>
                      <a:lnTo>
                        <a:pt x="344" y="488"/>
                      </a:lnTo>
                      <a:lnTo>
                        <a:pt x="423" y="519"/>
                      </a:lnTo>
                      <a:lnTo>
                        <a:pt x="511" y="549"/>
                      </a:lnTo>
                      <a:lnTo>
                        <a:pt x="595" y="568"/>
                      </a:lnTo>
                      <a:lnTo>
                        <a:pt x="679" y="581"/>
                      </a:lnTo>
                      <a:lnTo>
                        <a:pt x="758" y="590"/>
                      </a:lnTo>
                      <a:lnTo>
                        <a:pt x="860" y="599"/>
                      </a:lnTo>
                      <a:lnTo>
                        <a:pt x="956" y="595"/>
                      </a:lnTo>
                      <a:lnTo>
                        <a:pt x="1050" y="590"/>
                      </a:lnTo>
                      <a:lnTo>
                        <a:pt x="1159" y="577"/>
                      </a:lnTo>
                      <a:lnTo>
                        <a:pt x="1239" y="558"/>
                      </a:lnTo>
                      <a:lnTo>
                        <a:pt x="1327" y="532"/>
                      </a:lnTo>
                      <a:lnTo>
                        <a:pt x="1410" y="501"/>
                      </a:lnTo>
                      <a:lnTo>
                        <a:pt x="1469" y="478"/>
                      </a:lnTo>
                      <a:lnTo>
                        <a:pt x="1530" y="438"/>
                      </a:lnTo>
                      <a:lnTo>
                        <a:pt x="1578" y="406"/>
                      </a:lnTo>
                      <a:lnTo>
                        <a:pt x="1631" y="362"/>
                      </a:lnTo>
                      <a:lnTo>
                        <a:pt x="1680" y="321"/>
                      </a:lnTo>
                      <a:lnTo>
                        <a:pt x="1711" y="273"/>
                      </a:lnTo>
                      <a:lnTo>
                        <a:pt x="1742" y="219"/>
                      </a:lnTo>
                      <a:lnTo>
                        <a:pt x="1763" y="161"/>
                      </a:lnTo>
                      <a:lnTo>
                        <a:pt x="1772" y="89"/>
                      </a:lnTo>
                      <a:lnTo>
                        <a:pt x="1768" y="5"/>
                      </a:lnTo>
                      <a:lnTo>
                        <a:pt x="9" y="0"/>
                      </a:lnTo>
                      <a:close/>
                    </a:path>
                  </a:pathLst>
                </a:custGeom>
                <a:solidFill>
                  <a:srgbClr val="FFFF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993" name="Line 15"/>
                <p:cNvSpPr>
                  <a:spLocks noChangeShapeType="1"/>
                </p:cNvSpPr>
                <p:nvPr/>
              </p:nvSpPr>
              <p:spPr bwMode="auto">
                <a:xfrm>
                  <a:off x="4569" y="1104"/>
                  <a:ext cx="957" cy="1444"/>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994" name="Line 16"/>
                <p:cNvSpPr>
                  <a:spLocks noChangeShapeType="1"/>
                </p:cNvSpPr>
                <p:nvPr/>
              </p:nvSpPr>
              <p:spPr bwMode="auto">
                <a:xfrm flipH="1">
                  <a:off x="3589" y="1104"/>
                  <a:ext cx="980" cy="1425"/>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0988" name="Group 17"/>
              <p:cNvGrpSpPr>
                <a:grpSpLocks/>
              </p:cNvGrpSpPr>
              <p:nvPr/>
            </p:nvGrpSpPr>
            <p:grpSpPr bwMode="auto">
              <a:xfrm>
                <a:off x="624" y="1392"/>
                <a:ext cx="2064" cy="1872"/>
                <a:chOff x="624" y="1536"/>
                <a:chExt cx="2064" cy="1872"/>
              </a:xfrm>
            </p:grpSpPr>
            <p:sp>
              <p:nvSpPr>
                <p:cNvPr id="40989" name="Freeform 18"/>
                <p:cNvSpPr>
                  <a:spLocks/>
                </p:cNvSpPr>
                <p:nvPr/>
              </p:nvSpPr>
              <p:spPr bwMode="auto">
                <a:xfrm>
                  <a:off x="624" y="2957"/>
                  <a:ext cx="2064" cy="451"/>
                </a:xfrm>
                <a:custGeom>
                  <a:avLst/>
                  <a:gdLst>
                    <a:gd name="T0" fmla="*/ 16 w 1772"/>
                    <a:gd name="T1" fmla="*/ 0 h 599"/>
                    <a:gd name="T2" fmla="*/ 0 w 1772"/>
                    <a:gd name="T3" fmla="*/ 20 h 599"/>
                    <a:gd name="T4" fmla="*/ 16 w 1772"/>
                    <a:gd name="T5" fmla="*/ 46 h 599"/>
                    <a:gd name="T6" fmla="*/ 65 w 1772"/>
                    <a:gd name="T7" fmla="*/ 72 h 599"/>
                    <a:gd name="T8" fmla="*/ 154 w 1772"/>
                    <a:gd name="T9" fmla="*/ 98 h 599"/>
                    <a:gd name="T10" fmla="*/ 291 w 1772"/>
                    <a:gd name="T11" fmla="*/ 120 h 599"/>
                    <a:gd name="T12" fmla="*/ 461 w 1772"/>
                    <a:gd name="T13" fmla="*/ 142 h 599"/>
                    <a:gd name="T14" fmla="*/ 634 w 1772"/>
                    <a:gd name="T15" fmla="*/ 157 h 599"/>
                    <a:gd name="T16" fmla="*/ 779 w 1772"/>
                    <a:gd name="T17" fmla="*/ 166 h 599"/>
                    <a:gd name="T18" fmla="*/ 940 w 1772"/>
                    <a:gd name="T19" fmla="*/ 176 h 599"/>
                    <a:gd name="T20" fmla="*/ 1095 w 1772"/>
                    <a:gd name="T21" fmla="*/ 182 h 599"/>
                    <a:gd name="T22" fmla="*/ 1250 w 1772"/>
                    <a:gd name="T23" fmla="*/ 187 h 599"/>
                    <a:gd name="T24" fmla="*/ 1397 w 1772"/>
                    <a:gd name="T25" fmla="*/ 189 h 599"/>
                    <a:gd name="T26" fmla="*/ 1583 w 1772"/>
                    <a:gd name="T27" fmla="*/ 193 h 599"/>
                    <a:gd name="T28" fmla="*/ 1761 w 1772"/>
                    <a:gd name="T29" fmla="*/ 191 h 599"/>
                    <a:gd name="T30" fmla="*/ 1934 w 1772"/>
                    <a:gd name="T31" fmla="*/ 189 h 599"/>
                    <a:gd name="T32" fmla="*/ 2133 w 1772"/>
                    <a:gd name="T33" fmla="*/ 185 h 599"/>
                    <a:gd name="T34" fmla="*/ 2281 w 1772"/>
                    <a:gd name="T35" fmla="*/ 179 h 599"/>
                    <a:gd name="T36" fmla="*/ 2444 w 1772"/>
                    <a:gd name="T37" fmla="*/ 171 h 599"/>
                    <a:gd name="T38" fmla="*/ 2595 w 1772"/>
                    <a:gd name="T39" fmla="*/ 161 h 599"/>
                    <a:gd name="T40" fmla="*/ 2703 w 1772"/>
                    <a:gd name="T41" fmla="*/ 154 h 599"/>
                    <a:gd name="T42" fmla="*/ 2816 w 1772"/>
                    <a:gd name="T43" fmla="*/ 141 h 599"/>
                    <a:gd name="T44" fmla="*/ 2905 w 1772"/>
                    <a:gd name="T45" fmla="*/ 130 h 599"/>
                    <a:gd name="T46" fmla="*/ 3003 w 1772"/>
                    <a:gd name="T47" fmla="*/ 117 h 599"/>
                    <a:gd name="T48" fmla="*/ 3093 w 1772"/>
                    <a:gd name="T49" fmla="*/ 103 h 599"/>
                    <a:gd name="T50" fmla="*/ 3148 w 1772"/>
                    <a:gd name="T51" fmla="*/ 88 h 599"/>
                    <a:gd name="T52" fmla="*/ 3205 w 1772"/>
                    <a:gd name="T53" fmla="*/ 70 h 599"/>
                    <a:gd name="T54" fmla="*/ 3245 w 1772"/>
                    <a:gd name="T55" fmla="*/ 52 h 599"/>
                    <a:gd name="T56" fmla="*/ 3261 w 1772"/>
                    <a:gd name="T57" fmla="*/ 29 h 599"/>
                    <a:gd name="T58" fmla="*/ 3253 w 1772"/>
                    <a:gd name="T59" fmla="*/ 2 h 599"/>
                    <a:gd name="T60" fmla="*/ 16 w 1772"/>
                    <a:gd name="T61" fmla="*/ 0 h 59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772" h="599">
                      <a:moveTo>
                        <a:pt x="9" y="0"/>
                      </a:moveTo>
                      <a:lnTo>
                        <a:pt x="0" y="63"/>
                      </a:lnTo>
                      <a:lnTo>
                        <a:pt x="9" y="143"/>
                      </a:lnTo>
                      <a:lnTo>
                        <a:pt x="35" y="224"/>
                      </a:lnTo>
                      <a:lnTo>
                        <a:pt x="83" y="304"/>
                      </a:lnTo>
                      <a:lnTo>
                        <a:pt x="159" y="376"/>
                      </a:lnTo>
                      <a:lnTo>
                        <a:pt x="251" y="443"/>
                      </a:lnTo>
                      <a:lnTo>
                        <a:pt x="344" y="488"/>
                      </a:lnTo>
                      <a:lnTo>
                        <a:pt x="423" y="519"/>
                      </a:lnTo>
                      <a:lnTo>
                        <a:pt x="511" y="549"/>
                      </a:lnTo>
                      <a:lnTo>
                        <a:pt x="595" y="568"/>
                      </a:lnTo>
                      <a:lnTo>
                        <a:pt x="679" y="581"/>
                      </a:lnTo>
                      <a:lnTo>
                        <a:pt x="758" y="590"/>
                      </a:lnTo>
                      <a:lnTo>
                        <a:pt x="860" y="599"/>
                      </a:lnTo>
                      <a:lnTo>
                        <a:pt x="956" y="595"/>
                      </a:lnTo>
                      <a:lnTo>
                        <a:pt x="1050" y="590"/>
                      </a:lnTo>
                      <a:lnTo>
                        <a:pt x="1159" y="577"/>
                      </a:lnTo>
                      <a:lnTo>
                        <a:pt x="1239" y="558"/>
                      </a:lnTo>
                      <a:lnTo>
                        <a:pt x="1327" y="532"/>
                      </a:lnTo>
                      <a:lnTo>
                        <a:pt x="1410" y="501"/>
                      </a:lnTo>
                      <a:lnTo>
                        <a:pt x="1469" y="478"/>
                      </a:lnTo>
                      <a:lnTo>
                        <a:pt x="1530" y="438"/>
                      </a:lnTo>
                      <a:lnTo>
                        <a:pt x="1578" y="406"/>
                      </a:lnTo>
                      <a:lnTo>
                        <a:pt x="1631" y="362"/>
                      </a:lnTo>
                      <a:lnTo>
                        <a:pt x="1680" y="321"/>
                      </a:lnTo>
                      <a:lnTo>
                        <a:pt x="1711" y="273"/>
                      </a:lnTo>
                      <a:lnTo>
                        <a:pt x="1742" y="219"/>
                      </a:lnTo>
                      <a:lnTo>
                        <a:pt x="1763" y="161"/>
                      </a:lnTo>
                      <a:lnTo>
                        <a:pt x="1772" y="89"/>
                      </a:lnTo>
                      <a:lnTo>
                        <a:pt x="1768" y="5"/>
                      </a:lnTo>
                      <a:lnTo>
                        <a:pt x="9" y="0"/>
                      </a:lnTo>
                      <a:close/>
                    </a:path>
                  </a:pathLst>
                </a:custGeom>
                <a:solidFill>
                  <a:srgbClr val="FFFF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990" name="Line 19"/>
                <p:cNvSpPr>
                  <a:spLocks noChangeShapeType="1"/>
                </p:cNvSpPr>
                <p:nvPr/>
              </p:nvSpPr>
              <p:spPr bwMode="auto">
                <a:xfrm>
                  <a:off x="1689" y="1536"/>
                  <a:ext cx="957" cy="1444"/>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991" name="Line 20"/>
                <p:cNvSpPr>
                  <a:spLocks noChangeShapeType="1"/>
                </p:cNvSpPr>
                <p:nvPr/>
              </p:nvSpPr>
              <p:spPr bwMode="auto">
                <a:xfrm flipH="1">
                  <a:off x="709" y="1536"/>
                  <a:ext cx="980" cy="1425"/>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grpSp>
        <p:nvGrpSpPr>
          <p:cNvPr id="2031637" name="Group 21"/>
          <p:cNvGrpSpPr>
            <a:grpSpLocks/>
          </p:cNvGrpSpPr>
          <p:nvPr/>
        </p:nvGrpSpPr>
        <p:grpSpPr bwMode="auto">
          <a:xfrm>
            <a:off x="1403350" y="1773238"/>
            <a:ext cx="7108825" cy="3997325"/>
            <a:chOff x="884" y="1117"/>
            <a:chExt cx="4478" cy="2518"/>
          </a:xfrm>
        </p:grpSpPr>
        <p:grpSp>
          <p:nvGrpSpPr>
            <p:cNvPr id="40971" name="Group 22"/>
            <p:cNvGrpSpPr>
              <a:grpSpLocks/>
            </p:cNvGrpSpPr>
            <p:nvPr/>
          </p:nvGrpSpPr>
          <p:grpSpPr bwMode="auto">
            <a:xfrm>
              <a:off x="884" y="1117"/>
              <a:ext cx="4478" cy="2288"/>
              <a:chOff x="624" y="1008"/>
              <a:chExt cx="4944" cy="2400"/>
            </a:xfrm>
          </p:grpSpPr>
          <p:grpSp>
            <p:nvGrpSpPr>
              <p:cNvPr id="40973" name="Group 23"/>
              <p:cNvGrpSpPr>
                <a:grpSpLocks/>
              </p:cNvGrpSpPr>
              <p:nvPr/>
            </p:nvGrpSpPr>
            <p:grpSpPr bwMode="auto">
              <a:xfrm>
                <a:off x="624" y="1536"/>
                <a:ext cx="2064" cy="1872"/>
                <a:chOff x="624" y="1536"/>
                <a:chExt cx="2064" cy="1872"/>
              </a:xfrm>
            </p:grpSpPr>
            <p:sp>
              <p:nvSpPr>
                <p:cNvPr id="40981" name="Freeform 24"/>
                <p:cNvSpPr>
                  <a:spLocks/>
                </p:cNvSpPr>
                <p:nvPr/>
              </p:nvSpPr>
              <p:spPr bwMode="auto">
                <a:xfrm>
                  <a:off x="624" y="2957"/>
                  <a:ext cx="2064" cy="451"/>
                </a:xfrm>
                <a:custGeom>
                  <a:avLst/>
                  <a:gdLst>
                    <a:gd name="T0" fmla="*/ 16 w 1772"/>
                    <a:gd name="T1" fmla="*/ 0 h 599"/>
                    <a:gd name="T2" fmla="*/ 0 w 1772"/>
                    <a:gd name="T3" fmla="*/ 20 h 599"/>
                    <a:gd name="T4" fmla="*/ 16 w 1772"/>
                    <a:gd name="T5" fmla="*/ 46 h 599"/>
                    <a:gd name="T6" fmla="*/ 65 w 1772"/>
                    <a:gd name="T7" fmla="*/ 72 h 599"/>
                    <a:gd name="T8" fmla="*/ 154 w 1772"/>
                    <a:gd name="T9" fmla="*/ 98 h 599"/>
                    <a:gd name="T10" fmla="*/ 291 w 1772"/>
                    <a:gd name="T11" fmla="*/ 120 h 599"/>
                    <a:gd name="T12" fmla="*/ 461 w 1772"/>
                    <a:gd name="T13" fmla="*/ 142 h 599"/>
                    <a:gd name="T14" fmla="*/ 634 w 1772"/>
                    <a:gd name="T15" fmla="*/ 157 h 599"/>
                    <a:gd name="T16" fmla="*/ 779 w 1772"/>
                    <a:gd name="T17" fmla="*/ 166 h 599"/>
                    <a:gd name="T18" fmla="*/ 940 w 1772"/>
                    <a:gd name="T19" fmla="*/ 176 h 599"/>
                    <a:gd name="T20" fmla="*/ 1095 w 1772"/>
                    <a:gd name="T21" fmla="*/ 182 h 599"/>
                    <a:gd name="T22" fmla="*/ 1250 w 1772"/>
                    <a:gd name="T23" fmla="*/ 187 h 599"/>
                    <a:gd name="T24" fmla="*/ 1397 w 1772"/>
                    <a:gd name="T25" fmla="*/ 189 h 599"/>
                    <a:gd name="T26" fmla="*/ 1583 w 1772"/>
                    <a:gd name="T27" fmla="*/ 193 h 599"/>
                    <a:gd name="T28" fmla="*/ 1761 w 1772"/>
                    <a:gd name="T29" fmla="*/ 191 h 599"/>
                    <a:gd name="T30" fmla="*/ 1934 w 1772"/>
                    <a:gd name="T31" fmla="*/ 189 h 599"/>
                    <a:gd name="T32" fmla="*/ 2133 w 1772"/>
                    <a:gd name="T33" fmla="*/ 185 h 599"/>
                    <a:gd name="T34" fmla="*/ 2281 w 1772"/>
                    <a:gd name="T35" fmla="*/ 179 h 599"/>
                    <a:gd name="T36" fmla="*/ 2444 w 1772"/>
                    <a:gd name="T37" fmla="*/ 171 h 599"/>
                    <a:gd name="T38" fmla="*/ 2595 w 1772"/>
                    <a:gd name="T39" fmla="*/ 161 h 599"/>
                    <a:gd name="T40" fmla="*/ 2703 w 1772"/>
                    <a:gd name="T41" fmla="*/ 154 h 599"/>
                    <a:gd name="T42" fmla="*/ 2816 w 1772"/>
                    <a:gd name="T43" fmla="*/ 141 h 599"/>
                    <a:gd name="T44" fmla="*/ 2905 w 1772"/>
                    <a:gd name="T45" fmla="*/ 130 h 599"/>
                    <a:gd name="T46" fmla="*/ 3003 w 1772"/>
                    <a:gd name="T47" fmla="*/ 117 h 599"/>
                    <a:gd name="T48" fmla="*/ 3093 w 1772"/>
                    <a:gd name="T49" fmla="*/ 103 h 599"/>
                    <a:gd name="T50" fmla="*/ 3148 w 1772"/>
                    <a:gd name="T51" fmla="*/ 88 h 599"/>
                    <a:gd name="T52" fmla="*/ 3205 w 1772"/>
                    <a:gd name="T53" fmla="*/ 70 h 599"/>
                    <a:gd name="T54" fmla="*/ 3245 w 1772"/>
                    <a:gd name="T55" fmla="*/ 52 h 599"/>
                    <a:gd name="T56" fmla="*/ 3261 w 1772"/>
                    <a:gd name="T57" fmla="*/ 29 h 599"/>
                    <a:gd name="T58" fmla="*/ 3253 w 1772"/>
                    <a:gd name="T59" fmla="*/ 2 h 599"/>
                    <a:gd name="T60" fmla="*/ 16 w 1772"/>
                    <a:gd name="T61" fmla="*/ 0 h 59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772" h="599">
                      <a:moveTo>
                        <a:pt x="9" y="0"/>
                      </a:moveTo>
                      <a:lnTo>
                        <a:pt x="0" y="63"/>
                      </a:lnTo>
                      <a:lnTo>
                        <a:pt x="9" y="143"/>
                      </a:lnTo>
                      <a:lnTo>
                        <a:pt x="35" y="224"/>
                      </a:lnTo>
                      <a:lnTo>
                        <a:pt x="83" y="304"/>
                      </a:lnTo>
                      <a:lnTo>
                        <a:pt x="159" y="376"/>
                      </a:lnTo>
                      <a:lnTo>
                        <a:pt x="251" y="443"/>
                      </a:lnTo>
                      <a:lnTo>
                        <a:pt x="344" y="488"/>
                      </a:lnTo>
                      <a:lnTo>
                        <a:pt x="423" y="519"/>
                      </a:lnTo>
                      <a:lnTo>
                        <a:pt x="511" y="549"/>
                      </a:lnTo>
                      <a:lnTo>
                        <a:pt x="595" y="568"/>
                      </a:lnTo>
                      <a:lnTo>
                        <a:pt x="679" y="581"/>
                      </a:lnTo>
                      <a:lnTo>
                        <a:pt x="758" y="590"/>
                      </a:lnTo>
                      <a:lnTo>
                        <a:pt x="860" y="599"/>
                      </a:lnTo>
                      <a:lnTo>
                        <a:pt x="956" y="595"/>
                      </a:lnTo>
                      <a:lnTo>
                        <a:pt x="1050" y="590"/>
                      </a:lnTo>
                      <a:lnTo>
                        <a:pt x="1159" y="577"/>
                      </a:lnTo>
                      <a:lnTo>
                        <a:pt x="1239" y="558"/>
                      </a:lnTo>
                      <a:lnTo>
                        <a:pt x="1327" y="532"/>
                      </a:lnTo>
                      <a:lnTo>
                        <a:pt x="1410" y="501"/>
                      </a:lnTo>
                      <a:lnTo>
                        <a:pt x="1469" y="478"/>
                      </a:lnTo>
                      <a:lnTo>
                        <a:pt x="1530" y="438"/>
                      </a:lnTo>
                      <a:lnTo>
                        <a:pt x="1578" y="406"/>
                      </a:lnTo>
                      <a:lnTo>
                        <a:pt x="1631" y="362"/>
                      </a:lnTo>
                      <a:lnTo>
                        <a:pt x="1680" y="321"/>
                      </a:lnTo>
                      <a:lnTo>
                        <a:pt x="1711" y="273"/>
                      </a:lnTo>
                      <a:lnTo>
                        <a:pt x="1742" y="219"/>
                      </a:lnTo>
                      <a:lnTo>
                        <a:pt x="1763" y="161"/>
                      </a:lnTo>
                      <a:lnTo>
                        <a:pt x="1772" y="89"/>
                      </a:lnTo>
                      <a:lnTo>
                        <a:pt x="1768" y="5"/>
                      </a:lnTo>
                      <a:lnTo>
                        <a:pt x="9" y="0"/>
                      </a:lnTo>
                      <a:close/>
                    </a:path>
                  </a:pathLst>
                </a:custGeom>
                <a:solidFill>
                  <a:srgbClr val="FFCC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982" name="Line 25"/>
                <p:cNvSpPr>
                  <a:spLocks noChangeShapeType="1"/>
                </p:cNvSpPr>
                <p:nvPr/>
              </p:nvSpPr>
              <p:spPr bwMode="auto">
                <a:xfrm>
                  <a:off x="1689" y="1536"/>
                  <a:ext cx="957" cy="1444"/>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983" name="Line 26"/>
                <p:cNvSpPr>
                  <a:spLocks noChangeShapeType="1"/>
                </p:cNvSpPr>
                <p:nvPr/>
              </p:nvSpPr>
              <p:spPr bwMode="auto">
                <a:xfrm flipH="1">
                  <a:off x="709" y="1536"/>
                  <a:ext cx="980" cy="1425"/>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0974" name="Group 27"/>
              <p:cNvGrpSpPr>
                <a:grpSpLocks/>
              </p:cNvGrpSpPr>
              <p:nvPr/>
            </p:nvGrpSpPr>
            <p:grpSpPr bwMode="auto">
              <a:xfrm rot="-520205">
                <a:off x="1584" y="1008"/>
                <a:ext cx="3092" cy="364"/>
                <a:chOff x="1584" y="1008"/>
                <a:chExt cx="3092" cy="364"/>
              </a:xfrm>
            </p:grpSpPr>
            <p:sp>
              <p:nvSpPr>
                <p:cNvPr id="40979" name="Freeform 28"/>
                <p:cNvSpPr>
                  <a:spLocks/>
                </p:cNvSpPr>
                <p:nvPr/>
              </p:nvSpPr>
              <p:spPr bwMode="auto">
                <a:xfrm>
                  <a:off x="1584" y="1008"/>
                  <a:ext cx="3092" cy="364"/>
                </a:xfrm>
                <a:custGeom>
                  <a:avLst/>
                  <a:gdLst>
                    <a:gd name="T0" fmla="*/ 0 w 3092"/>
                    <a:gd name="T1" fmla="*/ 203 h 442"/>
                    <a:gd name="T2" fmla="*/ 3092 w 3092"/>
                    <a:gd name="T3" fmla="*/ 203 h 442"/>
                    <a:gd name="T4" fmla="*/ 3092 w 3092"/>
                    <a:gd name="T5" fmla="*/ 132 h 442"/>
                    <a:gd name="T6" fmla="*/ 1686 w 3092"/>
                    <a:gd name="T7" fmla="*/ 0 h 442"/>
                    <a:gd name="T8" fmla="*/ 1457 w 3092"/>
                    <a:gd name="T9" fmla="*/ 0 h 442"/>
                    <a:gd name="T10" fmla="*/ 0 w 3092"/>
                    <a:gd name="T11" fmla="*/ 119 h 442"/>
                    <a:gd name="T12" fmla="*/ 0 w 3092"/>
                    <a:gd name="T13" fmla="*/ 203 h 4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92" h="442">
                      <a:moveTo>
                        <a:pt x="0" y="442"/>
                      </a:moveTo>
                      <a:lnTo>
                        <a:pt x="3092" y="442"/>
                      </a:lnTo>
                      <a:lnTo>
                        <a:pt x="3092" y="286"/>
                      </a:lnTo>
                      <a:lnTo>
                        <a:pt x="1686" y="0"/>
                      </a:lnTo>
                      <a:lnTo>
                        <a:pt x="1457" y="0"/>
                      </a:lnTo>
                      <a:lnTo>
                        <a:pt x="0" y="260"/>
                      </a:lnTo>
                      <a:lnTo>
                        <a:pt x="0" y="442"/>
                      </a:lnTo>
                      <a:close/>
                    </a:path>
                  </a:pathLst>
                </a:custGeom>
                <a:solidFill>
                  <a:srgbClr val="FFCC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980" name="Oval 29"/>
                <p:cNvSpPr>
                  <a:spLocks noChangeArrowheads="1"/>
                </p:cNvSpPr>
                <p:nvPr/>
              </p:nvSpPr>
              <p:spPr bwMode="auto">
                <a:xfrm>
                  <a:off x="3028" y="1115"/>
                  <a:ext cx="205" cy="169"/>
                </a:xfrm>
                <a:prstGeom prst="ellipse">
                  <a:avLst/>
                </a:prstGeom>
                <a:solidFill>
                  <a:schemeClr val="hlink"/>
                </a:solidFill>
                <a:ln w="19050">
                  <a:solidFill>
                    <a:srgbClr val="8080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grpSp>
            <p:nvGrpSpPr>
              <p:cNvPr id="40975" name="Group 30"/>
              <p:cNvGrpSpPr>
                <a:grpSpLocks/>
              </p:cNvGrpSpPr>
              <p:nvPr/>
            </p:nvGrpSpPr>
            <p:grpSpPr bwMode="auto">
              <a:xfrm>
                <a:off x="3504" y="1104"/>
                <a:ext cx="2064" cy="1872"/>
                <a:chOff x="3504" y="1104"/>
                <a:chExt cx="2064" cy="1872"/>
              </a:xfrm>
            </p:grpSpPr>
            <p:sp>
              <p:nvSpPr>
                <p:cNvPr id="40976" name="Freeform 31"/>
                <p:cNvSpPr>
                  <a:spLocks/>
                </p:cNvSpPr>
                <p:nvPr/>
              </p:nvSpPr>
              <p:spPr bwMode="auto">
                <a:xfrm>
                  <a:off x="3504" y="2525"/>
                  <a:ext cx="2064" cy="451"/>
                </a:xfrm>
                <a:custGeom>
                  <a:avLst/>
                  <a:gdLst>
                    <a:gd name="T0" fmla="*/ 16 w 1772"/>
                    <a:gd name="T1" fmla="*/ 0 h 599"/>
                    <a:gd name="T2" fmla="*/ 0 w 1772"/>
                    <a:gd name="T3" fmla="*/ 20 h 599"/>
                    <a:gd name="T4" fmla="*/ 16 w 1772"/>
                    <a:gd name="T5" fmla="*/ 46 h 599"/>
                    <a:gd name="T6" fmla="*/ 65 w 1772"/>
                    <a:gd name="T7" fmla="*/ 72 h 599"/>
                    <a:gd name="T8" fmla="*/ 154 w 1772"/>
                    <a:gd name="T9" fmla="*/ 98 h 599"/>
                    <a:gd name="T10" fmla="*/ 291 w 1772"/>
                    <a:gd name="T11" fmla="*/ 120 h 599"/>
                    <a:gd name="T12" fmla="*/ 461 w 1772"/>
                    <a:gd name="T13" fmla="*/ 142 h 599"/>
                    <a:gd name="T14" fmla="*/ 634 w 1772"/>
                    <a:gd name="T15" fmla="*/ 157 h 599"/>
                    <a:gd name="T16" fmla="*/ 779 w 1772"/>
                    <a:gd name="T17" fmla="*/ 166 h 599"/>
                    <a:gd name="T18" fmla="*/ 940 w 1772"/>
                    <a:gd name="T19" fmla="*/ 176 h 599"/>
                    <a:gd name="T20" fmla="*/ 1095 w 1772"/>
                    <a:gd name="T21" fmla="*/ 182 h 599"/>
                    <a:gd name="T22" fmla="*/ 1250 w 1772"/>
                    <a:gd name="T23" fmla="*/ 187 h 599"/>
                    <a:gd name="T24" fmla="*/ 1397 w 1772"/>
                    <a:gd name="T25" fmla="*/ 189 h 599"/>
                    <a:gd name="T26" fmla="*/ 1583 w 1772"/>
                    <a:gd name="T27" fmla="*/ 193 h 599"/>
                    <a:gd name="T28" fmla="*/ 1761 w 1772"/>
                    <a:gd name="T29" fmla="*/ 191 h 599"/>
                    <a:gd name="T30" fmla="*/ 1934 w 1772"/>
                    <a:gd name="T31" fmla="*/ 189 h 599"/>
                    <a:gd name="T32" fmla="*/ 2133 w 1772"/>
                    <a:gd name="T33" fmla="*/ 185 h 599"/>
                    <a:gd name="T34" fmla="*/ 2281 w 1772"/>
                    <a:gd name="T35" fmla="*/ 179 h 599"/>
                    <a:gd name="T36" fmla="*/ 2444 w 1772"/>
                    <a:gd name="T37" fmla="*/ 171 h 599"/>
                    <a:gd name="T38" fmla="*/ 2595 w 1772"/>
                    <a:gd name="T39" fmla="*/ 161 h 599"/>
                    <a:gd name="T40" fmla="*/ 2703 w 1772"/>
                    <a:gd name="T41" fmla="*/ 154 h 599"/>
                    <a:gd name="T42" fmla="*/ 2816 w 1772"/>
                    <a:gd name="T43" fmla="*/ 141 h 599"/>
                    <a:gd name="T44" fmla="*/ 2905 w 1772"/>
                    <a:gd name="T45" fmla="*/ 130 h 599"/>
                    <a:gd name="T46" fmla="*/ 3003 w 1772"/>
                    <a:gd name="T47" fmla="*/ 117 h 599"/>
                    <a:gd name="T48" fmla="*/ 3093 w 1772"/>
                    <a:gd name="T49" fmla="*/ 103 h 599"/>
                    <a:gd name="T50" fmla="*/ 3148 w 1772"/>
                    <a:gd name="T51" fmla="*/ 88 h 599"/>
                    <a:gd name="T52" fmla="*/ 3205 w 1772"/>
                    <a:gd name="T53" fmla="*/ 70 h 599"/>
                    <a:gd name="T54" fmla="*/ 3245 w 1772"/>
                    <a:gd name="T55" fmla="*/ 52 h 599"/>
                    <a:gd name="T56" fmla="*/ 3261 w 1772"/>
                    <a:gd name="T57" fmla="*/ 29 h 599"/>
                    <a:gd name="T58" fmla="*/ 3253 w 1772"/>
                    <a:gd name="T59" fmla="*/ 2 h 599"/>
                    <a:gd name="T60" fmla="*/ 16 w 1772"/>
                    <a:gd name="T61" fmla="*/ 0 h 59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772" h="599">
                      <a:moveTo>
                        <a:pt x="9" y="0"/>
                      </a:moveTo>
                      <a:lnTo>
                        <a:pt x="0" y="63"/>
                      </a:lnTo>
                      <a:lnTo>
                        <a:pt x="9" y="143"/>
                      </a:lnTo>
                      <a:lnTo>
                        <a:pt x="35" y="224"/>
                      </a:lnTo>
                      <a:lnTo>
                        <a:pt x="83" y="304"/>
                      </a:lnTo>
                      <a:lnTo>
                        <a:pt x="159" y="376"/>
                      </a:lnTo>
                      <a:lnTo>
                        <a:pt x="251" y="443"/>
                      </a:lnTo>
                      <a:lnTo>
                        <a:pt x="344" y="488"/>
                      </a:lnTo>
                      <a:lnTo>
                        <a:pt x="423" y="519"/>
                      </a:lnTo>
                      <a:lnTo>
                        <a:pt x="511" y="549"/>
                      </a:lnTo>
                      <a:lnTo>
                        <a:pt x="595" y="568"/>
                      </a:lnTo>
                      <a:lnTo>
                        <a:pt x="679" y="581"/>
                      </a:lnTo>
                      <a:lnTo>
                        <a:pt x="758" y="590"/>
                      </a:lnTo>
                      <a:lnTo>
                        <a:pt x="860" y="599"/>
                      </a:lnTo>
                      <a:lnTo>
                        <a:pt x="956" y="595"/>
                      </a:lnTo>
                      <a:lnTo>
                        <a:pt x="1050" y="590"/>
                      </a:lnTo>
                      <a:lnTo>
                        <a:pt x="1159" y="577"/>
                      </a:lnTo>
                      <a:lnTo>
                        <a:pt x="1239" y="558"/>
                      </a:lnTo>
                      <a:lnTo>
                        <a:pt x="1327" y="532"/>
                      </a:lnTo>
                      <a:lnTo>
                        <a:pt x="1410" y="501"/>
                      </a:lnTo>
                      <a:lnTo>
                        <a:pt x="1469" y="478"/>
                      </a:lnTo>
                      <a:lnTo>
                        <a:pt x="1530" y="438"/>
                      </a:lnTo>
                      <a:lnTo>
                        <a:pt x="1578" y="406"/>
                      </a:lnTo>
                      <a:lnTo>
                        <a:pt x="1631" y="362"/>
                      </a:lnTo>
                      <a:lnTo>
                        <a:pt x="1680" y="321"/>
                      </a:lnTo>
                      <a:lnTo>
                        <a:pt x="1711" y="273"/>
                      </a:lnTo>
                      <a:lnTo>
                        <a:pt x="1742" y="219"/>
                      </a:lnTo>
                      <a:lnTo>
                        <a:pt x="1763" y="161"/>
                      </a:lnTo>
                      <a:lnTo>
                        <a:pt x="1772" y="89"/>
                      </a:lnTo>
                      <a:lnTo>
                        <a:pt x="1768" y="5"/>
                      </a:lnTo>
                      <a:lnTo>
                        <a:pt x="9" y="0"/>
                      </a:lnTo>
                      <a:close/>
                    </a:path>
                  </a:pathLst>
                </a:custGeom>
                <a:solidFill>
                  <a:srgbClr val="FFCC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977" name="Line 32"/>
                <p:cNvSpPr>
                  <a:spLocks noChangeShapeType="1"/>
                </p:cNvSpPr>
                <p:nvPr/>
              </p:nvSpPr>
              <p:spPr bwMode="auto">
                <a:xfrm>
                  <a:off x="4569" y="1104"/>
                  <a:ext cx="957" cy="1444"/>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978" name="Line 33"/>
                <p:cNvSpPr>
                  <a:spLocks noChangeShapeType="1"/>
                </p:cNvSpPr>
                <p:nvPr/>
              </p:nvSpPr>
              <p:spPr bwMode="auto">
                <a:xfrm flipH="1">
                  <a:off x="3589" y="1104"/>
                  <a:ext cx="980" cy="1425"/>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40972" name="Freeform 34"/>
            <p:cNvSpPr>
              <a:spLocks/>
            </p:cNvSpPr>
            <p:nvPr/>
          </p:nvSpPr>
          <p:spPr bwMode="auto">
            <a:xfrm>
              <a:off x="2451" y="1434"/>
              <a:ext cx="1382" cy="2201"/>
            </a:xfrm>
            <a:custGeom>
              <a:avLst/>
              <a:gdLst>
                <a:gd name="T0" fmla="*/ 514 w 1526"/>
                <a:gd name="T1" fmla="*/ 0 h 2807"/>
                <a:gd name="T2" fmla="*/ 666 w 1526"/>
                <a:gd name="T3" fmla="*/ 481 h 2807"/>
                <a:gd name="T4" fmla="*/ 666 w 1526"/>
                <a:gd name="T5" fmla="*/ 894 h 2807"/>
                <a:gd name="T6" fmla="*/ 770 w 1526"/>
                <a:gd name="T7" fmla="*/ 894 h 2807"/>
                <a:gd name="T8" fmla="*/ 1027 w 1526"/>
                <a:gd name="T9" fmla="*/ 964 h 2807"/>
                <a:gd name="T10" fmla="*/ 1027 w 1526"/>
                <a:gd name="T11" fmla="*/ 1061 h 2807"/>
                <a:gd name="T12" fmla="*/ 0 w 1526"/>
                <a:gd name="T13" fmla="*/ 1061 h 2807"/>
                <a:gd name="T14" fmla="*/ 0 w 1526"/>
                <a:gd name="T15" fmla="*/ 972 h 2807"/>
                <a:gd name="T16" fmla="*/ 205 w 1526"/>
                <a:gd name="T17" fmla="*/ 904 h 2807"/>
                <a:gd name="T18" fmla="*/ 325 w 1526"/>
                <a:gd name="T19" fmla="*/ 904 h 2807"/>
                <a:gd name="T20" fmla="*/ 325 w 1526"/>
                <a:gd name="T21" fmla="*/ 481 h 2807"/>
                <a:gd name="T22" fmla="*/ 514 w 1526"/>
                <a:gd name="T23" fmla="*/ 0 h 280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6" h="2807">
                  <a:moveTo>
                    <a:pt x="764" y="0"/>
                  </a:moveTo>
                  <a:lnTo>
                    <a:pt x="991" y="1273"/>
                  </a:lnTo>
                  <a:lnTo>
                    <a:pt x="991" y="2365"/>
                  </a:lnTo>
                  <a:lnTo>
                    <a:pt x="1145" y="2365"/>
                  </a:lnTo>
                  <a:lnTo>
                    <a:pt x="1526" y="2548"/>
                  </a:lnTo>
                  <a:lnTo>
                    <a:pt x="1526" y="2807"/>
                  </a:lnTo>
                  <a:lnTo>
                    <a:pt x="0" y="2807"/>
                  </a:lnTo>
                  <a:lnTo>
                    <a:pt x="0" y="2574"/>
                  </a:lnTo>
                  <a:lnTo>
                    <a:pt x="305" y="2391"/>
                  </a:lnTo>
                  <a:lnTo>
                    <a:pt x="483" y="2391"/>
                  </a:lnTo>
                  <a:lnTo>
                    <a:pt x="483" y="1273"/>
                  </a:lnTo>
                  <a:lnTo>
                    <a:pt x="764" y="0"/>
                  </a:lnTo>
                  <a:close/>
                </a:path>
              </a:pathLst>
            </a:custGeom>
            <a:solidFill>
              <a:srgbClr val="FFCC00"/>
            </a:solidFill>
            <a:ln w="19050">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40969" name="Text Box 35"/>
          <p:cNvSpPr txBox="1">
            <a:spLocks noChangeArrowheads="1"/>
          </p:cNvSpPr>
          <p:nvPr/>
        </p:nvSpPr>
        <p:spPr bwMode="auto">
          <a:xfrm>
            <a:off x="1938338" y="5649913"/>
            <a:ext cx="147161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marL="407988" indent="-4079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1257300" indent="-457200" defTabSz="9588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597025" indent="-225425" defTabSz="95885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878013" indent="-1666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165350" indent="-17303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6225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0797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5369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9941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50000"/>
              </a:spcBef>
              <a:buClrTx/>
              <a:buSzTx/>
              <a:buFontTx/>
              <a:buNone/>
            </a:pPr>
            <a:r>
              <a:rPr lang="zh-CN" altLang="en-US" sz="2800">
                <a:solidFill>
                  <a:srgbClr val="FF0066"/>
                </a:solidFill>
                <a:latin typeface="Arial Narrow" panose="020B0606020202030204" pitchFamily="34" charset="0"/>
                <a:ea typeface="楷体_GB2312" pitchFamily="49" charset="-122"/>
              </a:rPr>
              <a:t>国外</a:t>
            </a:r>
          </a:p>
        </p:txBody>
      </p:sp>
      <p:sp>
        <p:nvSpPr>
          <p:cNvPr id="40970" name="Text Box 36"/>
          <p:cNvSpPr txBox="1">
            <a:spLocks noChangeArrowheads="1"/>
          </p:cNvSpPr>
          <p:nvPr/>
        </p:nvSpPr>
        <p:spPr bwMode="auto">
          <a:xfrm>
            <a:off x="6388100" y="5599113"/>
            <a:ext cx="14732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marL="407988" indent="-4079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1257300" indent="-457200" defTabSz="9588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597025" indent="-225425" defTabSz="95885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878013" indent="-1666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165350" indent="-17303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6225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0797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5369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9941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50000"/>
              </a:spcBef>
              <a:buClrTx/>
              <a:buSzTx/>
              <a:buFontTx/>
              <a:buNone/>
            </a:pPr>
            <a:r>
              <a:rPr lang="zh-CN" altLang="en-US" sz="2800">
                <a:solidFill>
                  <a:srgbClr val="FF0066"/>
                </a:solidFill>
                <a:latin typeface="Arial Narrow" panose="020B0606020202030204" pitchFamily="34" charset="0"/>
                <a:ea typeface="楷体_GB2312" pitchFamily="49" charset="-122"/>
              </a:rPr>
              <a:t>国内</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31622"/>
                                        </p:tgtEl>
                                        <p:attrNameLst>
                                          <p:attrName>style.visibility</p:attrName>
                                        </p:attrNameLst>
                                      </p:cBhvr>
                                      <p:to>
                                        <p:strVal val="visible"/>
                                      </p:to>
                                    </p:set>
                                    <p:animEffect transition="in" filter="fade">
                                      <p:cBhvr>
                                        <p:cTn id="7" dur="2000"/>
                                        <p:tgtEl>
                                          <p:spTgt spid="2031622"/>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2031637"/>
                                        </p:tgtEl>
                                        <p:attrNameLst>
                                          <p:attrName>style.visibility</p:attrName>
                                        </p:attrNameLst>
                                      </p:cBhvr>
                                      <p:to>
                                        <p:strVal val="visible"/>
                                      </p:to>
                                    </p:set>
                                    <p:animEffect transition="in" filter="fade">
                                      <p:cBhvr>
                                        <p:cTn id="11" dur="1000"/>
                                        <p:tgtEl>
                                          <p:spTgt spid="2031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162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标题 1"/>
          <p:cNvSpPr>
            <a:spLocks noGrp="1"/>
          </p:cNvSpPr>
          <p:nvPr>
            <p:ph type="title"/>
          </p:nvPr>
        </p:nvSpPr>
        <p:spPr/>
        <p:txBody>
          <a:bodyPr/>
          <a:lstStyle/>
          <a:p>
            <a:endParaRPr lang="en-US" altLang="zh-CN" smtClean="0"/>
          </a:p>
        </p:txBody>
      </p:sp>
      <p:sp>
        <p:nvSpPr>
          <p:cNvPr id="3" name="日期占位符 2"/>
          <p:cNvSpPr>
            <a:spLocks noGrp="1"/>
          </p:cNvSpPr>
          <p:nvPr>
            <p:ph type="dt" sz="quarter" idx="10"/>
          </p:nvPr>
        </p:nvSpPr>
        <p:spPr/>
        <p:txBody>
          <a:bodyPr/>
          <a:lstStyle/>
          <a:p>
            <a:pPr>
              <a:defRPr/>
            </a:pPr>
            <a:fld id="{EA2D0841-E300-44C4-8B78-1D678406B487}" type="datetime1">
              <a:rPr lang="zh-CN" altLang="en-US" smtClean="0"/>
              <a:pPr>
                <a:defRPr/>
              </a:pPr>
              <a:t>2020/4/14</a:t>
            </a:fld>
            <a:endParaRPr lang="en-US" altLang="zh-CN"/>
          </a:p>
        </p:txBody>
      </p:sp>
      <p:sp>
        <p:nvSpPr>
          <p:cNvPr id="5" name="灯片编号占位符 4"/>
          <p:cNvSpPr>
            <a:spLocks noGrp="1"/>
          </p:cNvSpPr>
          <p:nvPr>
            <p:ph type="sldNum" sz="quarter" idx="12"/>
          </p:nvPr>
        </p:nvSpPr>
        <p:spPr/>
        <p:txBody>
          <a:bodyPr/>
          <a:lstStyle/>
          <a:p>
            <a:pPr>
              <a:defRPr/>
            </a:pPr>
            <a:fld id="{537D4C04-8EDF-41EC-88E3-62C14FEA1FD8}" type="slidenum">
              <a:rPr lang="en-US" altLang="zh-CN" smtClean="0"/>
              <a:pPr>
                <a:defRPr/>
              </a:pPr>
              <a:t>100</a:t>
            </a:fld>
            <a:endParaRPr lang="en-US" altLang="zh-CN"/>
          </a:p>
        </p:txBody>
      </p:sp>
      <p:pic>
        <p:nvPicPr>
          <p:cNvPr id="227333"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875" y="511175"/>
            <a:ext cx="8934450" cy="573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标题 1"/>
          <p:cNvSpPr>
            <a:spLocks noGrp="1"/>
          </p:cNvSpPr>
          <p:nvPr>
            <p:ph type="title"/>
          </p:nvPr>
        </p:nvSpPr>
        <p:spPr/>
        <p:txBody>
          <a:bodyPr/>
          <a:lstStyle/>
          <a:p>
            <a:endParaRPr lang="en-US" altLang="zh-CN" smtClean="0"/>
          </a:p>
        </p:txBody>
      </p:sp>
      <p:sp>
        <p:nvSpPr>
          <p:cNvPr id="3" name="日期占位符 2"/>
          <p:cNvSpPr>
            <a:spLocks noGrp="1"/>
          </p:cNvSpPr>
          <p:nvPr>
            <p:ph type="dt" sz="quarter" idx="10"/>
          </p:nvPr>
        </p:nvSpPr>
        <p:spPr/>
        <p:txBody>
          <a:bodyPr/>
          <a:lstStyle/>
          <a:p>
            <a:pPr>
              <a:defRPr/>
            </a:pPr>
            <a:fld id="{EA2D0841-E300-44C4-8B78-1D678406B487}" type="datetime1">
              <a:rPr lang="zh-CN" altLang="en-US" smtClean="0"/>
              <a:pPr>
                <a:defRPr/>
              </a:pPr>
              <a:t>2020/4/14</a:t>
            </a:fld>
            <a:endParaRPr lang="en-US" altLang="zh-CN"/>
          </a:p>
        </p:txBody>
      </p:sp>
      <p:sp>
        <p:nvSpPr>
          <p:cNvPr id="5" name="灯片编号占位符 4"/>
          <p:cNvSpPr>
            <a:spLocks noGrp="1"/>
          </p:cNvSpPr>
          <p:nvPr>
            <p:ph type="sldNum" sz="quarter" idx="12"/>
          </p:nvPr>
        </p:nvSpPr>
        <p:spPr/>
        <p:txBody>
          <a:bodyPr/>
          <a:lstStyle/>
          <a:p>
            <a:pPr>
              <a:defRPr/>
            </a:pPr>
            <a:fld id="{2ABEEB39-6EBA-4E04-BAAB-C7708699FBDF}" type="slidenum">
              <a:rPr lang="en-US" altLang="zh-CN" smtClean="0"/>
              <a:pPr>
                <a:defRPr/>
              </a:pPr>
              <a:t>101</a:t>
            </a:fld>
            <a:endParaRPr lang="en-US" altLang="zh-CN"/>
          </a:p>
        </p:txBody>
      </p:sp>
      <p:pic>
        <p:nvPicPr>
          <p:cNvPr id="228357"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350" y="595313"/>
            <a:ext cx="8877300" cy="566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标题 1"/>
          <p:cNvSpPr>
            <a:spLocks noGrp="1"/>
          </p:cNvSpPr>
          <p:nvPr>
            <p:ph type="title"/>
          </p:nvPr>
        </p:nvSpPr>
        <p:spPr/>
        <p:txBody>
          <a:bodyPr/>
          <a:lstStyle/>
          <a:p>
            <a:endParaRPr lang="en-US" altLang="zh-CN" smtClean="0"/>
          </a:p>
        </p:txBody>
      </p:sp>
      <p:sp>
        <p:nvSpPr>
          <p:cNvPr id="3" name="日期占位符 2"/>
          <p:cNvSpPr>
            <a:spLocks noGrp="1"/>
          </p:cNvSpPr>
          <p:nvPr>
            <p:ph type="dt" sz="quarter" idx="10"/>
          </p:nvPr>
        </p:nvSpPr>
        <p:spPr/>
        <p:txBody>
          <a:bodyPr/>
          <a:lstStyle/>
          <a:p>
            <a:pPr>
              <a:defRPr/>
            </a:pPr>
            <a:fld id="{EA2D0841-E300-44C4-8B78-1D678406B487}" type="datetime1">
              <a:rPr lang="zh-CN" altLang="en-US" smtClean="0"/>
              <a:pPr>
                <a:defRPr/>
              </a:pPr>
              <a:t>2020/4/14</a:t>
            </a:fld>
            <a:endParaRPr lang="en-US" altLang="zh-CN"/>
          </a:p>
        </p:txBody>
      </p:sp>
      <p:sp>
        <p:nvSpPr>
          <p:cNvPr id="5" name="灯片编号占位符 4"/>
          <p:cNvSpPr>
            <a:spLocks noGrp="1"/>
          </p:cNvSpPr>
          <p:nvPr>
            <p:ph type="sldNum" sz="quarter" idx="12"/>
          </p:nvPr>
        </p:nvSpPr>
        <p:spPr/>
        <p:txBody>
          <a:bodyPr/>
          <a:lstStyle/>
          <a:p>
            <a:pPr>
              <a:defRPr/>
            </a:pPr>
            <a:fld id="{4CCE3EF9-DFDE-429B-99FA-9F13F454F9C3}" type="slidenum">
              <a:rPr lang="en-US" altLang="zh-CN" smtClean="0"/>
              <a:pPr>
                <a:defRPr/>
              </a:pPr>
              <a:t>102</a:t>
            </a:fld>
            <a:endParaRPr lang="en-US" altLang="zh-CN"/>
          </a:p>
        </p:txBody>
      </p:sp>
      <p:pic>
        <p:nvPicPr>
          <p:cNvPr id="229381"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825" y="476250"/>
            <a:ext cx="8896350"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标题 1"/>
          <p:cNvSpPr>
            <a:spLocks noGrp="1"/>
          </p:cNvSpPr>
          <p:nvPr>
            <p:ph type="title"/>
          </p:nvPr>
        </p:nvSpPr>
        <p:spPr/>
        <p:txBody>
          <a:bodyPr/>
          <a:lstStyle/>
          <a:p>
            <a:endParaRPr lang="en-US" altLang="zh-CN" smtClean="0"/>
          </a:p>
        </p:txBody>
      </p:sp>
      <p:sp>
        <p:nvSpPr>
          <p:cNvPr id="3" name="日期占位符 2"/>
          <p:cNvSpPr>
            <a:spLocks noGrp="1"/>
          </p:cNvSpPr>
          <p:nvPr>
            <p:ph type="dt" sz="quarter" idx="10"/>
          </p:nvPr>
        </p:nvSpPr>
        <p:spPr/>
        <p:txBody>
          <a:bodyPr/>
          <a:lstStyle/>
          <a:p>
            <a:pPr>
              <a:defRPr/>
            </a:pPr>
            <a:fld id="{EA2D0841-E300-44C4-8B78-1D678406B487}" type="datetime1">
              <a:rPr lang="zh-CN" altLang="en-US" smtClean="0"/>
              <a:pPr>
                <a:defRPr/>
              </a:pPr>
              <a:t>2020/4/14</a:t>
            </a:fld>
            <a:endParaRPr lang="en-US" altLang="zh-CN"/>
          </a:p>
        </p:txBody>
      </p:sp>
      <p:sp>
        <p:nvSpPr>
          <p:cNvPr id="5" name="灯片编号占位符 4"/>
          <p:cNvSpPr>
            <a:spLocks noGrp="1"/>
          </p:cNvSpPr>
          <p:nvPr>
            <p:ph type="sldNum" sz="quarter" idx="12"/>
          </p:nvPr>
        </p:nvSpPr>
        <p:spPr/>
        <p:txBody>
          <a:bodyPr/>
          <a:lstStyle/>
          <a:p>
            <a:pPr>
              <a:defRPr/>
            </a:pPr>
            <a:fld id="{7D5F8C8A-AD1F-4327-B11B-CC3E593C228F}" type="slidenum">
              <a:rPr lang="en-US" altLang="zh-CN" smtClean="0"/>
              <a:pPr>
                <a:defRPr/>
              </a:pPr>
              <a:t>103</a:t>
            </a:fld>
            <a:endParaRPr lang="en-US" altLang="zh-CN"/>
          </a:p>
        </p:txBody>
      </p:sp>
      <p:pic>
        <p:nvPicPr>
          <p:cNvPr id="230405"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825" y="452438"/>
            <a:ext cx="8896350" cy="595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标题 1"/>
          <p:cNvSpPr>
            <a:spLocks noGrp="1"/>
          </p:cNvSpPr>
          <p:nvPr>
            <p:ph type="title"/>
          </p:nvPr>
        </p:nvSpPr>
        <p:spPr/>
        <p:txBody>
          <a:bodyPr/>
          <a:lstStyle/>
          <a:p>
            <a:endParaRPr lang="en-US" altLang="zh-CN" smtClean="0"/>
          </a:p>
        </p:txBody>
      </p:sp>
      <p:sp>
        <p:nvSpPr>
          <p:cNvPr id="3" name="日期占位符 2"/>
          <p:cNvSpPr>
            <a:spLocks noGrp="1"/>
          </p:cNvSpPr>
          <p:nvPr>
            <p:ph type="dt" sz="quarter" idx="10"/>
          </p:nvPr>
        </p:nvSpPr>
        <p:spPr/>
        <p:txBody>
          <a:bodyPr/>
          <a:lstStyle/>
          <a:p>
            <a:pPr>
              <a:defRPr/>
            </a:pPr>
            <a:fld id="{EA2D0841-E300-44C4-8B78-1D678406B487}" type="datetime1">
              <a:rPr lang="zh-CN" altLang="en-US" smtClean="0"/>
              <a:pPr>
                <a:defRPr/>
              </a:pPr>
              <a:t>2020/4/14</a:t>
            </a:fld>
            <a:endParaRPr lang="en-US" altLang="zh-CN"/>
          </a:p>
        </p:txBody>
      </p:sp>
      <p:sp>
        <p:nvSpPr>
          <p:cNvPr id="4" name="页脚占位符 3"/>
          <p:cNvSpPr>
            <a:spLocks noGrp="1"/>
          </p:cNvSpPr>
          <p:nvPr>
            <p:ph type="ftr" sz="quarter" idx="11"/>
          </p:nvPr>
        </p:nvSpPr>
        <p:spPr/>
        <p:txBody>
          <a:bodyPr/>
          <a:lstStyle/>
          <a:p>
            <a:pPr>
              <a:defRPr/>
            </a:pPr>
            <a:r>
              <a:rPr lang="en-US" altLang="zh-CN" smtClean="0"/>
              <a:t>清华大学软件学院软件项目管理课件研制组</a:t>
            </a:r>
            <a:endParaRPr lang="en-US" altLang="zh-CN"/>
          </a:p>
        </p:txBody>
      </p:sp>
      <p:sp>
        <p:nvSpPr>
          <p:cNvPr id="5" name="灯片编号占位符 4"/>
          <p:cNvSpPr>
            <a:spLocks noGrp="1"/>
          </p:cNvSpPr>
          <p:nvPr>
            <p:ph type="sldNum" sz="quarter" idx="12"/>
          </p:nvPr>
        </p:nvSpPr>
        <p:spPr/>
        <p:txBody>
          <a:bodyPr/>
          <a:lstStyle/>
          <a:p>
            <a:pPr>
              <a:defRPr/>
            </a:pPr>
            <a:fld id="{67F60560-F1A7-4C17-986C-248CFEA8CDC9}" type="slidenum">
              <a:rPr lang="en-US" altLang="zh-CN" smtClean="0"/>
              <a:pPr>
                <a:defRPr/>
              </a:pPr>
              <a:t>104</a:t>
            </a:fld>
            <a:endParaRPr lang="en-US" altLang="zh-CN"/>
          </a:p>
        </p:txBody>
      </p:sp>
      <p:pic>
        <p:nvPicPr>
          <p:cNvPr id="231430"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113" y="361950"/>
            <a:ext cx="8867775" cy="61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标题 1"/>
          <p:cNvSpPr>
            <a:spLocks noGrp="1"/>
          </p:cNvSpPr>
          <p:nvPr>
            <p:ph type="title"/>
          </p:nvPr>
        </p:nvSpPr>
        <p:spPr/>
        <p:txBody>
          <a:bodyPr/>
          <a:lstStyle/>
          <a:p>
            <a:endParaRPr lang="en-US" altLang="zh-CN" smtClean="0"/>
          </a:p>
        </p:txBody>
      </p:sp>
      <p:sp>
        <p:nvSpPr>
          <p:cNvPr id="3" name="日期占位符 2"/>
          <p:cNvSpPr>
            <a:spLocks noGrp="1"/>
          </p:cNvSpPr>
          <p:nvPr>
            <p:ph type="dt" sz="quarter" idx="10"/>
          </p:nvPr>
        </p:nvSpPr>
        <p:spPr/>
        <p:txBody>
          <a:bodyPr/>
          <a:lstStyle/>
          <a:p>
            <a:pPr>
              <a:defRPr/>
            </a:pPr>
            <a:fld id="{EA2D0841-E300-44C4-8B78-1D678406B487}" type="datetime1">
              <a:rPr lang="zh-CN" altLang="en-US" smtClean="0"/>
              <a:pPr>
                <a:defRPr/>
              </a:pPr>
              <a:t>2020/4/14</a:t>
            </a:fld>
            <a:endParaRPr lang="en-US" altLang="zh-CN"/>
          </a:p>
        </p:txBody>
      </p:sp>
      <p:sp>
        <p:nvSpPr>
          <p:cNvPr id="4" name="页脚占位符 3"/>
          <p:cNvSpPr>
            <a:spLocks noGrp="1"/>
          </p:cNvSpPr>
          <p:nvPr>
            <p:ph type="ftr" sz="quarter" idx="11"/>
          </p:nvPr>
        </p:nvSpPr>
        <p:spPr/>
        <p:txBody>
          <a:bodyPr/>
          <a:lstStyle/>
          <a:p>
            <a:pPr>
              <a:defRPr/>
            </a:pPr>
            <a:r>
              <a:rPr lang="en-US" altLang="zh-CN" smtClean="0"/>
              <a:t>清华大学软件学院软件项目管理课件研制组</a:t>
            </a:r>
            <a:endParaRPr lang="en-US" altLang="zh-CN"/>
          </a:p>
        </p:txBody>
      </p:sp>
      <p:sp>
        <p:nvSpPr>
          <p:cNvPr id="5" name="灯片编号占位符 4"/>
          <p:cNvSpPr>
            <a:spLocks noGrp="1"/>
          </p:cNvSpPr>
          <p:nvPr>
            <p:ph type="sldNum" sz="quarter" idx="12"/>
          </p:nvPr>
        </p:nvSpPr>
        <p:spPr/>
        <p:txBody>
          <a:bodyPr/>
          <a:lstStyle/>
          <a:p>
            <a:pPr>
              <a:defRPr/>
            </a:pPr>
            <a:fld id="{447D6DF2-3E73-4C81-B593-B3442EF6FB17}" type="slidenum">
              <a:rPr lang="en-US" altLang="zh-CN" smtClean="0"/>
              <a:pPr>
                <a:defRPr/>
              </a:pPr>
              <a:t>105</a:t>
            </a:fld>
            <a:endParaRPr lang="en-US" altLang="zh-CN"/>
          </a:p>
        </p:txBody>
      </p:sp>
      <p:pic>
        <p:nvPicPr>
          <p:cNvPr id="232454"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381000"/>
            <a:ext cx="71247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标题 1"/>
          <p:cNvSpPr>
            <a:spLocks noGrp="1"/>
          </p:cNvSpPr>
          <p:nvPr>
            <p:ph type="title"/>
          </p:nvPr>
        </p:nvSpPr>
        <p:spPr/>
        <p:txBody>
          <a:bodyPr/>
          <a:lstStyle/>
          <a:p>
            <a:endParaRPr lang="en-US" altLang="zh-CN" smtClean="0"/>
          </a:p>
        </p:txBody>
      </p:sp>
      <p:sp>
        <p:nvSpPr>
          <p:cNvPr id="3" name="日期占位符 2"/>
          <p:cNvSpPr>
            <a:spLocks noGrp="1"/>
          </p:cNvSpPr>
          <p:nvPr>
            <p:ph type="dt" sz="quarter" idx="10"/>
          </p:nvPr>
        </p:nvSpPr>
        <p:spPr/>
        <p:txBody>
          <a:bodyPr/>
          <a:lstStyle/>
          <a:p>
            <a:pPr>
              <a:defRPr/>
            </a:pPr>
            <a:fld id="{EA2D0841-E300-44C4-8B78-1D678406B487}" type="datetime1">
              <a:rPr lang="zh-CN" altLang="en-US" smtClean="0"/>
              <a:pPr>
                <a:defRPr/>
              </a:pPr>
              <a:t>2020/4/14</a:t>
            </a:fld>
            <a:endParaRPr lang="en-US" altLang="zh-CN"/>
          </a:p>
        </p:txBody>
      </p:sp>
      <p:sp>
        <p:nvSpPr>
          <p:cNvPr id="5" name="灯片编号占位符 4"/>
          <p:cNvSpPr>
            <a:spLocks noGrp="1"/>
          </p:cNvSpPr>
          <p:nvPr>
            <p:ph type="sldNum" sz="quarter" idx="12"/>
          </p:nvPr>
        </p:nvSpPr>
        <p:spPr/>
        <p:txBody>
          <a:bodyPr/>
          <a:lstStyle/>
          <a:p>
            <a:pPr>
              <a:defRPr/>
            </a:pPr>
            <a:fld id="{06F7D16A-D038-42C1-AE15-5FA327A2A207}" type="slidenum">
              <a:rPr lang="en-US" altLang="zh-CN" smtClean="0"/>
              <a:pPr>
                <a:defRPr/>
              </a:pPr>
              <a:t>106</a:t>
            </a:fld>
            <a:endParaRPr lang="en-US" altLang="zh-CN"/>
          </a:p>
        </p:txBody>
      </p:sp>
      <p:pic>
        <p:nvPicPr>
          <p:cNvPr id="233477"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7188" y="442913"/>
            <a:ext cx="8429625" cy="597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标题 1"/>
          <p:cNvSpPr>
            <a:spLocks noGrp="1"/>
          </p:cNvSpPr>
          <p:nvPr>
            <p:ph type="title"/>
          </p:nvPr>
        </p:nvSpPr>
        <p:spPr/>
        <p:txBody>
          <a:bodyPr/>
          <a:lstStyle/>
          <a:p>
            <a:endParaRPr lang="en-US" altLang="zh-CN" smtClean="0"/>
          </a:p>
        </p:txBody>
      </p:sp>
      <p:sp>
        <p:nvSpPr>
          <p:cNvPr id="3" name="日期占位符 2"/>
          <p:cNvSpPr>
            <a:spLocks noGrp="1"/>
          </p:cNvSpPr>
          <p:nvPr>
            <p:ph type="dt" sz="quarter" idx="10"/>
          </p:nvPr>
        </p:nvSpPr>
        <p:spPr/>
        <p:txBody>
          <a:bodyPr/>
          <a:lstStyle/>
          <a:p>
            <a:pPr>
              <a:defRPr/>
            </a:pPr>
            <a:fld id="{EA2D0841-E300-44C4-8B78-1D678406B487}" type="datetime1">
              <a:rPr lang="zh-CN" altLang="en-US" smtClean="0"/>
              <a:pPr>
                <a:defRPr/>
              </a:pPr>
              <a:t>2020/4/14</a:t>
            </a:fld>
            <a:endParaRPr lang="en-US" altLang="zh-CN"/>
          </a:p>
        </p:txBody>
      </p:sp>
      <p:sp>
        <p:nvSpPr>
          <p:cNvPr id="5" name="灯片编号占位符 4"/>
          <p:cNvSpPr>
            <a:spLocks noGrp="1"/>
          </p:cNvSpPr>
          <p:nvPr>
            <p:ph type="sldNum" sz="quarter" idx="12"/>
          </p:nvPr>
        </p:nvSpPr>
        <p:spPr/>
        <p:txBody>
          <a:bodyPr/>
          <a:lstStyle/>
          <a:p>
            <a:pPr>
              <a:defRPr/>
            </a:pPr>
            <a:fld id="{5925EEC8-E8B1-4B23-8831-09B22FB4A13A}" type="slidenum">
              <a:rPr lang="en-US" altLang="zh-CN" smtClean="0"/>
              <a:pPr>
                <a:defRPr/>
              </a:pPr>
              <a:t>107</a:t>
            </a:fld>
            <a:endParaRPr lang="en-US" altLang="zh-CN"/>
          </a:p>
        </p:txBody>
      </p:sp>
      <p:pic>
        <p:nvPicPr>
          <p:cNvPr id="234501"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3838" y="371475"/>
            <a:ext cx="8696325" cy="611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标题 1"/>
          <p:cNvSpPr>
            <a:spLocks noGrp="1"/>
          </p:cNvSpPr>
          <p:nvPr>
            <p:ph type="title"/>
          </p:nvPr>
        </p:nvSpPr>
        <p:spPr/>
        <p:txBody>
          <a:bodyPr/>
          <a:lstStyle/>
          <a:p>
            <a:endParaRPr lang="en-US" altLang="zh-CN" smtClean="0"/>
          </a:p>
        </p:txBody>
      </p:sp>
      <p:sp>
        <p:nvSpPr>
          <p:cNvPr id="3" name="日期占位符 2"/>
          <p:cNvSpPr>
            <a:spLocks noGrp="1"/>
          </p:cNvSpPr>
          <p:nvPr>
            <p:ph type="dt" sz="quarter" idx="10"/>
          </p:nvPr>
        </p:nvSpPr>
        <p:spPr/>
        <p:txBody>
          <a:bodyPr/>
          <a:lstStyle/>
          <a:p>
            <a:pPr>
              <a:defRPr/>
            </a:pPr>
            <a:fld id="{EA2D0841-E300-44C4-8B78-1D678406B487}" type="datetime1">
              <a:rPr lang="zh-CN" altLang="en-US" smtClean="0"/>
              <a:pPr>
                <a:defRPr/>
              </a:pPr>
              <a:t>2020/4/14</a:t>
            </a:fld>
            <a:endParaRPr lang="en-US" altLang="zh-CN"/>
          </a:p>
        </p:txBody>
      </p:sp>
      <p:sp>
        <p:nvSpPr>
          <p:cNvPr id="5" name="灯片编号占位符 4"/>
          <p:cNvSpPr>
            <a:spLocks noGrp="1"/>
          </p:cNvSpPr>
          <p:nvPr>
            <p:ph type="sldNum" sz="quarter" idx="12"/>
          </p:nvPr>
        </p:nvSpPr>
        <p:spPr/>
        <p:txBody>
          <a:bodyPr/>
          <a:lstStyle/>
          <a:p>
            <a:pPr>
              <a:defRPr/>
            </a:pPr>
            <a:fld id="{5B9A0F3A-0BD0-4920-AD24-B92839E79986}" type="slidenum">
              <a:rPr lang="en-US" altLang="zh-CN" smtClean="0"/>
              <a:pPr>
                <a:defRPr/>
              </a:pPr>
              <a:t>108</a:t>
            </a:fld>
            <a:endParaRPr lang="en-US" altLang="zh-CN"/>
          </a:p>
        </p:txBody>
      </p:sp>
      <p:pic>
        <p:nvPicPr>
          <p:cNvPr id="23552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2413" y="647700"/>
            <a:ext cx="8639175"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标题 1"/>
          <p:cNvSpPr>
            <a:spLocks noGrp="1"/>
          </p:cNvSpPr>
          <p:nvPr>
            <p:ph type="title"/>
          </p:nvPr>
        </p:nvSpPr>
        <p:spPr/>
        <p:txBody>
          <a:bodyPr/>
          <a:lstStyle/>
          <a:p>
            <a:endParaRPr lang="en-US" altLang="zh-CN" smtClean="0"/>
          </a:p>
        </p:txBody>
      </p:sp>
      <p:sp>
        <p:nvSpPr>
          <p:cNvPr id="3" name="日期占位符 2"/>
          <p:cNvSpPr>
            <a:spLocks noGrp="1"/>
          </p:cNvSpPr>
          <p:nvPr>
            <p:ph type="dt" sz="quarter" idx="10"/>
          </p:nvPr>
        </p:nvSpPr>
        <p:spPr/>
        <p:txBody>
          <a:bodyPr/>
          <a:lstStyle/>
          <a:p>
            <a:pPr>
              <a:defRPr/>
            </a:pPr>
            <a:fld id="{EA2D0841-E300-44C4-8B78-1D678406B487}" type="datetime1">
              <a:rPr lang="zh-CN" altLang="en-US" smtClean="0"/>
              <a:pPr>
                <a:defRPr/>
              </a:pPr>
              <a:t>2020/4/14</a:t>
            </a:fld>
            <a:endParaRPr lang="en-US" altLang="zh-CN"/>
          </a:p>
        </p:txBody>
      </p:sp>
      <p:sp>
        <p:nvSpPr>
          <p:cNvPr id="5" name="灯片编号占位符 4"/>
          <p:cNvSpPr>
            <a:spLocks noGrp="1"/>
          </p:cNvSpPr>
          <p:nvPr>
            <p:ph type="sldNum" sz="quarter" idx="12"/>
          </p:nvPr>
        </p:nvSpPr>
        <p:spPr/>
        <p:txBody>
          <a:bodyPr/>
          <a:lstStyle/>
          <a:p>
            <a:pPr>
              <a:defRPr/>
            </a:pPr>
            <a:fld id="{4C15C0D5-10CA-4169-97A7-888142A3F2F1}" type="slidenum">
              <a:rPr lang="en-US" altLang="zh-CN" smtClean="0"/>
              <a:pPr>
                <a:defRPr/>
              </a:pPr>
              <a:t>109</a:t>
            </a:fld>
            <a:endParaRPr lang="en-US" altLang="zh-CN"/>
          </a:p>
        </p:txBody>
      </p:sp>
      <p:pic>
        <p:nvPicPr>
          <p:cNvPr id="236549"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2438" y="390525"/>
            <a:ext cx="8239125"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 name="日期占位符 3"/>
          <p:cNvSpPr>
            <a:spLocks noGrp="1"/>
          </p:cNvSpPr>
          <p:nvPr>
            <p:ph type="dt" sz="quarter" idx="10"/>
          </p:nvPr>
        </p:nvSpPr>
        <p:spPr/>
        <p:txBody>
          <a:bodyPr/>
          <a:lstStyle/>
          <a:p>
            <a:pPr>
              <a:defRPr/>
            </a:pPr>
            <a:fld id="{4955E41E-9C97-46D0-98D7-63BBD05132F6}" type="datetime1">
              <a:rPr lang="zh-CN" altLang="en-US">
                <a:solidFill>
                  <a:schemeClr val="tx1"/>
                </a:solidFill>
              </a:rPr>
              <a:pPr>
                <a:defRPr/>
              </a:pPr>
              <a:t>2020/4/14</a:t>
            </a:fld>
            <a:endParaRPr lang="en-US" altLang="zh-CN">
              <a:solidFill>
                <a:schemeClr val="tx1"/>
              </a:solidFill>
            </a:endParaRPr>
          </a:p>
        </p:txBody>
      </p:sp>
      <p:sp>
        <p:nvSpPr>
          <p:cNvPr id="27" name="灯片编号占位符 5"/>
          <p:cNvSpPr>
            <a:spLocks noGrp="1"/>
          </p:cNvSpPr>
          <p:nvPr>
            <p:ph type="sldNum" sz="quarter" idx="12"/>
          </p:nvPr>
        </p:nvSpPr>
        <p:spPr/>
        <p:txBody>
          <a:bodyPr/>
          <a:lstStyle/>
          <a:p>
            <a:pPr>
              <a:defRPr/>
            </a:pPr>
            <a:fld id="{2517E590-4DDD-42BB-A77A-715EB339C892}" type="slidenum">
              <a:rPr lang="en-US" altLang="zh-CN">
                <a:solidFill>
                  <a:schemeClr val="tx1"/>
                </a:solidFill>
              </a:rPr>
              <a:pPr>
                <a:defRPr/>
              </a:pPr>
              <a:t>11</a:t>
            </a:fld>
            <a:endParaRPr lang="en-US" altLang="zh-CN">
              <a:solidFill>
                <a:schemeClr val="tx1"/>
              </a:solidFill>
            </a:endParaRPr>
          </a:p>
        </p:txBody>
      </p:sp>
      <p:sp>
        <p:nvSpPr>
          <p:cNvPr id="2033666" name="Rectangle 2"/>
          <p:cNvSpPr>
            <a:spLocks noGrp="1" noChangeArrowheads="1"/>
          </p:cNvSpPr>
          <p:nvPr>
            <p:ph type="title"/>
          </p:nvPr>
        </p:nvSpPr>
        <p:spPr/>
        <p:txBody>
          <a:bodyPr/>
          <a:lstStyle/>
          <a:p>
            <a:pPr eaLnBrk="1" hangingPunct="1"/>
            <a:r>
              <a:rPr lang="zh-CN" altLang="en-US" smtClean="0"/>
              <a:t>配置管理给我们带来了什么</a:t>
            </a:r>
          </a:p>
        </p:txBody>
      </p:sp>
      <p:graphicFrame>
        <p:nvGraphicFramePr>
          <p:cNvPr id="2033667" name="Group 3"/>
          <p:cNvGraphicFramePr>
            <a:graphicFrameLocks noGrp="1"/>
          </p:cNvGraphicFramePr>
          <p:nvPr>
            <p:ph idx="1"/>
          </p:nvPr>
        </p:nvGraphicFramePr>
        <p:xfrm>
          <a:off x="323850" y="1773238"/>
          <a:ext cx="8280400" cy="4313240"/>
        </p:xfrm>
        <a:graphic>
          <a:graphicData uri="http://schemas.openxmlformats.org/drawingml/2006/table">
            <a:tbl>
              <a:tblPr/>
              <a:tblGrid>
                <a:gridCol w="5422900">
                  <a:extLst>
                    <a:ext uri="{9D8B030D-6E8A-4147-A177-3AD203B41FA5}">
                      <a16:colId xmlns:a16="http://schemas.microsoft.com/office/drawing/2014/main" val="20000"/>
                    </a:ext>
                  </a:extLst>
                </a:gridCol>
                <a:gridCol w="2857500">
                  <a:extLst>
                    <a:ext uri="{9D8B030D-6E8A-4147-A177-3AD203B41FA5}">
                      <a16:colId xmlns:a16="http://schemas.microsoft.com/office/drawing/2014/main" val="20001"/>
                    </a:ext>
                  </a:extLst>
                </a:gridCol>
              </a:tblGrid>
              <a:tr h="503158">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r>
                        <a:rPr kumimoji="0" lang="en-US" altLang="zh-CN" sz="2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 </a:t>
                      </a:r>
                      <a:r>
                        <a:rPr kumimoji="0" lang="zh-CN" altLang="en-US" sz="2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好处</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r>
                        <a:rPr kumimoji="0" lang="en-US" altLang="zh-CN" sz="2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  </a:t>
                      </a:r>
                      <a:r>
                        <a:rPr kumimoji="0" lang="zh-CN" altLang="en-US" sz="2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问题</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extLst>
                  <a:ext uri="{0D108BD9-81ED-4DB2-BD59-A6C34878D82A}">
                    <a16:rowId xmlns:a16="http://schemas.microsoft.com/office/drawing/2014/main" val="10000"/>
                  </a:ext>
                </a:extLst>
              </a:tr>
              <a:tr h="647598">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提高软件开发生产率</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4">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30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为配置管理设置专门的智能人员，并且要有一些软硬件环境支持，都增加了开发的成本</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6172">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降低软件维护费用</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2"/>
                  </a:ext>
                </a:extLst>
              </a:tr>
              <a:tr h="647598">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确保构建正确的系统</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3"/>
                  </a:ext>
                </a:extLst>
              </a:tr>
              <a:tr h="786369">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更好的质量保证</a:t>
                      </a:r>
                    </a:p>
                    <a:p>
                      <a:pPr marL="0" marR="0" lvl="0" indent="0" algn="ctr"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endParaRPr kumimoji="0" lang="zh-CN" altLang="en-US" sz="24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4"/>
                  </a:ext>
                </a:extLst>
              </a:tr>
              <a:tr h="576172">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减少缺陷</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对于简单系统的开发没有实际的意义</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76172">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使软件开发依赖于过程而不是依赖于人</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33666"/>
                                        </p:tgtEl>
                                        <p:attrNameLst>
                                          <p:attrName>style.visibility</p:attrName>
                                        </p:attrNameLst>
                                      </p:cBhvr>
                                      <p:to>
                                        <p:strVal val="visible"/>
                                      </p:to>
                                    </p:set>
                                    <p:anim calcmode="lin" valueType="num">
                                      <p:cBhvr additive="base">
                                        <p:cTn id="7" dur="500" fill="hold"/>
                                        <p:tgtEl>
                                          <p:spTgt spid="2033666"/>
                                        </p:tgtEl>
                                        <p:attrNameLst>
                                          <p:attrName>ppt_x</p:attrName>
                                        </p:attrNameLst>
                                      </p:cBhvr>
                                      <p:tavLst>
                                        <p:tav tm="0">
                                          <p:val>
                                            <p:strVal val="0-#ppt_w/2"/>
                                          </p:val>
                                        </p:tav>
                                        <p:tav tm="100000">
                                          <p:val>
                                            <p:strVal val="#ppt_x"/>
                                          </p:val>
                                        </p:tav>
                                      </p:tavLst>
                                    </p:anim>
                                    <p:anim calcmode="lin" valueType="num">
                                      <p:cBhvr additive="base">
                                        <p:cTn id="8" dur="500" fill="hold"/>
                                        <p:tgtEl>
                                          <p:spTgt spid="203366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nodeType="afterEffect">
                                  <p:stCondLst>
                                    <p:cond delay="0"/>
                                  </p:stCondLst>
                                  <p:childTnLst>
                                    <p:set>
                                      <p:cBhvr>
                                        <p:cTn id="11" dur="1" fill="hold">
                                          <p:stCondLst>
                                            <p:cond delay="499"/>
                                          </p:stCondLst>
                                        </p:cTn>
                                        <p:tgtEl>
                                          <p:spTgt spid="20336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3666"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标题 1"/>
          <p:cNvSpPr>
            <a:spLocks noGrp="1"/>
          </p:cNvSpPr>
          <p:nvPr>
            <p:ph type="title"/>
          </p:nvPr>
        </p:nvSpPr>
        <p:spPr/>
        <p:txBody>
          <a:bodyPr/>
          <a:lstStyle/>
          <a:p>
            <a:endParaRPr lang="en-US" altLang="zh-CN" smtClean="0"/>
          </a:p>
        </p:txBody>
      </p:sp>
      <p:sp>
        <p:nvSpPr>
          <p:cNvPr id="3" name="日期占位符 2"/>
          <p:cNvSpPr>
            <a:spLocks noGrp="1"/>
          </p:cNvSpPr>
          <p:nvPr>
            <p:ph type="dt" sz="quarter" idx="10"/>
          </p:nvPr>
        </p:nvSpPr>
        <p:spPr/>
        <p:txBody>
          <a:bodyPr/>
          <a:lstStyle/>
          <a:p>
            <a:pPr>
              <a:defRPr/>
            </a:pPr>
            <a:fld id="{EA2D0841-E300-44C4-8B78-1D678406B487}" type="datetime1">
              <a:rPr lang="zh-CN" altLang="en-US" smtClean="0"/>
              <a:pPr>
                <a:defRPr/>
              </a:pPr>
              <a:t>2020/4/14</a:t>
            </a:fld>
            <a:endParaRPr lang="en-US" altLang="zh-CN"/>
          </a:p>
        </p:txBody>
      </p:sp>
      <p:sp>
        <p:nvSpPr>
          <p:cNvPr id="5" name="灯片编号占位符 4"/>
          <p:cNvSpPr>
            <a:spLocks noGrp="1"/>
          </p:cNvSpPr>
          <p:nvPr>
            <p:ph type="sldNum" sz="quarter" idx="12"/>
          </p:nvPr>
        </p:nvSpPr>
        <p:spPr/>
        <p:txBody>
          <a:bodyPr/>
          <a:lstStyle/>
          <a:p>
            <a:pPr>
              <a:defRPr/>
            </a:pPr>
            <a:fld id="{6BC752A8-3EE4-4A5F-8CFE-C050530B739F}" type="slidenum">
              <a:rPr lang="en-US" altLang="zh-CN" smtClean="0"/>
              <a:pPr>
                <a:defRPr/>
              </a:pPr>
              <a:t>110</a:t>
            </a:fld>
            <a:endParaRPr lang="en-US" altLang="zh-CN"/>
          </a:p>
        </p:txBody>
      </p:sp>
      <p:pic>
        <p:nvPicPr>
          <p:cNvPr id="237573"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23863"/>
            <a:ext cx="7924800" cy="601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标题 1"/>
          <p:cNvSpPr>
            <a:spLocks noGrp="1"/>
          </p:cNvSpPr>
          <p:nvPr>
            <p:ph type="title"/>
          </p:nvPr>
        </p:nvSpPr>
        <p:spPr/>
        <p:txBody>
          <a:bodyPr/>
          <a:lstStyle/>
          <a:p>
            <a:endParaRPr lang="en-US" altLang="zh-CN" smtClean="0"/>
          </a:p>
        </p:txBody>
      </p:sp>
      <p:sp>
        <p:nvSpPr>
          <p:cNvPr id="3" name="日期占位符 2"/>
          <p:cNvSpPr>
            <a:spLocks noGrp="1"/>
          </p:cNvSpPr>
          <p:nvPr>
            <p:ph type="dt" sz="quarter" idx="10"/>
          </p:nvPr>
        </p:nvSpPr>
        <p:spPr/>
        <p:txBody>
          <a:bodyPr/>
          <a:lstStyle/>
          <a:p>
            <a:pPr>
              <a:defRPr/>
            </a:pPr>
            <a:fld id="{EA2D0841-E300-44C4-8B78-1D678406B487}" type="datetime1">
              <a:rPr lang="zh-CN" altLang="en-US" smtClean="0"/>
              <a:pPr>
                <a:defRPr/>
              </a:pPr>
              <a:t>2020/4/14</a:t>
            </a:fld>
            <a:endParaRPr lang="en-US" altLang="zh-CN"/>
          </a:p>
        </p:txBody>
      </p:sp>
      <p:sp>
        <p:nvSpPr>
          <p:cNvPr id="5" name="灯片编号占位符 4"/>
          <p:cNvSpPr>
            <a:spLocks noGrp="1"/>
          </p:cNvSpPr>
          <p:nvPr>
            <p:ph type="sldNum" sz="quarter" idx="12"/>
          </p:nvPr>
        </p:nvSpPr>
        <p:spPr/>
        <p:txBody>
          <a:bodyPr/>
          <a:lstStyle/>
          <a:p>
            <a:pPr>
              <a:defRPr/>
            </a:pPr>
            <a:fld id="{B5E89BE0-B14B-4D90-9FC2-AD7B69F1A9B8}" type="slidenum">
              <a:rPr lang="en-US" altLang="zh-CN" smtClean="0"/>
              <a:pPr>
                <a:defRPr/>
              </a:pPr>
              <a:t>111</a:t>
            </a:fld>
            <a:endParaRPr lang="en-US" altLang="zh-CN"/>
          </a:p>
        </p:txBody>
      </p:sp>
      <p:pic>
        <p:nvPicPr>
          <p:cNvPr id="238597"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 y="385763"/>
            <a:ext cx="8572500" cy="608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标题 1"/>
          <p:cNvSpPr>
            <a:spLocks noGrp="1"/>
          </p:cNvSpPr>
          <p:nvPr>
            <p:ph type="title"/>
          </p:nvPr>
        </p:nvSpPr>
        <p:spPr/>
        <p:txBody>
          <a:bodyPr/>
          <a:lstStyle/>
          <a:p>
            <a:endParaRPr lang="en-US" altLang="zh-CN" smtClean="0"/>
          </a:p>
        </p:txBody>
      </p:sp>
      <p:sp>
        <p:nvSpPr>
          <p:cNvPr id="3" name="日期占位符 2"/>
          <p:cNvSpPr>
            <a:spLocks noGrp="1"/>
          </p:cNvSpPr>
          <p:nvPr>
            <p:ph type="dt" sz="quarter" idx="10"/>
          </p:nvPr>
        </p:nvSpPr>
        <p:spPr/>
        <p:txBody>
          <a:bodyPr/>
          <a:lstStyle/>
          <a:p>
            <a:pPr>
              <a:defRPr/>
            </a:pPr>
            <a:fld id="{EA2D0841-E300-44C4-8B78-1D678406B487}" type="datetime1">
              <a:rPr lang="zh-CN" altLang="en-US" smtClean="0"/>
              <a:pPr>
                <a:defRPr/>
              </a:pPr>
              <a:t>2020/4/14</a:t>
            </a:fld>
            <a:endParaRPr lang="en-US" altLang="zh-CN"/>
          </a:p>
        </p:txBody>
      </p:sp>
      <p:sp>
        <p:nvSpPr>
          <p:cNvPr id="5" name="灯片编号占位符 4"/>
          <p:cNvSpPr>
            <a:spLocks noGrp="1"/>
          </p:cNvSpPr>
          <p:nvPr>
            <p:ph type="sldNum" sz="quarter" idx="12"/>
          </p:nvPr>
        </p:nvSpPr>
        <p:spPr/>
        <p:txBody>
          <a:bodyPr/>
          <a:lstStyle/>
          <a:p>
            <a:pPr>
              <a:defRPr/>
            </a:pPr>
            <a:fld id="{C9402B24-2EB5-4E6F-83BE-74511CE000D0}" type="slidenum">
              <a:rPr lang="en-US" altLang="zh-CN" smtClean="0"/>
              <a:pPr>
                <a:defRPr/>
              </a:pPr>
              <a:t>112</a:t>
            </a:fld>
            <a:endParaRPr lang="en-US" altLang="zh-CN"/>
          </a:p>
        </p:txBody>
      </p:sp>
      <p:pic>
        <p:nvPicPr>
          <p:cNvPr id="239621"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175" y="542925"/>
            <a:ext cx="8629650" cy="57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标题 1"/>
          <p:cNvSpPr>
            <a:spLocks noGrp="1"/>
          </p:cNvSpPr>
          <p:nvPr>
            <p:ph type="title"/>
          </p:nvPr>
        </p:nvSpPr>
        <p:spPr/>
        <p:txBody>
          <a:bodyPr/>
          <a:lstStyle/>
          <a:p>
            <a:endParaRPr lang="en-US" altLang="zh-CN" smtClean="0"/>
          </a:p>
        </p:txBody>
      </p:sp>
      <p:sp>
        <p:nvSpPr>
          <p:cNvPr id="3" name="日期占位符 2"/>
          <p:cNvSpPr>
            <a:spLocks noGrp="1"/>
          </p:cNvSpPr>
          <p:nvPr>
            <p:ph type="dt" sz="quarter" idx="10"/>
          </p:nvPr>
        </p:nvSpPr>
        <p:spPr/>
        <p:txBody>
          <a:bodyPr/>
          <a:lstStyle/>
          <a:p>
            <a:pPr>
              <a:defRPr/>
            </a:pPr>
            <a:fld id="{EA2D0841-E300-44C4-8B78-1D678406B487}" type="datetime1">
              <a:rPr lang="zh-CN" altLang="en-US" smtClean="0"/>
              <a:pPr>
                <a:defRPr/>
              </a:pPr>
              <a:t>2020/4/14</a:t>
            </a:fld>
            <a:endParaRPr lang="en-US" altLang="zh-CN"/>
          </a:p>
        </p:txBody>
      </p:sp>
      <p:sp>
        <p:nvSpPr>
          <p:cNvPr id="5" name="灯片编号占位符 4"/>
          <p:cNvSpPr>
            <a:spLocks noGrp="1"/>
          </p:cNvSpPr>
          <p:nvPr>
            <p:ph type="sldNum" sz="quarter" idx="12"/>
          </p:nvPr>
        </p:nvSpPr>
        <p:spPr/>
        <p:txBody>
          <a:bodyPr/>
          <a:lstStyle/>
          <a:p>
            <a:pPr>
              <a:defRPr/>
            </a:pPr>
            <a:fld id="{88F1AD32-C9E4-4A9C-AEC0-7F0499A4F528}" type="slidenum">
              <a:rPr lang="en-US" altLang="zh-CN" smtClean="0"/>
              <a:pPr>
                <a:defRPr/>
              </a:pPr>
              <a:t>113</a:t>
            </a:fld>
            <a:endParaRPr lang="en-US" altLang="zh-CN"/>
          </a:p>
        </p:txBody>
      </p:sp>
      <p:pic>
        <p:nvPicPr>
          <p:cNvPr id="2406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571500"/>
            <a:ext cx="88392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标题 1"/>
          <p:cNvSpPr>
            <a:spLocks noGrp="1"/>
          </p:cNvSpPr>
          <p:nvPr>
            <p:ph type="title"/>
          </p:nvPr>
        </p:nvSpPr>
        <p:spPr/>
        <p:txBody>
          <a:bodyPr/>
          <a:lstStyle/>
          <a:p>
            <a:endParaRPr lang="en-US" altLang="zh-CN" smtClean="0"/>
          </a:p>
        </p:txBody>
      </p:sp>
      <p:sp>
        <p:nvSpPr>
          <p:cNvPr id="3" name="日期占位符 2"/>
          <p:cNvSpPr>
            <a:spLocks noGrp="1"/>
          </p:cNvSpPr>
          <p:nvPr>
            <p:ph type="dt" sz="quarter" idx="10"/>
          </p:nvPr>
        </p:nvSpPr>
        <p:spPr/>
        <p:txBody>
          <a:bodyPr/>
          <a:lstStyle/>
          <a:p>
            <a:pPr>
              <a:defRPr/>
            </a:pPr>
            <a:fld id="{EA2D0841-E300-44C4-8B78-1D678406B487}" type="datetime1">
              <a:rPr lang="zh-CN" altLang="en-US" smtClean="0"/>
              <a:pPr>
                <a:defRPr/>
              </a:pPr>
              <a:t>2020/4/14</a:t>
            </a:fld>
            <a:endParaRPr lang="en-US" altLang="zh-CN"/>
          </a:p>
        </p:txBody>
      </p:sp>
      <p:sp>
        <p:nvSpPr>
          <p:cNvPr id="5" name="灯片编号占位符 4"/>
          <p:cNvSpPr>
            <a:spLocks noGrp="1"/>
          </p:cNvSpPr>
          <p:nvPr>
            <p:ph type="sldNum" sz="quarter" idx="12"/>
          </p:nvPr>
        </p:nvSpPr>
        <p:spPr/>
        <p:txBody>
          <a:bodyPr/>
          <a:lstStyle/>
          <a:p>
            <a:pPr>
              <a:defRPr/>
            </a:pPr>
            <a:fld id="{AA894C06-64F5-4F0D-B02A-268F86269544}" type="slidenum">
              <a:rPr lang="en-US" altLang="zh-CN" smtClean="0"/>
              <a:pPr>
                <a:defRPr/>
              </a:pPr>
              <a:t>114</a:t>
            </a:fld>
            <a:endParaRPr lang="en-US" altLang="zh-CN"/>
          </a:p>
        </p:txBody>
      </p:sp>
      <p:pic>
        <p:nvPicPr>
          <p:cNvPr id="241669"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350" y="585788"/>
            <a:ext cx="8877300" cy="568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5DF52C8F-4C2E-4382-94FC-5DE2FCEEBF27}" type="datetime1">
              <a:rPr lang="zh-CN" altLang="en-US">
                <a:solidFill>
                  <a:schemeClr val="tx1"/>
                </a:solidFill>
              </a:rPr>
              <a:pPr>
                <a:defRPr/>
              </a:pPr>
              <a:t>2020/4/14</a:t>
            </a:fld>
            <a:endParaRPr lang="en-US" altLang="zh-CN">
              <a:solidFill>
                <a:schemeClr val="tx1"/>
              </a:solidFill>
            </a:endParaRPr>
          </a:p>
        </p:txBody>
      </p:sp>
      <p:sp>
        <p:nvSpPr>
          <p:cNvPr id="5" name="页脚占位符 4"/>
          <p:cNvSpPr>
            <a:spLocks noGrp="1"/>
          </p:cNvSpPr>
          <p:nvPr>
            <p:ph type="ftr" sz="quarter" idx="11"/>
          </p:nvPr>
        </p:nvSpPr>
        <p:spPr/>
        <p:txBody>
          <a:bodyPr/>
          <a:lstStyle/>
          <a:p>
            <a:pPr>
              <a:defRPr/>
            </a:pPr>
            <a:r>
              <a:rPr lang="en-US" altLang="zh-CN">
                <a:solidFill>
                  <a:schemeClr val="tx1"/>
                </a:solidFill>
              </a:rPr>
              <a:t>清华大学软件学院软件项目管理课件研制组</a:t>
            </a:r>
          </a:p>
        </p:txBody>
      </p:sp>
      <p:sp>
        <p:nvSpPr>
          <p:cNvPr id="6" name="灯片编号占位符 5"/>
          <p:cNvSpPr>
            <a:spLocks noGrp="1"/>
          </p:cNvSpPr>
          <p:nvPr>
            <p:ph type="sldNum" sz="quarter" idx="12"/>
          </p:nvPr>
        </p:nvSpPr>
        <p:spPr/>
        <p:txBody>
          <a:bodyPr/>
          <a:lstStyle/>
          <a:p>
            <a:pPr>
              <a:defRPr/>
            </a:pPr>
            <a:fld id="{AA7897CB-971D-4FC5-968D-9FCD4393CD76}" type="slidenum">
              <a:rPr lang="en-US" altLang="zh-CN">
                <a:solidFill>
                  <a:schemeClr val="tx1"/>
                </a:solidFill>
              </a:rPr>
              <a:pPr>
                <a:defRPr/>
              </a:pPr>
              <a:t>115</a:t>
            </a:fld>
            <a:endParaRPr lang="en-US" altLang="zh-CN">
              <a:solidFill>
                <a:schemeClr val="tx1"/>
              </a:solidFill>
            </a:endParaRPr>
          </a:p>
        </p:txBody>
      </p:sp>
      <p:sp>
        <p:nvSpPr>
          <p:cNvPr id="242693" name="Rectangle 2"/>
          <p:cNvSpPr>
            <a:spLocks noGrp="1" noChangeArrowheads="1"/>
          </p:cNvSpPr>
          <p:nvPr>
            <p:ph type="title"/>
          </p:nvPr>
        </p:nvSpPr>
        <p:spPr/>
        <p:txBody>
          <a:bodyPr/>
          <a:lstStyle/>
          <a:p>
            <a:pPr eaLnBrk="1" hangingPunct="1"/>
            <a:r>
              <a:rPr lang="zh-CN" altLang="en-US" smtClean="0">
                <a:solidFill>
                  <a:schemeClr val="tx1"/>
                </a:solidFill>
              </a:rPr>
              <a:t>小结</a:t>
            </a:r>
          </a:p>
        </p:txBody>
      </p:sp>
      <p:sp>
        <p:nvSpPr>
          <p:cNvPr id="2274307" name="Rectangle 3"/>
          <p:cNvSpPr>
            <a:spLocks noGrp="1" noChangeArrowheads="1"/>
          </p:cNvSpPr>
          <p:nvPr>
            <p:ph type="body" idx="1"/>
          </p:nvPr>
        </p:nvSpPr>
        <p:spPr>
          <a:xfrm>
            <a:off x="762000" y="1773238"/>
            <a:ext cx="7986713" cy="4751387"/>
          </a:xfrm>
        </p:spPr>
        <p:txBody>
          <a:bodyPr/>
          <a:lstStyle/>
          <a:p>
            <a:pPr eaLnBrk="1" hangingPunct="1">
              <a:lnSpc>
                <a:spcPct val="110000"/>
              </a:lnSpc>
            </a:pPr>
            <a:r>
              <a:rPr lang="zh-CN" altLang="en-US" smtClean="0"/>
              <a:t>软件配置管理是应用于整个软件过程中的保护性活动。</a:t>
            </a:r>
          </a:p>
          <a:p>
            <a:pPr eaLnBrk="1" hangingPunct="1">
              <a:lnSpc>
                <a:spcPct val="110000"/>
              </a:lnSpc>
            </a:pPr>
            <a:r>
              <a:rPr lang="en-US" altLang="zh-CN" smtClean="0"/>
              <a:t>SCM</a:t>
            </a:r>
            <a:r>
              <a:rPr lang="zh-CN" altLang="en-US" smtClean="0"/>
              <a:t>标识、控制、审核和报告软件在开发过程中及其在发布之后发生的修改。</a:t>
            </a:r>
          </a:p>
          <a:p>
            <a:pPr eaLnBrk="1" hangingPunct="1">
              <a:lnSpc>
                <a:spcPct val="110000"/>
              </a:lnSpc>
            </a:pPr>
            <a:r>
              <a:rPr lang="zh-CN" altLang="en-US" smtClean="0"/>
              <a:t>除文档、程序和数据外，开发环境也置于配置控制之下。</a:t>
            </a:r>
          </a:p>
          <a:p>
            <a:pPr eaLnBrk="1" hangingPunct="1">
              <a:lnSpc>
                <a:spcPct val="110000"/>
              </a:lnSpc>
            </a:pPr>
            <a:r>
              <a:rPr lang="zh-CN" altLang="en-US" smtClean="0"/>
              <a:t>一旦配置项已被开发并经过评审，将建立基线；对基线配置的修改将导致该配置生成新的版本，及新基线的建立。</a:t>
            </a:r>
          </a:p>
          <a:p>
            <a:pPr eaLnBrk="1" hangingPunct="1">
              <a:lnSpc>
                <a:spcPct val="110000"/>
              </a:lnSpc>
            </a:pPr>
            <a:endParaRPr lang="zh-CN"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2274307">
                                            <p:txEl>
                                              <p:pRg st="0" end="0"/>
                                            </p:txEl>
                                          </p:spTgt>
                                        </p:tgtEl>
                                        <p:attrNameLst>
                                          <p:attrName>style.visibility</p:attrName>
                                        </p:attrNameLst>
                                      </p:cBhvr>
                                      <p:to>
                                        <p:strVal val="visible"/>
                                      </p:to>
                                    </p:set>
                                    <p:anim calcmode="lin" valueType="num">
                                      <p:cBhvr additive="base">
                                        <p:cTn id="7" dur="500" fill="hold"/>
                                        <p:tgtEl>
                                          <p:spTgt spid="22743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7430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74307">
                                            <p:txEl>
                                              <p:pRg st="1" end="1"/>
                                            </p:txEl>
                                          </p:spTgt>
                                        </p:tgtEl>
                                        <p:attrNameLst>
                                          <p:attrName>style.visibility</p:attrName>
                                        </p:attrNameLst>
                                      </p:cBhvr>
                                      <p:to>
                                        <p:strVal val="visible"/>
                                      </p:to>
                                    </p:set>
                                    <p:anim calcmode="lin" valueType="num">
                                      <p:cBhvr additive="base">
                                        <p:cTn id="11" dur="500" fill="hold"/>
                                        <p:tgtEl>
                                          <p:spTgt spid="227430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27430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74307">
                                            <p:txEl>
                                              <p:pRg st="2" end="2"/>
                                            </p:txEl>
                                          </p:spTgt>
                                        </p:tgtEl>
                                        <p:attrNameLst>
                                          <p:attrName>style.visibility</p:attrName>
                                        </p:attrNameLst>
                                      </p:cBhvr>
                                      <p:to>
                                        <p:strVal val="visible"/>
                                      </p:to>
                                    </p:set>
                                    <p:anim calcmode="lin" valueType="num">
                                      <p:cBhvr additive="base">
                                        <p:cTn id="15" dur="500" fill="hold"/>
                                        <p:tgtEl>
                                          <p:spTgt spid="227430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27430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74307">
                                            <p:txEl>
                                              <p:pRg st="3" end="3"/>
                                            </p:txEl>
                                          </p:spTgt>
                                        </p:tgtEl>
                                        <p:attrNameLst>
                                          <p:attrName>style.visibility</p:attrName>
                                        </p:attrNameLst>
                                      </p:cBhvr>
                                      <p:to>
                                        <p:strVal val="visible"/>
                                      </p:to>
                                    </p:set>
                                    <p:anim calcmode="lin" valueType="num">
                                      <p:cBhvr additive="base">
                                        <p:cTn id="19" dur="500" fill="hold"/>
                                        <p:tgtEl>
                                          <p:spTgt spid="227430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7430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430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EA2BBD9D-0A65-49CF-A744-4079826FE449}"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9CBBA38D-6D8F-4B84-A744-D8DD155840CD}" type="slidenum">
              <a:rPr lang="en-US" altLang="zh-CN">
                <a:solidFill>
                  <a:schemeClr val="tx1"/>
                </a:solidFill>
              </a:rPr>
              <a:pPr>
                <a:defRPr/>
              </a:pPr>
              <a:t>12</a:t>
            </a:fld>
            <a:endParaRPr lang="en-US" altLang="zh-CN">
              <a:solidFill>
                <a:schemeClr val="tx1"/>
              </a:solidFill>
            </a:endParaRPr>
          </a:p>
        </p:txBody>
      </p:sp>
      <p:sp>
        <p:nvSpPr>
          <p:cNvPr id="2035714" name="Rectangle 2"/>
          <p:cNvSpPr>
            <a:spLocks noGrp="1" noChangeArrowheads="1"/>
          </p:cNvSpPr>
          <p:nvPr>
            <p:ph type="title"/>
          </p:nvPr>
        </p:nvSpPr>
        <p:spPr/>
        <p:txBody>
          <a:bodyPr/>
          <a:lstStyle/>
          <a:p>
            <a:pPr eaLnBrk="1" hangingPunct="1"/>
            <a:r>
              <a:rPr lang="zh-CN" altLang="en-US" smtClean="0"/>
              <a:t>课程内容</a:t>
            </a:r>
          </a:p>
        </p:txBody>
      </p:sp>
      <p:sp>
        <p:nvSpPr>
          <p:cNvPr id="2035715" name="Rectangle 3"/>
          <p:cNvSpPr>
            <a:spLocks noGrp="1" noChangeArrowheads="1"/>
          </p:cNvSpPr>
          <p:nvPr>
            <p:ph type="body" idx="1"/>
          </p:nvPr>
        </p:nvSpPr>
        <p:spPr>
          <a:xfrm>
            <a:off x="2124075" y="1916113"/>
            <a:ext cx="7696200" cy="4751387"/>
          </a:xfrm>
        </p:spPr>
        <p:txBody>
          <a:bodyPr/>
          <a:lstStyle/>
          <a:p>
            <a:pPr eaLnBrk="1" hangingPunct="1"/>
            <a:r>
              <a:rPr lang="zh-CN" altLang="en-US" smtClean="0"/>
              <a:t>软件配置管理的必要性 </a:t>
            </a:r>
          </a:p>
          <a:p>
            <a:pPr eaLnBrk="1" hangingPunct="1"/>
            <a:r>
              <a:rPr lang="zh-CN" altLang="en-US" smtClean="0">
                <a:solidFill>
                  <a:schemeClr val="hlink"/>
                </a:solidFill>
              </a:rPr>
              <a:t>软件配置管理的概念</a:t>
            </a:r>
          </a:p>
          <a:p>
            <a:pPr eaLnBrk="1" hangingPunct="1"/>
            <a:r>
              <a:rPr lang="zh-CN" altLang="en-US" smtClean="0"/>
              <a:t>软件配置管理的目标</a:t>
            </a:r>
          </a:p>
          <a:p>
            <a:pPr eaLnBrk="1" hangingPunct="1"/>
            <a:r>
              <a:rPr lang="zh-CN" altLang="en-US" smtClean="0"/>
              <a:t>软件配置管理的相关角色</a:t>
            </a:r>
          </a:p>
          <a:p>
            <a:pPr eaLnBrk="1" hangingPunct="1"/>
            <a:r>
              <a:rPr lang="zh-CN" altLang="en-US" smtClean="0"/>
              <a:t>软件配置管理的功能</a:t>
            </a:r>
          </a:p>
          <a:p>
            <a:pPr eaLnBrk="1" hangingPunct="1"/>
            <a:r>
              <a:rPr lang="zh-CN" altLang="en-US" smtClean="0"/>
              <a:t>软件配置管理的工具</a:t>
            </a:r>
          </a:p>
          <a:p>
            <a:pPr lvl="1" eaLnBrk="1" hangingPunct="1"/>
            <a:endParaRPr lang="zh-CN" altLang="en-US" sz="28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035714"/>
                                        </p:tgtEl>
                                        <p:attrNameLst>
                                          <p:attrName>style.visibility</p:attrName>
                                        </p:attrNameLst>
                                      </p:cBhvr>
                                      <p:to>
                                        <p:strVal val="visible"/>
                                      </p:to>
                                    </p:set>
                                    <p:anim calcmode="lin" valueType="num">
                                      <p:cBhvr additive="base">
                                        <p:cTn id="7" dur="500" fill="hold"/>
                                        <p:tgtEl>
                                          <p:spTgt spid="2035714"/>
                                        </p:tgtEl>
                                        <p:attrNameLst>
                                          <p:attrName>ppt_x</p:attrName>
                                        </p:attrNameLst>
                                      </p:cBhvr>
                                      <p:tavLst>
                                        <p:tav tm="0">
                                          <p:val>
                                            <p:strVal val="#ppt_x"/>
                                          </p:val>
                                        </p:tav>
                                        <p:tav tm="100000">
                                          <p:val>
                                            <p:strVal val="#ppt_x"/>
                                          </p:val>
                                        </p:tav>
                                      </p:tavLst>
                                    </p:anim>
                                    <p:anim calcmode="lin" valueType="num">
                                      <p:cBhvr additive="base">
                                        <p:cTn id="8" dur="500" fill="hold"/>
                                        <p:tgtEl>
                                          <p:spTgt spid="2035714"/>
                                        </p:tgtEl>
                                        <p:attrNameLst>
                                          <p:attrName>ppt_y</p:attrName>
                                        </p:attrNameLst>
                                      </p:cBhvr>
                                      <p:tavLst>
                                        <p:tav tm="0">
                                          <p:val>
                                            <p:strVal val="0-#ppt_h/2"/>
                                          </p:val>
                                        </p:tav>
                                        <p:tav tm="100000">
                                          <p:val>
                                            <p:strVal val="#ppt_y"/>
                                          </p:val>
                                        </p:tav>
                                      </p:tavLst>
                                    </p:anim>
                                  </p:childTnLst>
                                </p:cTn>
                              </p:par>
                              <p:par>
                                <p:cTn id="9" presetID="3" presetClass="entr" presetSubtype="10" fill="hold" grpId="0" nodeType="withEffect">
                                  <p:stCondLst>
                                    <p:cond delay="0"/>
                                  </p:stCondLst>
                                  <p:childTnLst>
                                    <p:set>
                                      <p:cBhvr>
                                        <p:cTn id="10" dur="1" fill="hold">
                                          <p:stCondLst>
                                            <p:cond delay="0"/>
                                          </p:stCondLst>
                                        </p:cTn>
                                        <p:tgtEl>
                                          <p:spTgt spid="2035715">
                                            <p:txEl>
                                              <p:pRg st="0" end="0"/>
                                            </p:txEl>
                                          </p:spTgt>
                                        </p:tgtEl>
                                        <p:attrNameLst>
                                          <p:attrName>style.visibility</p:attrName>
                                        </p:attrNameLst>
                                      </p:cBhvr>
                                      <p:to>
                                        <p:strVal val="visible"/>
                                      </p:to>
                                    </p:set>
                                    <p:animEffect transition="in" filter="blinds(horizontal)">
                                      <p:cBhvr>
                                        <p:cTn id="11" dur="500"/>
                                        <p:tgtEl>
                                          <p:spTgt spid="2035715">
                                            <p:txEl>
                                              <p:pRg st="0" end="0"/>
                                            </p:txEl>
                                          </p:spTgt>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035715">
                                            <p:txEl>
                                              <p:pRg st="1" end="1"/>
                                            </p:txEl>
                                          </p:spTgt>
                                        </p:tgtEl>
                                        <p:attrNameLst>
                                          <p:attrName>style.visibility</p:attrName>
                                        </p:attrNameLst>
                                      </p:cBhvr>
                                      <p:to>
                                        <p:strVal val="visible"/>
                                      </p:to>
                                    </p:set>
                                    <p:animEffect transition="in" filter="blinds(horizontal)">
                                      <p:cBhvr>
                                        <p:cTn id="14" dur="500"/>
                                        <p:tgtEl>
                                          <p:spTgt spid="2035715">
                                            <p:txEl>
                                              <p:pRg st="1" end="1"/>
                                            </p:txEl>
                                          </p:spTgt>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2035715">
                                            <p:txEl>
                                              <p:pRg st="2" end="2"/>
                                            </p:txEl>
                                          </p:spTgt>
                                        </p:tgtEl>
                                        <p:attrNameLst>
                                          <p:attrName>style.visibility</p:attrName>
                                        </p:attrNameLst>
                                      </p:cBhvr>
                                      <p:to>
                                        <p:strVal val="visible"/>
                                      </p:to>
                                    </p:set>
                                    <p:animEffect transition="in" filter="blinds(horizontal)">
                                      <p:cBhvr>
                                        <p:cTn id="17" dur="500"/>
                                        <p:tgtEl>
                                          <p:spTgt spid="2035715">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035715">
                                            <p:txEl>
                                              <p:pRg st="3" end="3"/>
                                            </p:txEl>
                                          </p:spTgt>
                                        </p:tgtEl>
                                        <p:attrNameLst>
                                          <p:attrName>style.visibility</p:attrName>
                                        </p:attrNameLst>
                                      </p:cBhvr>
                                      <p:to>
                                        <p:strVal val="visible"/>
                                      </p:to>
                                    </p:set>
                                    <p:animEffect transition="in" filter="blinds(horizontal)">
                                      <p:cBhvr>
                                        <p:cTn id="20" dur="500"/>
                                        <p:tgtEl>
                                          <p:spTgt spid="2035715">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035715">
                                            <p:txEl>
                                              <p:pRg st="4" end="4"/>
                                            </p:txEl>
                                          </p:spTgt>
                                        </p:tgtEl>
                                        <p:attrNameLst>
                                          <p:attrName>style.visibility</p:attrName>
                                        </p:attrNameLst>
                                      </p:cBhvr>
                                      <p:to>
                                        <p:strVal val="visible"/>
                                      </p:to>
                                    </p:set>
                                    <p:animEffect transition="in" filter="blinds(horizontal)">
                                      <p:cBhvr>
                                        <p:cTn id="23" dur="500"/>
                                        <p:tgtEl>
                                          <p:spTgt spid="2035715">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35715">
                                            <p:txEl>
                                              <p:pRg st="5" end="5"/>
                                            </p:txEl>
                                          </p:spTgt>
                                        </p:tgtEl>
                                        <p:attrNameLst>
                                          <p:attrName>style.visibility</p:attrName>
                                        </p:attrNameLst>
                                      </p:cBhvr>
                                      <p:to>
                                        <p:strVal val="visible"/>
                                      </p:to>
                                    </p:set>
                                    <p:animEffect transition="in" filter="blinds(horizontal)">
                                      <p:cBhvr>
                                        <p:cTn id="26" dur="500"/>
                                        <p:tgtEl>
                                          <p:spTgt spid="20357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5714" grpId="0"/>
      <p:bldP spid="203571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日期占位符 3"/>
          <p:cNvSpPr>
            <a:spLocks noGrp="1"/>
          </p:cNvSpPr>
          <p:nvPr>
            <p:ph type="dt" sz="quarter" idx="10"/>
          </p:nvPr>
        </p:nvSpPr>
        <p:spPr/>
        <p:txBody>
          <a:bodyPr/>
          <a:lstStyle/>
          <a:p>
            <a:pPr>
              <a:defRPr/>
            </a:pPr>
            <a:fld id="{3F9037B4-CAE4-460A-8AE4-03E5965E7708}" type="datetime1">
              <a:rPr lang="zh-CN" altLang="en-US">
                <a:solidFill>
                  <a:schemeClr val="tx1"/>
                </a:solidFill>
              </a:rPr>
              <a:pPr>
                <a:defRPr/>
              </a:pPr>
              <a:t>2020/4/14</a:t>
            </a:fld>
            <a:endParaRPr lang="en-US" altLang="zh-CN">
              <a:solidFill>
                <a:schemeClr val="tx1"/>
              </a:solidFill>
            </a:endParaRPr>
          </a:p>
        </p:txBody>
      </p:sp>
      <p:sp>
        <p:nvSpPr>
          <p:cNvPr id="22" name="灯片编号占位符 5"/>
          <p:cNvSpPr>
            <a:spLocks noGrp="1"/>
          </p:cNvSpPr>
          <p:nvPr>
            <p:ph type="sldNum" sz="quarter" idx="12"/>
          </p:nvPr>
        </p:nvSpPr>
        <p:spPr/>
        <p:txBody>
          <a:bodyPr/>
          <a:lstStyle/>
          <a:p>
            <a:pPr>
              <a:defRPr/>
            </a:pPr>
            <a:fld id="{06C2F02F-7B3A-400D-8C59-733A0BC8DF14}" type="slidenum">
              <a:rPr lang="en-US" altLang="zh-CN">
                <a:solidFill>
                  <a:schemeClr val="tx1"/>
                </a:solidFill>
              </a:rPr>
              <a:pPr>
                <a:defRPr/>
              </a:pPr>
              <a:t>13</a:t>
            </a:fld>
            <a:endParaRPr lang="en-US" altLang="zh-CN">
              <a:solidFill>
                <a:schemeClr val="tx1"/>
              </a:solidFill>
            </a:endParaRPr>
          </a:p>
        </p:txBody>
      </p:sp>
      <p:sp>
        <p:nvSpPr>
          <p:cNvPr id="2037762" name="AutoShape 2"/>
          <p:cNvSpPr>
            <a:spLocks noChangeArrowheads="1"/>
          </p:cNvSpPr>
          <p:nvPr/>
        </p:nvSpPr>
        <p:spPr bwMode="auto">
          <a:xfrm>
            <a:off x="6084888" y="1844675"/>
            <a:ext cx="1944687" cy="3313113"/>
          </a:xfrm>
          <a:prstGeom prst="roundRect">
            <a:avLst>
              <a:gd name="adj" fmla="val 16667"/>
            </a:avLst>
          </a:prstGeom>
          <a:solidFill>
            <a:srgbClr val="FFCC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2037763" name="Rectangle 3"/>
          <p:cNvSpPr>
            <a:spLocks noGrp="1" noChangeArrowheads="1"/>
          </p:cNvSpPr>
          <p:nvPr>
            <p:ph type="title"/>
          </p:nvPr>
        </p:nvSpPr>
        <p:spPr/>
        <p:txBody>
          <a:bodyPr/>
          <a:lstStyle/>
          <a:p>
            <a:pPr eaLnBrk="1" hangingPunct="1"/>
            <a:r>
              <a:rPr lang="zh-CN" altLang="en-US" smtClean="0"/>
              <a:t>配置的概念源于硬件</a:t>
            </a:r>
          </a:p>
        </p:txBody>
      </p:sp>
      <p:grpSp>
        <p:nvGrpSpPr>
          <p:cNvPr id="47110" name="Group 4"/>
          <p:cNvGrpSpPr>
            <a:grpSpLocks/>
          </p:cNvGrpSpPr>
          <p:nvPr/>
        </p:nvGrpSpPr>
        <p:grpSpPr bwMode="auto">
          <a:xfrm>
            <a:off x="250825" y="1989138"/>
            <a:ext cx="4967288" cy="3384550"/>
            <a:chOff x="340" y="1842"/>
            <a:chExt cx="3129" cy="2132"/>
          </a:xfrm>
        </p:grpSpPr>
        <p:pic>
          <p:nvPicPr>
            <p:cNvPr id="47114" name="Picture 5" descr="Humm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 y="1979"/>
              <a:ext cx="1500" cy="1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5" name="Picture 6" descr="ti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 y="3067"/>
              <a:ext cx="457" cy="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7" descr="eng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5" y="2069"/>
              <a:ext cx="862" cy="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7" name="Picture 8" descr="ti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 y="3067"/>
              <a:ext cx="457" cy="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8" name="Picture 9" descr="ti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 y="3067"/>
              <a:ext cx="457" cy="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9" name="Picture 10" descr="ti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 y="3067"/>
              <a:ext cx="457" cy="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0" name="AutoShape 11"/>
            <p:cNvSpPr>
              <a:spLocks noChangeArrowheads="1"/>
            </p:cNvSpPr>
            <p:nvPr/>
          </p:nvSpPr>
          <p:spPr bwMode="auto">
            <a:xfrm>
              <a:off x="340" y="1842"/>
              <a:ext cx="3129" cy="2132"/>
            </a:xfrm>
            <a:prstGeom prst="roundRect">
              <a:avLst>
                <a:gd name="adj" fmla="val 16667"/>
              </a:avLst>
            </a:prstGeom>
            <a:noFill/>
            <a:ln w="9525" algn="ctr">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2037772" name="Text Box 12"/>
            <p:cNvSpPr txBox="1">
              <a:spLocks noChangeArrowheads="1"/>
            </p:cNvSpPr>
            <p:nvPr/>
          </p:nvSpPr>
          <p:spPr bwMode="auto">
            <a:xfrm>
              <a:off x="850" y="3657"/>
              <a:ext cx="27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defRPr/>
              </a:pPr>
              <a:r>
                <a:rPr lang="en-US" altLang="zh-CN" sz="1600">
                  <a:solidFill>
                    <a:schemeClr val="tx1"/>
                  </a:solidFill>
                  <a:effectLst>
                    <a:outerShdw blurRad="38100" dist="38100" dir="2700000" algn="tl">
                      <a:srgbClr val="000000"/>
                    </a:outerShdw>
                  </a:effectLst>
                  <a:latin typeface="Arial" panose="020B0604020202020204" pitchFamily="34" charset="0"/>
                  <a:ea typeface="黑体" panose="02010609060101010101" pitchFamily="49" charset="-122"/>
                </a:rPr>
                <a:t>C1</a:t>
              </a:r>
            </a:p>
          </p:txBody>
        </p:sp>
        <p:sp>
          <p:nvSpPr>
            <p:cNvPr id="2037773" name="Text Box 13"/>
            <p:cNvSpPr txBox="1">
              <a:spLocks noChangeArrowheads="1"/>
            </p:cNvSpPr>
            <p:nvPr/>
          </p:nvSpPr>
          <p:spPr bwMode="auto">
            <a:xfrm>
              <a:off x="1938" y="3657"/>
              <a:ext cx="27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defRPr/>
              </a:pPr>
              <a:r>
                <a:rPr lang="en-US" altLang="zh-CN" sz="1600">
                  <a:solidFill>
                    <a:schemeClr val="tx1"/>
                  </a:solidFill>
                  <a:effectLst>
                    <a:outerShdw blurRad="38100" dist="38100" dir="2700000" algn="tl">
                      <a:srgbClr val="000000"/>
                    </a:outerShdw>
                  </a:effectLst>
                  <a:latin typeface="Arial" panose="020B0604020202020204" pitchFamily="34" charset="0"/>
                  <a:ea typeface="黑体" panose="02010609060101010101" pitchFamily="49" charset="-122"/>
                </a:rPr>
                <a:t>C3</a:t>
              </a:r>
            </a:p>
          </p:txBody>
        </p:sp>
        <p:sp>
          <p:nvSpPr>
            <p:cNvPr id="2037774" name="Text Box 14"/>
            <p:cNvSpPr txBox="1">
              <a:spLocks noChangeArrowheads="1"/>
            </p:cNvSpPr>
            <p:nvPr/>
          </p:nvSpPr>
          <p:spPr bwMode="auto">
            <a:xfrm>
              <a:off x="1394" y="3657"/>
              <a:ext cx="27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defRPr/>
              </a:pPr>
              <a:r>
                <a:rPr lang="en-US" altLang="zh-CN" sz="1600">
                  <a:solidFill>
                    <a:schemeClr val="tx1"/>
                  </a:solidFill>
                  <a:effectLst>
                    <a:outerShdw blurRad="38100" dist="38100" dir="2700000" algn="tl">
                      <a:srgbClr val="000000"/>
                    </a:outerShdw>
                  </a:effectLst>
                  <a:latin typeface="Arial" panose="020B0604020202020204" pitchFamily="34" charset="0"/>
                  <a:ea typeface="黑体" panose="02010609060101010101" pitchFamily="49" charset="-122"/>
                </a:rPr>
                <a:t>C2</a:t>
              </a:r>
            </a:p>
          </p:txBody>
        </p:sp>
        <p:sp>
          <p:nvSpPr>
            <p:cNvPr id="2037775" name="Text Box 15"/>
            <p:cNvSpPr txBox="1">
              <a:spLocks noChangeArrowheads="1"/>
            </p:cNvSpPr>
            <p:nvPr/>
          </p:nvSpPr>
          <p:spPr bwMode="auto">
            <a:xfrm>
              <a:off x="2528" y="3657"/>
              <a:ext cx="27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defRPr/>
              </a:pPr>
              <a:r>
                <a:rPr lang="en-US" altLang="zh-CN" sz="1600">
                  <a:solidFill>
                    <a:schemeClr val="tx1"/>
                  </a:solidFill>
                  <a:effectLst>
                    <a:outerShdw blurRad="38100" dist="38100" dir="2700000" algn="tl">
                      <a:srgbClr val="000000"/>
                    </a:outerShdw>
                  </a:effectLst>
                  <a:latin typeface="Arial" panose="020B0604020202020204" pitchFamily="34" charset="0"/>
                  <a:ea typeface="黑体" panose="02010609060101010101" pitchFamily="49" charset="-122"/>
                </a:rPr>
                <a:t>C4</a:t>
              </a:r>
            </a:p>
          </p:txBody>
        </p:sp>
        <p:sp>
          <p:nvSpPr>
            <p:cNvPr id="2037776" name="Text Box 16"/>
            <p:cNvSpPr txBox="1">
              <a:spLocks noChangeArrowheads="1"/>
            </p:cNvSpPr>
            <p:nvPr/>
          </p:nvSpPr>
          <p:spPr bwMode="auto">
            <a:xfrm>
              <a:off x="1938" y="2341"/>
              <a:ext cx="27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defRPr/>
              </a:pPr>
              <a:r>
                <a:rPr lang="en-US" altLang="zh-CN" sz="1600">
                  <a:solidFill>
                    <a:schemeClr val="tx1"/>
                  </a:solidFill>
                  <a:effectLst>
                    <a:outerShdw blurRad="38100" dist="38100" dir="2700000" algn="tl">
                      <a:srgbClr val="000000"/>
                    </a:outerShdw>
                  </a:effectLst>
                  <a:latin typeface="Arial" panose="020B0604020202020204" pitchFamily="34" charset="0"/>
                  <a:ea typeface="黑体" panose="02010609060101010101" pitchFamily="49" charset="-122"/>
                </a:rPr>
                <a:t>C5</a:t>
              </a:r>
            </a:p>
          </p:txBody>
        </p:sp>
      </p:grpSp>
      <p:sp>
        <p:nvSpPr>
          <p:cNvPr id="2037777" name="Text Box 17"/>
          <p:cNvSpPr txBox="1">
            <a:spLocks noChangeArrowheads="1"/>
          </p:cNvSpPr>
          <p:nvPr/>
        </p:nvSpPr>
        <p:spPr bwMode="auto">
          <a:xfrm>
            <a:off x="539750" y="5589588"/>
            <a:ext cx="5165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400">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问题</a:t>
            </a:r>
            <a:r>
              <a:rPr lang="en-US" altLang="zh-CN" sz="2400">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 </a:t>
            </a:r>
            <a:r>
              <a:rPr lang="zh-CN" altLang="en-US" sz="2400">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怎样组装和卸装一辆汽车？</a:t>
            </a:r>
          </a:p>
        </p:txBody>
      </p:sp>
      <p:sp>
        <p:nvSpPr>
          <p:cNvPr id="2037778" name="AutoShape 18"/>
          <p:cNvSpPr>
            <a:spLocks noChangeArrowheads="1"/>
          </p:cNvSpPr>
          <p:nvPr/>
        </p:nvSpPr>
        <p:spPr bwMode="auto">
          <a:xfrm>
            <a:off x="6156325" y="2133600"/>
            <a:ext cx="1800225" cy="2808288"/>
          </a:xfrm>
          <a:prstGeom prst="foldedCorner">
            <a:avLst>
              <a:gd name="adj" fmla="val 12500"/>
            </a:avLst>
          </a:prstGeom>
          <a:solidFill>
            <a:srgbClr val="FFFF99"/>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tx1"/>
                </a:solidFill>
                <a:effectLst>
                  <a:outerShdw blurRad="38100" dist="38100" dir="2700000" algn="tl">
                    <a:srgbClr val="000000"/>
                  </a:outerShdw>
                </a:effectLst>
                <a:latin typeface="Arial" panose="020B0604020202020204" pitchFamily="34" charset="0"/>
                <a:ea typeface="幼圆" panose="02010509060101010101" pitchFamily="49" charset="-122"/>
              </a:rPr>
              <a:t>   </a:t>
            </a:r>
            <a:r>
              <a:rPr lang="en-US" altLang="zh-CN" sz="1800">
                <a:solidFill>
                  <a:srgbClr val="000066"/>
                </a:solidFill>
                <a:latin typeface="Arial" panose="020B0604020202020204" pitchFamily="34" charset="0"/>
                <a:ea typeface="幼圆" panose="02010509060101010101" pitchFamily="49" charset="-122"/>
              </a:rPr>
              <a:t>List of Parts</a:t>
            </a:r>
          </a:p>
          <a:p>
            <a:pPr>
              <a:defRPr/>
            </a:pPr>
            <a:endParaRPr lang="en-US" altLang="zh-CN" sz="1800">
              <a:solidFill>
                <a:srgbClr val="000066"/>
              </a:solidFill>
              <a:latin typeface="Arial" panose="020B0604020202020204" pitchFamily="34" charset="0"/>
              <a:ea typeface="幼圆" panose="02010509060101010101" pitchFamily="49" charset="-122"/>
            </a:endParaRPr>
          </a:p>
          <a:p>
            <a:pPr>
              <a:defRPr/>
            </a:pPr>
            <a:r>
              <a:rPr lang="en-US" altLang="zh-CN" sz="1800">
                <a:solidFill>
                  <a:srgbClr val="000066"/>
                </a:solidFill>
                <a:latin typeface="Arial" panose="020B0604020202020204" pitchFamily="34" charset="0"/>
                <a:ea typeface="幼圆" panose="02010509060101010101" pitchFamily="49" charset="-122"/>
              </a:rPr>
              <a:t>C1	Tire</a:t>
            </a:r>
          </a:p>
          <a:p>
            <a:pPr>
              <a:defRPr/>
            </a:pPr>
            <a:r>
              <a:rPr lang="en-US" altLang="zh-CN" sz="1800">
                <a:solidFill>
                  <a:srgbClr val="000066"/>
                </a:solidFill>
                <a:latin typeface="Arial" panose="020B0604020202020204" pitchFamily="34" charset="0"/>
                <a:ea typeface="幼圆" panose="02010509060101010101" pitchFamily="49" charset="-122"/>
              </a:rPr>
              <a:t>C2	Tire</a:t>
            </a:r>
          </a:p>
          <a:p>
            <a:pPr>
              <a:defRPr/>
            </a:pPr>
            <a:r>
              <a:rPr lang="en-US" altLang="zh-CN" sz="1800">
                <a:solidFill>
                  <a:srgbClr val="000066"/>
                </a:solidFill>
                <a:latin typeface="Arial" panose="020B0604020202020204" pitchFamily="34" charset="0"/>
                <a:ea typeface="幼圆" panose="02010509060101010101" pitchFamily="49" charset="-122"/>
              </a:rPr>
              <a:t>C3	Tire</a:t>
            </a:r>
          </a:p>
          <a:p>
            <a:pPr>
              <a:defRPr/>
            </a:pPr>
            <a:r>
              <a:rPr lang="en-US" altLang="zh-CN" sz="1800">
                <a:solidFill>
                  <a:srgbClr val="000066"/>
                </a:solidFill>
                <a:latin typeface="Arial" panose="020B0604020202020204" pitchFamily="34" charset="0"/>
                <a:ea typeface="幼圆" panose="02010509060101010101" pitchFamily="49" charset="-122"/>
              </a:rPr>
              <a:t>C4	Tire</a:t>
            </a:r>
          </a:p>
          <a:p>
            <a:pPr>
              <a:defRPr/>
            </a:pPr>
            <a:r>
              <a:rPr lang="en-US" altLang="zh-CN" sz="1800">
                <a:solidFill>
                  <a:srgbClr val="000066"/>
                </a:solidFill>
                <a:latin typeface="Arial" panose="020B0604020202020204" pitchFamily="34" charset="0"/>
                <a:ea typeface="幼圆" panose="02010509060101010101" pitchFamily="49" charset="-122"/>
              </a:rPr>
              <a:t>C5	Engine</a:t>
            </a:r>
          </a:p>
          <a:p>
            <a:pPr>
              <a:defRPr/>
            </a:pPr>
            <a:endParaRPr lang="en-US" altLang="zh-CN" sz="1800">
              <a:solidFill>
                <a:srgbClr val="000066"/>
              </a:solidFill>
              <a:latin typeface="Arial" panose="020B0604020202020204" pitchFamily="34" charset="0"/>
              <a:ea typeface="幼圆" panose="02010509060101010101" pitchFamily="49" charset="-122"/>
            </a:endParaRPr>
          </a:p>
          <a:p>
            <a:pPr>
              <a:defRPr/>
            </a:pPr>
            <a:endParaRPr lang="en-US" altLang="zh-CN" sz="1800">
              <a:solidFill>
                <a:srgbClr val="000066"/>
              </a:solidFill>
              <a:latin typeface="Arial" panose="020B0604020202020204" pitchFamily="34" charset="0"/>
              <a:ea typeface="幼圆" panose="02010509060101010101" pitchFamily="49" charset="-122"/>
            </a:endParaRPr>
          </a:p>
        </p:txBody>
      </p:sp>
      <p:sp>
        <p:nvSpPr>
          <p:cNvPr id="2037779" name="Text Box 19"/>
          <p:cNvSpPr txBox="1">
            <a:spLocks noChangeArrowheads="1"/>
          </p:cNvSpPr>
          <p:nvPr/>
        </p:nvSpPr>
        <p:spPr bwMode="auto">
          <a:xfrm>
            <a:off x="5940425" y="5300663"/>
            <a:ext cx="280828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400">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问题</a:t>
            </a:r>
            <a:r>
              <a:rPr lang="en-US" altLang="zh-CN" sz="2400">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 </a:t>
            </a:r>
            <a:r>
              <a:rPr lang="zh-CN" altLang="en-US" sz="2400">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制造和维护产品需要做什么？</a:t>
            </a:r>
          </a:p>
          <a:p>
            <a:pPr>
              <a:defRPr/>
            </a:pPr>
            <a:endParaRPr lang="zh-CN" altLang="en-US" sz="2400">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037763"/>
                                        </p:tgtEl>
                                        <p:attrNameLst>
                                          <p:attrName>style.visibility</p:attrName>
                                        </p:attrNameLst>
                                      </p:cBhvr>
                                      <p:to>
                                        <p:strVal val="visible"/>
                                      </p:to>
                                    </p:set>
                                    <p:anim calcmode="lin" valueType="num">
                                      <p:cBhvr additive="base">
                                        <p:cTn id="7" dur="500" fill="hold"/>
                                        <p:tgtEl>
                                          <p:spTgt spid="2037763"/>
                                        </p:tgtEl>
                                        <p:attrNameLst>
                                          <p:attrName>ppt_x</p:attrName>
                                        </p:attrNameLst>
                                      </p:cBhvr>
                                      <p:tavLst>
                                        <p:tav tm="0">
                                          <p:val>
                                            <p:strVal val="#ppt_x"/>
                                          </p:val>
                                        </p:tav>
                                        <p:tav tm="100000">
                                          <p:val>
                                            <p:strVal val="#ppt_x"/>
                                          </p:val>
                                        </p:tav>
                                      </p:tavLst>
                                    </p:anim>
                                    <p:anim calcmode="lin" valueType="num">
                                      <p:cBhvr additive="base">
                                        <p:cTn id="8" dur="500" fill="hold"/>
                                        <p:tgtEl>
                                          <p:spTgt spid="203776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037777"/>
                                        </p:tgtEl>
                                        <p:attrNameLst>
                                          <p:attrName>style.visibility</p:attrName>
                                        </p:attrNameLst>
                                      </p:cBhvr>
                                      <p:to>
                                        <p:strVal val="visible"/>
                                      </p:to>
                                    </p:set>
                                    <p:anim calcmode="lin" valueType="num">
                                      <p:cBhvr additive="base">
                                        <p:cTn id="12" dur="500" fill="hold"/>
                                        <p:tgtEl>
                                          <p:spTgt spid="2037777"/>
                                        </p:tgtEl>
                                        <p:attrNameLst>
                                          <p:attrName>ppt_x</p:attrName>
                                        </p:attrNameLst>
                                      </p:cBhvr>
                                      <p:tavLst>
                                        <p:tav tm="0">
                                          <p:val>
                                            <p:strVal val="#ppt_x"/>
                                          </p:val>
                                        </p:tav>
                                        <p:tav tm="100000">
                                          <p:val>
                                            <p:strVal val="#ppt_x"/>
                                          </p:val>
                                        </p:tav>
                                      </p:tavLst>
                                    </p:anim>
                                    <p:anim calcmode="lin" valueType="num">
                                      <p:cBhvr additive="base">
                                        <p:cTn id="13" dur="500" fill="hold"/>
                                        <p:tgtEl>
                                          <p:spTgt spid="2037777"/>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2037762"/>
                                        </p:tgtEl>
                                        <p:attrNameLst>
                                          <p:attrName>style.visibility</p:attrName>
                                        </p:attrNameLst>
                                      </p:cBhvr>
                                      <p:to>
                                        <p:strVal val="visible"/>
                                      </p:to>
                                    </p:set>
                                    <p:animEffect transition="in" filter="fade">
                                      <p:cBhvr>
                                        <p:cTn id="16" dur="500"/>
                                        <p:tgtEl>
                                          <p:spTgt spid="2037762"/>
                                        </p:tgtEl>
                                      </p:cBhvr>
                                    </p:animEffect>
                                  </p:childTnLst>
                                </p:cTn>
                              </p:par>
                            </p:childTnLst>
                          </p:cTn>
                        </p:par>
                        <p:par>
                          <p:cTn id="17" fill="hold" nodeType="afterGroup">
                            <p:stCondLst>
                              <p:cond delay="1000"/>
                            </p:stCondLst>
                            <p:childTnLst>
                              <p:par>
                                <p:cTn id="18" presetID="18" presetClass="entr" presetSubtype="6" fill="hold" grpId="0" nodeType="afterEffect">
                                  <p:stCondLst>
                                    <p:cond delay="0"/>
                                  </p:stCondLst>
                                  <p:childTnLst>
                                    <p:set>
                                      <p:cBhvr>
                                        <p:cTn id="19" dur="1" fill="hold">
                                          <p:stCondLst>
                                            <p:cond delay="0"/>
                                          </p:stCondLst>
                                        </p:cTn>
                                        <p:tgtEl>
                                          <p:spTgt spid="2037778"/>
                                        </p:tgtEl>
                                        <p:attrNameLst>
                                          <p:attrName>style.visibility</p:attrName>
                                        </p:attrNameLst>
                                      </p:cBhvr>
                                      <p:to>
                                        <p:strVal val="visible"/>
                                      </p:to>
                                    </p:set>
                                    <p:animEffect transition="in" filter="strips(downRight)">
                                      <p:cBhvr>
                                        <p:cTn id="20" dur="500"/>
                                        <p:tgtEl>
                                          <p:spTgt spid="2037778"/>
                                        </p:tgtEl>
                                      </p:cBhvr>
                                    </p:animEffect>
                                  </p:childTnLst>
                                </p:cTn>
                              </p:par>
                            </p:childTnLst>
                          </p:cTn>
                        </p:par>
                        <p:par>
                          <p:cTn id="21" fill="hold" nodeType="afterGroup">
                            <p:stCondLst>
                              <p:cond delay="1500"/>
                            </p:stCondLst>
                            <p:childTnLst>
                              <p:par>
                                <p:cTn id="22" presetID="2" presetClass="entr" presetSubtype="4" fill="hold" grpId="0" nodeType="afterEffect">
                                  <p:stCondLst>
                                    <p:cond delay="0"/>
                                  </p:stCondLst>
                                  <p:childTnLst>
                                    <p:set>
                                      <p:cBhvr>
                                        <p:cTn id="23" dur="1" fill="hold">
                                          <p:stCondLst>
                                            <p:cond delay="0"/>
                                          </p:stCondLst>
                                        </p:cTn>
                                        <p:tgtEl>
                                          <p:spTgt spid="2037779"/>
                                        </p:tgtEl>
                                        <p:attrNameLst>
                                          <p:attrName>style.visibility</p:attrName>
                                        </p:attrNameLst>
                                      </p:cBhvr>
                                      <p:to>
                                        <p:strVal val="visible"/>
                                      </p:to>
                                    </p:set>
                                    <p:anim calcmode="lin" valueType="num">
                                      <p:cBhvr additive="base">
                                        <p:cTn id="24" dur="500" fill="hold"/>
                                        <p:tgtEl>
                                          <p:spTgt spid="2037779"/>
                                        </p:tgtEl>
                                        <p:attrNameLst>
                                          <p:attrName>ppt_x</p:attrName>
                                        </p:attrNameLst>
                                      </p:cBhvr>
                                      <p:tavLst>
                                        <p:tav tm="0">
                                          <p:val>
                                            <p:strVal val="#ppt_x"/>
                                          </p:val>
                                        </p:tav>
                                        <p:tav tm="100000">
                                          <p:val>
                                            <p:strVal val="#ppt_x"/>
                                          </p:val>
                                        </p:tav>
                                      </p:tavLst>
                                    </p:anim>
                                    <p:anim calcmode="lin" valueType="num">
                                      <p:cBhvr additive="base">
                                        <p:cTn id="25" dur="500" fill="hold"/>
                                        <p:tgtEl>
                                          <p:spTgt spid="20377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62" grpId="0" animBg="1"/>
      <p:bldP spid="2037763" grpId="0"/>
      <p:bldP spid="2037777" grpId="0"/>
      <p:bldP spid="2037778" grpId="0" animBg="1"/>
      <p:bldP spid="203777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3"/>
          <p:cNvSpPr>
            <a:spLocks noGrp="1"/>
          </p:cNvSpPr>
          <p:nvPr>
            <p:ph type="dt" sz="quarter" idx="10"/>
          </p:nvPr>
        </p:nvSpPr>
        <p:spPr/>
        <p:txBody>
          <a:bodyPr/>
          <a:lstStyle/>
          <a:p>
            <a:pPr>
              <a:defRPr/>
            </a:pPr>
            <a:fld id="{5F9F074A-1BE9-4C20-9822-20816EFFD396}" type="datetime1">
              <a:rPr lang="zh-CN" altLang="en-US">
                <a:solidFill>
                  <a:schemeClr val="tx1"/>
                </a:solidFill>
              </a:rPr>
              <a:pPr>
                <a:defRPr/>
              </a:pPr>
              <a:t>2020/4/14</a:t>
            </a:fld>
            <a:endParaRPr lang="en-US" altLang="zh-CN">
              <a:solidFill>
                <a:schemeClr val="tx1"/>
              </a:solidFill>
            </a:endParaRPr>
          </a:p>
        </p:txBody>
      </p:sp>
      <p:sp>
        <p:nvSpPr>
          <p:cNvPr id="15" name="灯片编号占位符 5"/>
          <p:cNvSpPr>
            <a:spLocks noGrp="1"/>
          </p:cNvSpPr>
          <p:nvPr>
            <p:ph type="sldNum" sz="quarter" idx="12"/>
          </p:nvPr>
        </p:nvSpPr>
        <p:spPr/>
        <p:txBody>
          <a:bodyPr/>
          <a:lstStyle/>
          <a:p>
            <a:pPr>
              <a:defRPr/>
            </a:pPr>
            <a:fld id="{572F5C8E-4D80-406C-B8BA-9664BC3846FD}" type="slidenum">
              <a:rPr lang="en-US" altLang="zh-CN">
                <a:solidFill>
                  <a:schemeClr val="tx1"/>
                </a:solidFill>
              </a:rPr>
              <a:pPr>
                <a:defRPr/>
              </a:pPr>
              <a:t>14</a:t>
            </a:fld>
            <a:endParaRPr lang="en-US" altLang="zh-CN">
              <a:solidFill>
                <a:schemeClr val="tx1"/>
              </a:solidFill>
            </a:endParaRPr>
          </a:p>
        </p:txBody>
      </p:sp>
      <p:sp>
        <p:nvSpPr>
          <p:cNvPr id="2041858" name="Rectangle 2"/>
          <p:cNvSpPr>
            <a:spLocks noGrp="1" noChangeArrowheads="1"/>
          </p:cNvSpPr>
          <p:nvPr>
            <p:ph type="title"/>
          </p:nvPr>
        </p:nvSpPr>
        <p:spPr/>
        <p:txBody>
          <a:bodyPr/>
          <a:lstStyle/>
          <a:p>
            <a:pPr eaLnBrk="1" hangingPunct="1"/>
            <a:r>
              <a:rPr lang="zh-CN" altLang="en-US" smtClean="0"/>
              <a:t>软件配置管理的概念</a:t>
            </a:r>
          </a:p>
        </p:txBody>
      </p:sp>
      <p:sp>
        <p:nvSpPr>
          <p:cNvPr id="2041859" name="Rectangle 3"/>
          <p:cNvSpPr>
            <a:spLocks noGrp="1" noChangeArrowheads="1"/>
          </p:cNvSpPr>
          <p:nvPr>
            <p:ph type="body" idx="1"/>
          </p:nvPr>
        </p:nvSpPr>
        <p:spPr>
          <a:xfrm>
            <a:off x="827088" y="1916113"/>
            <a:ext cx="7696200" cy="4751387"/>
          </a:xfrm>
        </p:spPr>
        <p:txBody>
          <a:bodyPr/>
          <a:lstStyle/>
          <a:p>
            <a:pPr eaLnBrk="1" hangingPunct="1">
              <a:spcBef>
                <a:spcPct val="0"/>
              </a:spcBef>
            </a:pPr>
            <a:r>
              <a:rPr lang="zh-CN" altLang="en-US" sz="2800" smtClean="0">
                <a:solidFill>
                  <a:srgbClr val="FF0000"/>
                </a:solidFill>
              </a:rPr>
              <a:t>软件配置管理</a:t>
            </a:r>
            <a:r>
              <a:rPr lang="en-US" altLang="zh-CN" sz="2800" smtClean="0">
                <a:solidFill>
                  <a:srgbClr val="FF0000"/>
                </a:solidFill>
              </a:rPr>
              <a:t>SCM</a:t>
            </a:r>
            <a:r>
              <a:rPr lang="zh-CN" altLang="en-US" sz="2800" smtClean="0"/>
              <a:t>，通过一套工程规范，在整个软件生命周期中跟踪、记录软件，保证全部变更都记录在案，并保证软件的当前状态是已知的和可重复的。</a:t>
            </a:r>
            <a:r>
              <a:rPr lang="zh-CN" altLang="en-US" smtClean="0">
                <a:ea typeface="宋体" panose="02010600030101010101" pitchFamily="2" charset="-122"/>
              </a:rPr>
              <a:t> </a:t>
            </a:r>
          </a:p>
        </p:txBody>
      </p:sp>
      <p:grpSp>
        <p:nvGrpSpPr>
          <p:cNvPr id="2041860" name="Group 4"/>
          <p:cNvGrpSpPr>
            <a:grpSpLocks/>
          </p:cNvGrpSpPr>
          <p:nvPr/>
        </p:nvGrpSpPr>
        <p:grpSpPr bwMode="auto">
          <a:xfrm>
            <a:off x="2555875" y="3644900"/>
            <a:ext cx="3311525" cy="2160588"/>
            <a:chOff x="1610" y="2432"/>
            <a:chExt cx="2495" cy="1530"/>
          </a:xfrm>
        </p:grpSpPr>
        <p:sp>
          <p:nvSpPr>
            <p:cNvPr id="49159" name="AutoShape 5"/>
            <p:cNvSpPr>
              <a:spLocks noChangeArrowheads="1"/>
            </p:cNvSpPr>
            <p:nvPr/>
          </p:nvSpPr>
          <p:spPr bwMode="auto">
            <a:xfrm>
              <a:off x="1973" y="2714"/>
              <a:ext cx="1779" cy="926"/>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49160" name="Oval 6"/>
            <p:cNvSpPr>
              <a:spLocks noChangeArrowheads="1"/>
            </p:cNvSpPr>
            <p:nvPr/>
          </p:nvSpPr>
          <p:spPr bwMode="auto">
            <a:xfrm>
              <a:off x="1610" y="3295"/>
              <a:ext cx="707" cy="667"/>
            </a:xfrm>
            <a:prstGeom prst="ellipse">
              <a:avLst/>
            </a:prstGeom>
            <a:gradFill rotWithShape="1">
              <a:gsLst>
                <a:gs pos="0">
                  <a:srgbClr val="FFCC00">
                    <a:alpha val="82001"/>
                  </a:srgbClr>
                </a:gs>
                <a:gs pos="100000">
                  <a:schemeClr val="hlink">
                    <a:alpha val="60001"/>
                  </a:schemeClr>
                </a:gs>
              </a:gsLst>
              <a:path path="shape">
                <a:fillToRect l="50000" t="50000" r="50000" b="50000"/>
              </a:path>
            </a:gradFill>
            <a:ln>
              <a:noFill/>
            </a:ln>
            <a:effectLst>
              <a:outerShdw dist="35921" dir="2700000" algn="ctr" rotWithShape="0">
                <a:schemeClr val="hlink"/>
              </a:outerShdw>
            </a:effectLst>
            <a:extLst>
              <a:ext uri="{91240B29-F687-4F45-9708-019B960494DF}">
                <a14:hiddenLine xmlns:a14="http://schemas.microsoft.com/office/drawing/2010/main" w="6350">
                  <a:solidFill>
                    <a:schemeClr val="accent2"/>
                  </a:solidFill>
                  <a:round/>
                  <a:headEnd/>
                  <a:tailEnd/>
                </a14:hiddenLine>
              </a:ext>
            </a:extLst>
          </p:spPr>
          <p:txBody>
            <a:bodyPr wrap="none" lIns="72000" tIns="0" rIns="0" bIns="0"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49161" name="Oval 7"/>
            <p:cNvSpPr>
              <a:spLocks noChangeArrowheads="1"/>
            </p:cNvSpPr>
            <p:nvPr/>
          </p:nvSpPr>
          <p:spPr bwMode="auto">
            <a:xfrm>
              <a:off x="3398" y="3295"/>
              <a:ext cx="707" cy="667"/>
            </a:xfrm>
            <a:prstGeom prst="ellipse">
              <a:avLst/>
            </a:prstGeom>
            <a:gradFill rotWithShape="1">
              <a:gsLst>
                <a:gs pos="0">
                  <a:srgbClr val="FFCC00">
                    <a:alpha val="82001"/>
                  </a:srgbClr>
                </a:gs>
                <a:gs pos="100000">
                  <a:schemeClr val="hlink">
                    <a:alpha val="32001"/>
                  </a:schemeClr>
                </a:gs>
              </a:gsLst>
              <a:path path="shape">
                <a:fillToRect l="50000" t="50000" r="50000" b="50000"/>
              </a:path>
            </a:gradFill>
            <a:ln>
              <a:noFill/>
            </a:ln>
            <a:effectLst>
              <a:outerShdw dist="35921" dir="2700000" algn="ctr" rotWithShape="0">
                <a:schemeClr val="hlink"/>
              </a:outerShdw>
            </a:effectLst>
            <a:extLst>
              <a:ext uri="{91240B29-F687-4F45-9708-019B960494DF}">
                <a14:hiddenLine xmlns:a14="http://schemas.microsoft.com/office/drawing/2010/main" w="6350">
                  <a:solidFill>
                    <a:schemeClr val="accent2"/>
                  </a:solidFill>
                  <a:round/>
                  <a:headEnd/>
                  <a:tailEnd/>
                </a14:hiddenLine>
              </a:ext>
            </a:extLst>
          </p:spPr>
          <p:txBody>
            <a:bodyPr wrap="none" lIns="72000" tIns="0" rIns="0" bIns="0"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49162" name="Text Box 8"/>
            <p:cNvSpPr txBox="1">
              <a:spLocks noChangeArrowheads="1"/>
            </p:cNvSpPr>
            <p:nvPr/>
          </p:nvSpPr>
          <p:spPr bwMode="auto">
            <a:xfrm flipH="1">
              <a:off x="1666" y="3478"/>
              <a:ext cx="601"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zh-CN" altLang="en-US" sz="2800">
                  <a:solidFill>
                    <a:srgbClr val="7F2513"/>
                  </a:solidFill>
                  <a:latin typeface="Arial" panose="020B0604020202020204" pitchFamily="34" charset="0"/>
                </a:rPr>
                <a:t>规范</a:t>
              </a:r>
            </a:p>
          </p:txBody>
        </p:sp>
        <p:sp>
          <p:nvSpPr>
            <p:cNvPr id="49163" name="Text Box 9"/>
            <p:cNvSpPr txBox="1">
              <a:spLocks noChangeArrowheads="1"/>
            </p:cNvSpPr>
            <p:nvPr/>
          </p:nvSpPr>
          <p:spPr bwMode="auto">
            <a:xfrm flipH="1">
              <a:off x="3452" y="3478"/>
              <a:ext cx="600"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zh-CN" altLang="en-US" sz="2800">
                  <a:solidFill>
                    <a:srgbClr val="7F2513"/>
                  </a:solidFill>
                  <a:latin typeface="Arial" panose="020B0604020202020204" pitchFamily="34" charset="0"/>
                </a:rPr>
                <a:t>工具</a:t>
              </a:r>
            </a:p>
          </p:txBody>
        </p:sp>
        <p:sp>
          <p:nvSpPr>
            <p:cNvPr id="49164" name="Text Box 10"/>
            <p:cNvSpPr txBox="1">
              <a:spLocks noChangeArrowheads="1"/>
            </p:cNvSpPr>
            <p:nvPr/>
          </p:nvSpPr>
          <p:spPr bwMode="auto">
            <a:xfrm>
              <a:off x="2255" y="3194"/>
              <a:ext cx="1215"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sz="2800">
                  <a:solidFill>
                    <a:srgbClr val="FFCC00"/>
                  </a:solidFill>
                  <a:latin typeface="Times New Roman" panose="02020603050405020304" pitchFamily="18" charset="0"/>
                </a:rPr>
                <a:t>配置管理</a:t>
              </a:r>
            </a:p>
          </p:txBody>
        </p:sp>
        <p:sp>
          <p:nvSpPr>
            <p:cNvPr id="49165" name="Oval 11"/>
            <p:cNvSpPr>
              <a:spLocks noChangeArrowheads="1"/>
            </p:cNvSpPr>
            <p:nvPr/>
          </p:nvSpPr>
          <p:spPr bwMode="auto">
            <a:xfrm>
              <a:off x="2509" y="2432"/>
              <a:ext cx="707" cy="667"/>
            </a:xfrm>
            <a:prstGeom prst="ellipse">
              <a:avLst/>
            </a:prstGeom>
            <a:gradFill rotWithShape="1">
              <a:gsLst>
                <a:gs pos="0">
                  <a:srgbClr val="FFCC00"/>
                </a:gs>
                <a:gs pos="100000">
                  <a:schemeClr val="hlink">
                    <a:alpha val="60001"/>
                  </a:schemeClr>
                </a:gs>
              </a:gsLst>
              <a:path path="shape">
                <a:fillToRect l="50000" t="50000" r="50000" b="50000"/>
              </a:path>
            </a:gradFill>
            <a:ln>
              <a:noFill/>
            </a:ln>
            <a:effectLst>
              <a:outerShdw dist="35921" dir="2700000" algn="ctr" rotWithShape="0">
                <a:schemeClr val="hlink"/>
              </a:outerShdw>
            </a:effectLst>
            <a:extLst>
              <a:ext uri="{91240B29-F687-4F45-9708-019B960494DF}">
                <a14:hiddenLine xmlns:a14="http://schemas.microsoft.com/office/drawing/2010/main" w="6350">
                  <a:solidFill>
                    <a:schemeClr val="accent2"/>
                  </a:solidFill>
                  <a:round/>
                  <a:headEnd/>
                  <a:tailEnd/>
                </a14:hiddenLine>
              </a:ext>
            </a:extLst>
          </p:spPr>
          <p:txBody>
            <a:bodyPr wrap="none" lIns="72000" tIns="0" rIns="0" bIns="0"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49166" name="Text Box 12"/>
            <p:cNvSpPr txBox="1">
              <a:spLocks noChangeArrowheads="1"/>
            </p:cNvSpPr>
            <p:nvPr/>
          </p:nvSpPr>
          <p:spPr bwMode="auto">
            <a:xfrm flipH="1">
              <a:off x="2566" y="2581"/>
              <a:ext cx="601"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zh-CN" altLang="en-US" sz="2800">
                  <a:solidFill>
                    <a:srgbClr val="7F2513"/>
                  </a:solidFill>
                  <a:latin typeface="Arial" panose="020B0604020202020204" pitchFamily="34" charset="0"/>
                </a:rPr>
                <a:t>人</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041858"/>
                                        </p:tgtEl>
                                        <p:attrNameLst>
                                          <p:attrName>style.visibility</p:attrName>
                                        </p:attrNameLst>
                                      </p:cBhvr>
                                      <p:to>
                                        <p:strVal val="visible"/>
                                      </p:to>
                                    </p:set>
                                    <p:anim calcmode="lin" valueType="num">
                                      <p:cBhvr additive="base">
                                        <p:cTn id="7" dur="1000" fill="hold"/>
                                        <p:tgtEl>
                                          <p:spTgt spid="2041858"/>
                                        </p:tgtEl>
                                        <p:attrNameLst>
                                          <p:attrName>ppt_x</p:attrName>
                                        </p:attrNameLst>
                                      </p:cBhvr>
                                      <p:tavLst>
                                        <p:tav tm="0">
                                          <p:val>
                                            <p:strVal val="0-#ppt_w/2"/>
                                          </p:val>
                                        </p:tav>
                                        <p:tav tm="100000">
                                          <p:val>
                                            <p:strVal val="#ppt_x"/>
                                          </p:val>
                                        </p:tav>
                                      </p:tavLst>
                                    </p:anim>
                                    <p:anim calcmode="lin" valueType="num">
                                      <p:cBhvr additive="base">
                                        <p:cTn id="8" dur="1000" fill="hold"/>
                                        <p:tgtEl>
                                          <p:spTgt spid="2041858"/>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041859">
                                            <p:txEl>
                                              <p:pRg st="0" end="0"/>
                                            </p:txEl>
                                          </p:spTgt>
                                        </p:tgtEl>
                                        <p:attrNameLst>
                                          <p:attrName>style.visibility</p:attrName>
                                        </p:attrNameLst>
                                      </p:cBhvr>
                                      <p:to>
                                        <p:strVal val="visible"/>
                                      </p:to>
                                    </p:set>
                                    <p:anim calcmode="lin" valueType="num">
                                      <p:cBhvr additive="base">
                                        <p:cTn id="11" dur="500" fill="hold"/>
                                        <p:tgtEl>
                                          <p:spTgt spid="2041859">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041859">
                                            <p:txEl>
                                              <p:pRg st="0" end="0"/>
                                            </p:txEl>
                                          </p:spTgt>
                                        </p:tgtEl>
                                        <p:attrNameLst>
                                          <p:attrName>ppt_y</p:attrName>
                                        </p:attrNameLst>
                                      </p:cBhvr>
                                      <p:tavLst>
                                        <p:tav tm="0">
                                          <p:val>
                                            <p:strVal val="#ppt_y"/>
                                          </p:val>
                                        </p:tav>
                                        <p:tav tm="100000">
                                          <p:val>
                                            <p:strVal val="#ppt_y"/>
                                          </p:val>
                                        </p:tav>
                                      </p:tavLst>
                                    </p:anim>
                                  </p:childTnLst>
                                </p:cTn>
                              </p:par>
                              <p:par>
                                <p:cTn id="13" presetID="4" presetClass="entr" presetSubtype="16" fill="hold" nodeType="withEffect">
                                  <p:stCondLst>
                                    <p:cond delay="0"/>
                                  </p:stCondLst>
                                  <p:childTnLst>
                                    <p:set>
                                      <p:cBhvr>
                                        <p:cTn id="14" dur="1" fill="hold">
                                          <p:stCondLst>
                                            <p:cond delay="0"/>
                                          </p:stCondLst>
                                        </p:cTn>
                                        <p:tgtEl>
                                          <p:spTgt spid="2041860"/>
                                        </p:tgtEl>
                                        <p:attrNameLst>
                                          <p:attrName>style.visibility</p:attrName>
                                        </p:attrNameLst>
                                      </p:cBhvr>
                                      <p:to>
                                        <p:strVal val="visible"/>
                                      </p:to>
                                    </p:set>
                                    <p:animEffect transition="in" filter="box(in)">
                                      <p:cBhvr>
                                        <p:cTn id="15" dur="500"/>
                                        <p:tgtEl>
                                          <p:spTgt spid="2041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185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8338BBE8-C869-408F-B9FF-368265BBAC30}"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E427B0E4-A789-499D-A47E-4B516F9A2B9E}" type="slidenum">
              <a:rPr lang="en-US" altLang="zh-CN">
                <a:solidFill>
                  <a:schemeClr val="tx1"/>
                </a:solidFill>
              </a:rPr>
              <a:pPr>
                <a:defRPr/>
              </a:pPr>
              <a:t>15</a:t>
            </a:fld>
            <a:endParaRPr lang="en-US" altLang="zh-CN">
              <a:solidFill>
                <a:schemeClr val="tx1"/>
              </a:solidFill>
            </a:endParaRPr>
          </a:p>
        </p:txBody>
      </p:sp>
      <p:sp>
        <p:nvSpPr>
          <p:cNvPr id="51204" name="Rectangle 2"/>
          <p:cNvSpPr>
            <a:spLocks noGrp="1" noChangeArrowheads="1"/>
          </p:cNvSpPr>
          <p:nvPr>
            <p:ph type="title"/>
          </p:nvPr>
        </p:nvSpPr>
        <p:spPr/>
        <p:txBody>
          <a:bodyPr/>
          <a:lstStyle/>
          <a:p>
            <a:pPr eaLnBrk="1" hangingPunct="1"/>
            <a:r>
              <a:rPr lang="zh-CN" altLang="en-US" smtClean="0"/>
              <a:t>配置管理的基本概念</a:t>
            </a:r>
          </a:p>
        </p:txBody>
      </p:sp>
      <p:sp>
        <p:nvSpPr>
          <p:cNvPr id="2043907" name="Rectangle 3"/>
          <p:cNvSpPr>
            <a:spLocks noGrp="1" noChangeArrowheads="1"/>
          </p:cNvSpPr>
          <p:nvPr>
            <p:ph type="body" idx="1"/>
          </p:nvPr>
        </p:nvSpPr>
        <p:spPr/>
        <p:txBody>
          <a:bodyPr/>
          <a:lstStyle/>
          <a:p>
            <a:pPr eaLnBrk="1" hangingPunct="1">
              <a:lnSpc>
                <a:spcPct val="85000"/>
              </a:lnSpc>
              <a:spcBef>
                <a:spcPct val="30000"/>
              </a:spcBef>
            </a:pPr>
            <a:r>
              <a:rPr lang="zh-CN" altLang="en-US" smtClean="0">
                <a:solidFill>
                  <a:srgbClr val="FF0000"/>
                </a:solidFill>
              </a:rPr>
              <a:t>配置项（</a:t>
            </a:r>
            <a:r>
              <a:rPr lang="en-US" altLang="zh-CN" smtClean="0">
                <a:solidFill>
                  <a:srgbClr val="FF0000"/>
                </a:solidFill>
              </a:rPr>
              <a:t>Configuration Item</a:t>
            </a:r>
            <a:r>
              <a:rPr lang="zh-CN" altLang="en-US" smtClean="0">
                <a:solidFill>
                  <a:srgbClr val="FF0000"/>
                </a:solidFill>
              </a:rPr>
              <a:t>）</a:t>
            </a:r>
          </a:p>
          <a:p>
            <a:pPr eaLnBrk="1" hangingPunct="1">
              <a:lnSpc>
                <a:spcPct val="85000"/>
              </a:lnSpc>
              <a:spcBef>
                <a:spcPct val="30000"/>
              </a:spcBef>
              <a:buFont typeface="Wingdings" panose="05000000000000000000" pitchFamily="2" charset="2"/>
              <a:buNone/>
            </a:pPr>
            <a:r>
              <a:rPr lang="zh-CN" altLang="en-US" smtClean="0"/>
              <a:t>	配置项是处于配置管理之下的软件或硬件的集合体。这个集合体在配置管理过程中作为一个实体出现。</a:t>
            </a:r>
          </a:p>
          <a:p>
            <a:pPr lvl="1" eaLnBrk="1" hangingPunct="1">
              <a:lnSpc>
                <a:spcPct val="85000"/>
              </a:lnSpc>
              <a:spcBef>
                <a:spcPct val="30000"/>
              </a:spcBef>
            </a:pPr>
            <a:r>
              <a:rPr lang="zh-CN" altLang="en-US" smtClean="0"/>
              <a:t>例如：项目计划，软件配置管理计划，设计文档，源代码，测试数据，项目数据，用户手册，等等。</a:t>
            </a:r>
          </a:p>
          <a:p>
            <a:pPr lvl="1" eaLnBrk="1" hangingPunct="1">
              <a:lnSpc>
                <a:spcPct val="85000"/>
              </a:lnSpc>
              <a:spcBef>
                <a:spcPct val="30000"/>
              </a:spcBef>
            </a:pPr>
            <a:endParaRPr lang="zh-CN" altLang="en-US" smtClean="0"/>
          </a:p>
          <a:p>
            <a:pPr eaLnBrk="1" hangingPunct="1">
              <a:lnSpc>
                <a:spcPct val="85000"/>
              </a:lnSpc>
              <a:spcBef>
                <a:spcPct val="30000"/>
              </a:spcBef>
            </a:pPr>
            <a:r>
              <a:rPr lang="zh-CN" altLang="en-US" smtClean="0">
                <a:solidFill>
                  <a:srgbClr val="FF0000"/>
                </a:solidFill>
              </a:rPr>
              <a:t>基线（</a:t>
            </a:r>
            <a:r>
              <a:rPr lang="en-US" altLang="zh-CN" smtClean="0">
                <a:solidFill>
                  <a:srgbClr val="FF0000"/>
                </a:solidFill>
              </a:rPr>
              <a:t>Baseline</a:t>
            </a:r>
            <a:r>
              <a:rPr lang="zh-CN" altLang="en-US" smtClean="0">
                <a:solidFill>
                  <a:srgbClr val="FF0000"/>
                </a:solidFill>
              </a:rPr>
              <a:t>）</a:t>
            </a:r>
          </a:p>
          <a:p>
            <a:pPr eaLnBrk="1" hangingPunct="1">
              <a:lnSpc>
                <a:spcPct val="85000"/>
              </a:lnSpc>
              <a:spcBef>
                <a:spcPct val="30000"/>
              </a:spcBef>
              <a:buFont typeface="Wingdings" panose="05000000000000000000" pitchFamily="2" charset="2"/>
              <a:buNone/>
            </a:pPr>
            <a:r>
              <a:rPr lang="zh-CN" altLang="en-US" smtClean="0"/>
              <a:t>	已经通过正式复审和批准的某规约或产品，它因此可以作为进一步开发的基础，并且只能通过正式的变更控制过程来改变</a:t>
            </a:r>
          </a:p>
          <a:p>
            <a:pPr eaLnBrk="1" hangingPunct="1">
              <a:lnSpc>
                <a:spcPct val="85000"/>
              </a:lnSpc>
              <a:spcBef>
                <a:spcPct val="30000"/>
              </a:spcBef>
              <a:buFont typeface="Wingdings" panose="05000000000000000000" pitchFamily="2" charset="2"/>
              <a:buNone/>
            </a:pPr>
            <a:endParaRPr lang="zh-CN" altLang="en-US" smtClean="0"/>
          </a:p>
          <a:p>
            <a:pPr eaLnBrk="1" hangingPunct="1">
              <a:lnSpc>
                <a:spcPct val="85000"/>
              </a:lnSpc>
              <a:spcBef>
                <a:spcPct val="30000"/>
              </a:spcBef>
              <a:buFont typeface="Wingdings" panose="05000000000000000000" pitchFamily="2" charset="2"/>
              <a:buNone/>
            </a:pPr>
            <a:endParaRPr lang="zh-CN"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grpId="0" nodeType="afterEffect">
                                  <p:stCondLst>
                                    <p:cond delay="0"/>
                                  </p:stCondLst>
                                  <p:childTnLst>
                                    <p:set>
                                      <p:cBhvr>
                                        <p:cTn id="6" dur="1" fill="hold">
                                          <p:stCondLst>
                                            <p:cond delay="0"/>
                                          </p:stCondLst>
                                        </p:cTn>
                                        <p:tgtEl>
                                          <p:spTgt spid="2043907">
                                            <p:txEl>
                                              <p:pRg st="0" end="0"/>
                                            </p:txEl>
                                          </p:spTgt>
                                        </p:tgtEl>
                                        <p:attrNameLst>
                                          <p:attrName>style.visibility</p:attrName>
                                        </p:attrNameLst>
                                      </p:cBhvr>
                                      <p:to>
                                        <p:strVal val="visible"/>
                                      </p:to>
                                    </p:set>
                                    <p:animEffect transition="in" filter="diamond(out)">
                                      <p:cBhvr>
                                        <p:cTn id="7" dur="1000"/>
                                        <p:tgtEl>
                                          <p:spTgt spid="2043907">
                                            <p:txEl>
                                              <p:pRg st="0" end="0"/>
                                            </p:txEl>
                                          </p:spTgt>
                                        </p:tgtEl>
                                      </p:cBhvr>
                                    </p:animEffect>
                                  </p:childTnLst>
                                </p:cTn>
                              </p:par>
                            </p:childTnLst>
                          </p:cTn>
                        </p:par>
                        <p:par>
                          <p:cTn id="8" fill="hold" nodeType="afterGroup">
                            <p:stCondLst>
                              <p:cond delay="1000"/>
                            </p:stCondLst>
                            <p:childTnLst>
                              <p:par>
                                <p:cTn id="9" presetID="8" presetClass="entr" presetSubtype="32" fill="hold" grpId="0" nodeType="afterEffect">
                                  <p:stCondLst>
                                    <p:cond delay="0"/>
                                  </p:stCondLst>
                                  <p:childTnLst>
                                    <p:set>
                                      <p:cBhvr>
                                        <p:cTn id="10" dur="1" fill="hold">
                                          <p:stCondLst>
                                            <p:cond delay="0"/>
                                          </p:stCondLst>
                                        </p:cTn>
                                        <p:tgtEl>
                                          <p:spTgt spid="2043907">
                                            <p:txEl>
                                              <p:pRg st="1" end="1"/>
                                            </p:txEl>
                                          </p:spTgt>
                                        </p:tgtEl>
                                        <p:attrNameLst>
                                          <p:attrName>style.visibility</p:attrName>
                                        </p:attrNameLst>
                                      </p:cBhvr>
                                      <p:to>
                                        <p:strVal val="visible"/>
                                      </p:to>
                                    </p:set>
                                    <p:animEffect transition="in" filter="diamond(out)">
                                      <p:cBhvr>
                                        <p:cTn id="11" dur="1000"/>
                                        <p:tgtEl>
                                          <p:spTgt spid="2043907">
                                            <p:txEl>
                                              <p:pRg st="1" end="1"/>
                                            </p:txEl>
                                          </p:spTgt>
                                        </p:tgtEl>
                                      </p:cBhvr>
                                    </p:animEffect>
                                  </p:childTnLst>
                                </p:cTn>
                              </p:par>
                              <p:par>
                                <p:cTn id="12" presetID="8" presetClass="entr" presetSubtype="32" fill="hold" grpId="0" nodeType="withEffect">
                                  <p:stCondLst>
                                    <p:cond delay="0"/>
                                  </p:stCondLst>
                                  <p:childTnLst>
                                    <p:set>
                                      <p:cBhvr>
                                        <p:cTn id="13" dur="1" fill="hold">
                                          <p:stCondLst>
                                            <p:cond delay="0"/>
                                          </p:stCondLst>
                                        </p:cTn>
                                        <p:tgtEl>
                                          <p:spTgt spid="2043907">
                                            <p:txEl>
                                              <p:pRg st="2" end="2"/>
                                            </p:txEl>
                                          </p:spTgt>
                                        </p:tgtEl>
                                        <p:attrNameLst>
                                          <p:attrName>style.visibility</p:attrName>
                                        </p:attrNameLst>
                                      </p:cBhvr>
                                      <p:to>
                                        <p:strVal val="visible"/>
                                      </p:to>
                                    </p:set>
                                    <p:animEffect transition="in" filter="diamond(out)">
                                      <p:cBhvr>
                                        <p:cTn id="14" dur="1000"/>
                                        <p:tgtEl>
                                          <p:spTgt spid="2043907">
                                            <p:txEl>
                                              <p:pRg st="2" end="2"/>
                                            </p:txEl>
                                          </p:spTgt>
                                        </p:tgtEl>
                                      </p:cBhvr>
                                    </p:animEffect>
                                  </p:childTnLst>
                                </p:cTn>
                              </p:par>
                            </p:childTnLst>
                          </p:cTn>
                        </p:par>
                        <p:par>
                          <p:cTn id="15" fill="hold" nodeType="afterGroup">
                            <p:stCondLst>
                              <p:cond delay="2000"/>
                            </p:stCondLst>
                            <p:childTnLst>
                              <p:par>
                                <p:cTn id="16" presetID="8" presetClass="entr" presetSubtype="32" fill="hold" grpId="0" nodeType="afterEffect">
                                  <p:stCondLst>
                                    <p:cond delay="0"/>
                                  </p:stCondLst>
                                  <p:childTnLst>
                                    <p:set>
                                      <p:cBhvr>
                                        <p:cTn id="17" dur="1" fill="hold">
                                          <p:stCondLst>
                                            <p:cond delay="0"/>
                                          </p:stCondLst>
                                        </p:cTn>
                                        <p:tgtEl>
                                          <p:spTgt spid="2043907">
                                            <p:txEl>
                                              <p:pRg st="4" end="4"/>
                                            </p:txEl>
                                          </p:spTgt>
                                        </p:tgtEl>
                                        <p:attrNameLst>
                                          <p:attrName>style.visibility</p:attrName>
                                        </p:attrNameLst>
                                      </p:cBhvr>
                                      <p:to>
                                        <p:strVal val="visible"/>
                                      </p:to>
                                    </p:set>
                                    <p:animEffect transition="in" filter="diamond(out)">
                                      <p:cBhvr>
                                        <p:cTn id="18" dur="1000"/>
                                        <p:tgtEl>
                                          <p:spTgt spid="2043907">
                                            <p:txEl>
                                              <p:pRg st="4" end="4"/>
                                            </p:txEl>
                                          </p:spTgt>
                                        </p:tgtEl>
                                      </p:cBhvr>
                                    </p:animEffect>
                                  </p:childTnLst>
                                </p:cTn>
                              </p:par>
                              <p:par>
                                <p:cTn id="19" presetID="8" presetClass="entr" presetSubtype="32" fill="hold" grpId="0" nodeType="withEffect">
                                  <p:stCondLst>
                                    <p:cond delay="0"/>
                                  </p:stCondLst>
                                  <p:childTnLst>
                                    <p:set>
                                      <p:cBhvr>
                                        <p:cTn id="20" dur="1" fill="hold">
                                          <p:stCondLst>
                                            <p:cond delay="0"/>
                                          </p:stCondLst>
                                        </p:cTn>
                                        <p:tgtEl>
                                          <p:spTgt spid="2043907">
                                            <p:txEl>
                                              <p:pRg st="5" end="5"/>
                                            </p:txEl>
                                          </p:spTgt>
                                        </p:tgtEl>
                                        <p:attrNameLst>
                                          <p:attrName>style.visibility</p:attrName>
                                        </p:attrNameLst>
                                      </p:cBhvr>
                                      <p:to>
                                        <p:strVal val="visible"/>
                                      </p:to>
                                    </p:set>
                                    <p:animEffect transition="in" filter="diamond(out)">
                                      <p:cBhvr>
                                        <p:cTn id="21" dur="1000"/>
                                        <p:tgtEl>
                                          <p:spTgt spid="20439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390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日期占位符 3"/>
          <p:cNvSpPr>
            <a:spLocks noGrp="1"/>
          </p:cNvSpPr>
          <p:nvPr>
            <p:ph type="dt" sz="quarter" idx="10"/>
          </p:nvPr>
        </p:nvSpPr>
        <p:spPr/>
        <p:txBody>
          <a:bodyPr/>
          <a:lstStyle/>
          <a:p>
            <a:pPr>
              <a:defRPr/>
            </a:pPr>
            <a:fld id="{96E3F87C-B1C2-4D2E-84A4-5A9E64A3C65C}" type="datetime1">
              <a:rPr lang="zh-CN" altLang="en-US">
                <a:solidFill>
                  <a:schemeClr val="tx1"/>
                </a:solidFill>
              </a:rPr>
              <a:pPr>
                <a:defRPr/>
              </a:pPr>
              <a:t>2020/4/14</a:t>
            </a:fld>
            <a:endParaRPr lang="en-US" altLang="zh-CN">
              <a:solidFill>
                <a:schemeClr val="tx1"/>
              </a:solidFill>
            </a:endParaRPr>
          </a:p>
        </p:txBody>
      </p:sp>
      <p:sp>
        <p:nvSpPr>
          <p:cNvPr id="27" name="灯片编号占位符 5"/>
          <p:cNvSpPr>
            <a:spLocks noGrp="1"/>
          </p:cNvSpPr>
          <p:nvPr>
            <p:ph type="sldNum" sz="quarter" idx="12"/>
          </p:nvPr>
        </p:nvSpPr>
        <p:spPr/>
        <p:txBody>
          <a:bodyPr/>
          <a:lstStyle/>
          <a:p>
            <a:pPr>
              <a:defRPr/>
            </a:pPr>
            <a:fld id="{E95B89D7-904E-4F1D-8B08-D3636ADDDE87}" type="slidenum">
              <a:rPr lang="en-US" altLang="zh-CN">
                <a:solidFill>
                  <a:schemeClr val="tx1"/>
                </a:solidFill>
              </a:rPr>
              <a:pPr>
                <a:defRPr/>
              </a:pPr>
              <a:t>16</a:t>
            </a:fld>
            <a:endParaRPr lang="en-US" altLang="zh-CN">
              <a:solidFill>
                <a:schemeClr val="tx1"/>
              </a:solidFill>
            </a:endParaRPr>
          </a:p>
        </p:txBody>
      </p:sp>
      <p:sp>
        <p:nvSpPr>
          <p:cNvPr id="53252" name="Rectangle 2"/>
          <p:cNvSpPr>
            <a:spLocks noGrp="1" noChangeArrowheads="1"/>
          </p:cNvSpPr>
          <p:nvPr>
            <p:ph type="title"/>
          </p:nvPr>
        </p:nvSpPr>
        <p:spPr/>
        <p:txBody>
          <a:bodyPr/>
          <a:lstStyle/>
          <a:p>
            <a:pPr eaLnBrk="1" hangingPunct="1"/>
            <a:r>
              <a:rPr lang="zh-CN" altLang="en-US" smtClean="0"/>
              <a:t>配置管理的基本概念（续）</a:t>
            </a:r>
          </a:p>
        </p:txBody>
      </p:sp>
      <p:sp>
        <p:nvSpPr>
          <p:cNvPr id="53253" name="Text Box 3"/>
          <p:cNvSpPr txBox="1">
            <a:spLocks noChangeArrowheads="1"/>
          </p:cNvSpPr>
          <p:nvPr/>
        </p:nvSpPr>
        <p:spPr bwMode="auto">
          <a:xfrm>
            <a:off x="684213" y="4946650"/>
            <a:ext cx="3816350" cy="930275"/>
          </a:xfrm>
          <a:prstGeom prst="rect">
            <a:avLst/>
          </a:prstGeom>
          <a:solidFill>
            <a:srgbClr val="FFFF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200">
                <a:solidFill>
                  <a:srgbClr val="0000FF"/>
                </a:solidFill>
              </a:rPr>
              <a:t>绿线为时间轴</a:t>
            </a:r>
          </a:p>
          <a:p>
            <a:pPr eaLnBrk="1" hangingPunct="1">
              <a:spcBef>
                <a:spcPct val="50000"/>
              </a:spcBef>
              <a:buClrTx/>
              <a:buSzTx/>
              <a:buFontTx/>
              <a:buNone/>
            </a:pPr>
            <a:r>
              <a:rPr lang="zh-CN" altLang="en-US" sz="2200">
                <a:solidFill>
                  <a:srgbClr val="0000FF"/>
                </a:solidFill>
              </a:rPr>
              <a:t>红线为基线化的文档或文件</a:t>
            </a:r>
          </a:p>
        </p:txBody>
      </p:sp>
      <p:grpSp>
        <p:nvGrpSpPr>
          <p:cNvPr id="53254" name="Group 4"/>
          <p:cNvGrpSpPr>
            <a:grpSpLocks/>
          </p:cNvGrpSpPr>
          <p:nvPr/>
        </p:nvGrpSpPr>
        <p:grpSpPr bwMode="auto">
          <a:xfrm>
            <a:off x="1258888" y="2276475"/>
            <a:ext cx="7639050" cy="4032250"/>
            <a:chOff x="793" y="1434"/>
            <a:chExt cx="4812" cy="2540"/>
          </a:xfrm>
        </p:grpSpPr>
        <p:sp>
          <p:nvSpPr>
            <p:cNvPr id="53256" name="Rectangle 5"/>
            <p:cNvSpPr>
              <a:spLocks noChangeArrowheads="1"/>
            </p:cNvSpPr>
            <p:nvPr/>
          </p:nvSpPr>
          <p:spPr bwMode="auto">
            <a:xfrm>
              <a:off x="4604" y="3433"/>
              <a:ext cx="1001"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200">
                  <a:solidFill>
                    <a:srgbClr val="FF7C80"/>
                  </a:solidFill>
                  <a:ea typeface="微软雅黑" panose="020B0503020204020204" pitchFamily="34" charset="-122"/>
                </a:rPr>
                <a:t>交付的产品</a:t>
              </a:r>
            </a:p>
          </p:txBody>
        </p:sp>
        <p:sp>
          <p:nvSpPr>
            <p:cNvPr id="53257" name="Line 6"/>
            <p:cNvSpPr>
              <a:spLocks noChangeShapeType="1"/>
            </p:cNvSpPr>
            <p:nvPr/>
          </p:nvSpPr>
          <p:spPr bwMode="auto">
            <a:xfrm>
              <a:off x="1004" y="1479"/>
              <a:ext cx="3771" cy="2495"/>
            </a:xfrm>
            <a:prstGeom prst="line">
              <a:avLst/>
            </a:prstGeom>
            <a:noFill/>
            <a:ln w="101600">
              <a:solidFill>
                <a:srgbClr val="99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58" name="Line 7"/>
            <p:cNvSpPr>
              <a:spLocks noChangeShapeType="1"/>
            </p:cNvSpPr>
            <p:nvPr/>
          </p:nvSpPr>
          <p:spPr bwMode="auto">
            <a:xfrm>
              <a:off x="793" y="1632"/>
              <a:ext cx="953" cy="0"/>
            </a:xfrm>
            <a:prstGeom prst="line">
              <a:avLst/>
            </a:prstGeom>
            <a:noFill/>
            <a:ln w="539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59" name="Line 8"/>
            <p:cNvSpPr>
              <a:spLocks noChangeShapeType="1"/>
            </p:cNvSpPr>
            <p:nvPr/>
          </p:nvSpPr>
          <p:spPr bwMode="auto">
            <a:xfrm>
              <a:off x="1277" y="1973"/>
              <a:ext cx="954" cy="0"/>
            </a:xfrm>
            <a:prstGeom prst="line">
              <a:avLst/>
            </a:prstGeom>
            <a:noFill/>
            <a:ln w="539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60" name="Line 9"/>
            <p:cNvSpPr>
              <a:spLocks noChangeShapeType="1"/>
            </p:cNvSpPr>
            <p:nvPr/>
          </p:nvSpPr>
          <p:spPr bwMode="auto">
            <a:xfrm>
              <a:off x="1767" y="2337"/>
              <a:ext cx="954" cy="0"/>
            </a:xfrm>
            <a:prstGeom prst="line">
              <a:avLst/>
            </a:prstGeom>
            <a:noFill/>
            <a:ln w="539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61" name="Line 10"/>
            <p:cNvSpPr>
              <a:spLocks noChangeShapeType="1"/>
            </p:cNvSpPr>
            <p:nvPr/>
          </p:nvSpPr>
          <p:spPr bwMode="auto">
            <a:xfrm>
              <a:off x="2418" y="2746"/>
              <a:ext cx="953" cy="0"/>
            </a:xfrm>
            <a:prstGeom prst="line">
              <a:avLst/>
            </a:prstGeom>
            <a:noFill/>
            <a:ln w="539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62" name="Line 11"/>
            <p:cNvSpPr>
              <a:spLocks noChangeShapeType="1"/>
            </p:cNvSpPr>
            <p:nvPr/>
          </p:nvSpPr>
          <p:spPr bwMode="auto">
            <a:xfrm>
              <a:off x="3013" y="3161"/>
              <a:ext cx="954" cy="0"/>
            </a:xfrm>
            <a:prstGeom prst="line">
              <a:avLst/>
            </a:prstGeom>
            <a:noFill/>
            <a:ln w="539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63" name="Line 12"/>
            <p:cNvSpPr>
              <a:spLocks noChangeShapeType="1"/>
            </p:cNvSpPr>
            <p:nvPr/>
          </p:nvSpPr>
          <p:spPr bwMode="auto">
            <a:xfrm>
              <a:off x="3623" y="3573"/>
              <a:ext cx="954" cy="0"/>
            </a:xfrm>
            <a:prstGeom prst="line">
              <a:avLst/>
            </a:prstGeom>
            <a:noFill/>
            <a:ln w="539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64" name="Text Box 13"/>
            <p:cNvSpPr txBox="1">
              <a:spLocks noChangeArrowheads="1"/>
            </p:cNvSpPr>
            <p:nvPr/>
          </p:nvSpPr>
          <p:spPr bwMode="auto">
            <a:xfrm>
              <a:off x="1746" y="1434"/>
              <a:ext cx="909"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200">
                  <a:solidFill>
                    <a:srgbClr val="FF7C80"/>
                  </a:solidFill>
                </a:rPr>
                <a:t>系统</a:t>
              </a:r>
              <a:r>
                <a:rPr lang="zh-CN" altLang="en-US" sz="2200">
                  <a:solidFill>
                    <a:srgbClr val="FF7C80"/>
                  </a:solidFill>
                  <a:ea typeface="微软雅黑" panose="020B0503020204020204" pitchFamily="34" charset="-122"/>
                </a:rPr>
                <a:t>需求</a:t>
              </a:r>
              <a:endParaRPr lang="zh-CN" altLang="en-US" sz="2200">
                <a:solidFill>
                  <a:srgbClr val="FF7C80"/>
                </a:solidFill>
              </a:endParaRPr>
            </a:p>
          </p:txBody>
        </p:sp>
        <p:sp>
          <p:nvSpPr>
            <p:cNvPr id="53265" name="Rectangle 14"/>
            <p:cNvSpPr>
              <a:spLocks noChangeArrowheads="1"/>
            </p:cNvSpPr>
            <p:nvPr/>
          </p:nvSpPr>
          <p:spPr bwMode="auto">
            <a:xfrm>
              <a:off x="2245" y="1797"/>
              <a:ext cx="91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200">
                  <a:solidFill>
                    <a:srgbClr val="FF7C80"/>
                  </a:solidFill>
                  <a:ea typeface="微软雅黑" panose="020B0503020204020204" pitchFamily="34" charset="-122"/>
                </a:rPr>
                <a:t>软件需求 </a:t>
              </a:r>
            </a:p>
          </p:txBody>
        </p:sp>
        <p:sp>
          <p:nvSpPr>
            <p:cNvPr id="53266" name="Rectangle 15"/>
            <p:cNvSpPr>
              <a:spLocks noChangeArrowheads="1"/>
            </p:cNvSpPr>
            <p:nvPr/>
          </p:nvSpPr>
          <p:spPr bwMode="auto">
            <a:xfrm>
              <a:off x="2789" y="2188"/>
              <a:ext cx="117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200">
                  <a:solidFill>
                    <a:srgbClr val="FF7C80"/>
                  </a:solidFill>
                  <a:ea typeface="微软雅黑" panose="020B0503020204020204" pitchFamily="34" charset="-122"/>
                </a:rPr>
                <a:t>设计规格说明</a:t>
              </a:r>
            </a:p>
          </p:txBody>
        </p:sp>
        <p:sp>
          <p:nvSpPr>
            <p:cNvPr id="53267" name="Text Box 16"/>
            <p:cNvSpPr txBox="1">
              <a:spLocks noChangeArrowheads="1"/>
            </p:cNvSpPr>
            <p:nvPr/>
          </p:nvSpPr>
          <p:spPr bwMode="auto">
            <a:xfrm>
              <a:off x="1096" y="1736"/>
              <a:ext cx="95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200">
                  <a:solidFill>
                    <a:srgbClr val="FFFF66"/>
                  </a:solidFill>
                </a:rPr>
                <a:t>需求分析</a:t>
              </a:r>
            </a:p>
          </p:txBody>
        </p:sp>
        <p:sp>
          <p:nvSpPr>
            <p:cNvPr id="53268" name="Rectangle 17"/>
            <p:cNvSpPr>
              <a:spLocks noChangeArrowheads="1"/>
            </p:cNvSpPr>
            <p:nvPr/>
          </p:nvSpPr>
          <p:spPr bwMode="auto">
            <a:xfrm>
              <a:off x="1630" y="2040"/>
              <a:ext cx="1091"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200">
                  <a:solidFill>
                    <a:srgbClr val="FFFF66"/>
                  </a:solidFill>
                </a:rPr>
                <a:t>软 件 设 计</a:t>
              </a:r>
            </a:p>
          </p:txBody>
        </p:sp>
        <p:sp>
          <p:nvSpPr>
            <p:cNvPr id="53269" name="Rectangle 18"/>
            <p:cNvSpPr>
              <a:spLocks noChangeArrowheads="1"/>
            </p:cNvSpPr>
            <p:nvPr/>
          </p:nvSpPr>
          <p:spPr bwMode="auto">
            <a:xfrm>
              <a:off x="2068" y="2433"/>
              <a:ext cx="126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200">
                  <a:solidFill>
                    <a:srgbClr val="FFFF66"/>
                  </a:solidFill>
                </a:rPr>
                <a:t>编码</a:t>
              </a:r>
              <a:r>
                <a:rPr lang="en-US" altLang="zh-CN" sz="2200">
                  <a:solidFill>
                    <a:srgbClr val="FFFF66"/>
                  </a:solidFill>
                </a:rPr>
                <a:t>/</a:t>
              </a:r>
              <a:r>
                <a:rPr lang="zh-CN" altLang="en-US" sz="2200">
                  <a:solidFill>
                    <a:srgbClr val="FFFF66"/>
                  </a:solidFill>
                </a:rPr>
                <a:t>单元测试</a:t>
              </a:r>
            </a:p>
          </p:txBody>
        </p:sp>
        <p:sp>
          <p:nvSpPr>
            <p:cNvPr id="53270" name="Rectangle 19"/>
            <p:cNvSpPr>
              <a:spLocks noChangeArrowheads="1"/>
            </p:cNvSpPr>
            <p:nvPr/>
          </p:nvSpPr>
          <p:spPr bwMode="auto">
            <a:xfrm>
              <a:off x="2707" y="2833"/>
              <a:ext cx="117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200">
                  <a:solidFill>
                    <a:srgbClr val="FFFF66"/>
                  </a:solidFill>
                </a:rPr>
                <a:t>软件集成测试</a:t>
              </a:r>
            </a:p>
          </p:txBody>
        </p:sp>
        <p:sp>
          <p:nvSpPr>
            <p:cNvPr id="53271" name="Rectangle 20"/>
            <p:cNvSpPr>
              <a:spLocks noChangeArrowheads="1"/>
            </p:cNvSpPr>
            <p:nvPr/>
          </p:nvSpPr>
          <p:spPr bwMode="auto">
            <a:xfrm>
              <a:off x="3442" y="3291"/>
              <a:ext cx="1091"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200">
                  <a:solidFill>
                    <a:srgbClr val="FFFF66"/>
                  </a:solidFill>
                </a:rPr>
                <a:t>验 收 测 试</a:t>
              </a:r>
            </a:p>
          </p:txBody>
        </p:sp>
        <p:sp>
          <p:nvSpPr>
            <p:cNvPr id="53272" name="Rectangle 21"/>
            <p:cNvSpPr>
              <a:spLocks noChangeArrowheads="1"/>
            </p:cNvSpPr>
            <p:nvPr/>
          </p:nvSpPr>
          <p:spPr bwMode="auto">
            <a:xfrm>
              <a:off x="3424" y="2568"/>
              <a:ext cx="64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200">
                  <a:solidFill>
                    <a:srgbClr val="FF7C80"/>
                  </a:solidFill>
                  <a:ea typeface="微软雅黑" panose="020B0503020204020204" pitchFamily="34" charset="-122"/>
                </a:rPr>
                <a:t>代 码 </a:t>
              </a:r>
            </a:p>
          </p:txBody>
        </p:sp>
        <p:sp>
          <p:nvSpPr>
            <p:cNvPr id="53273" name="Rectangle 22"/>
            <p:cNvSpPr>
              <a:spLocks noChangeArrowheads="1"/>
            </p:cNvSpPr>
            <p:nvPr/>
          </p:nvSpPr>
          <p:spPr bwMode="auto">
            <a:xfrm>
              <a:off x="4059" y="2976"/>
              <a:ext cx="126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200">
                  <a:solidFill>
                    <a:srgbClr val="FF7C80"/>
                  </a:solidFill>
                  <a:ea typeface="微软雅黑" panose="020B0503020204020204" pitchFamily="34" charset="-122"/>
                </a:rPr>
                <a:t>待交付的产品 </a:t>
              </a:r>
            </a:p>
          </p:txBody>
        </p:sp>
        <p:sp>
          <p:nvSpPr>
            <p:cNvPr id="53274" name="Rectangle 23"/>
            <p:cNvSpPr>
              <a:spLocks noChangeArrowheads="1"/>
            </p:cNvSpPr>
            <p:nvPr/>
          </p:nvSpPr>
          <p:spPr bwMode="auto">
            <a:xfrm>
              <a:off x="3870" y="3674"/>
              <a:ext cx="56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200">
                  <a:solidFill>
                    <a:srgbClr val="FFFF66"/>
                  </a:solidFill>
                </a:rPr>
                <a:t>维 护</a:t>
              </a:r>
            </a:p>
          </p:txBody>
        </p:sp>
      </p:grpSp>
      <p:sp>
        <p:nvSpPr>
          <p:cNvPr id="53255" name="Rectangle 24"/>
          <p:cNvSpPr>
            <a:spLocks noGrp="1" noChangeArrowheads="1"/>
          </p:cNvSpPr>
          <p:nvPr>
            <p:ph type="body" idx="1"/>
          </p:nvPr>
        </p:nvSpPr>
        <p:spPr/>
        <p:txBody>
          <a:bodyPr/>
          <a:lstStyle/>
          <a:p>
            <a:pPr eaLnBrk="1" hangingPunct="1"/>
            <a:r>
              <a:rPr lang="zh-CN" altLang="en-US" sz="2800" smtClean="0">
                <a:solidFill>
                  <a:srgbClr val="FF0000"/>
                </a:solidFill>
              </a:rPr>
              <a:t>基线</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03D0CD08-9C15-4F3B-B077-9041EED91B33}" type="datetime1">
              <a:rPr lang="zh-CN" altLang="en-US">
                <a:solidFill>
                  <a:schemeClr val="tx1"/>
                </a:solidFill>
              </a:rPr>
              <a:pPr>
                <a:defRPr/>
              </a:pPr>
              <a:t>2020/4/14</a:t>
            </a:fld>
            <a:endParaRPr lang="en-US" altLang="zh-CN">
              <a:solidFill>
                <a:schemeClr val="tx1"/>
              </a:solidFill>
            </a:endParaRPr>
          </a:p>
        </p:txBody>
      </p:sp>
      <p:sp>
        <p:nvSpPr>
          <p:cNvPr id="7" name="灯片编号占位符 5"/>
          <p:cNvSpPr>
            <a:spLocks noGrp="1"/>
          </p:cNvSpPr>
          <p:nvPr>
            <p:ph type="sldNum" sz="quarter" idx="12"/>
          </p:nvPr>
        </p:nvSpPr>
        <p:spPr/>
        <p:txBody>
          <a:bodyPr/>
          <a:lstStyle/>
          <a:p>
            <a:pPr>
              <a:defRPr/>
            </a:pPr>
            <a:fld id="{33ED8624-C9E3-4D8B-96ED-3F4E93087D05}" type="slidenum">
              <a:rPr lang="en-US" altLang="zh-CN">
                <a:solidFill>
                  <a:schemeClr val="tx1"/>
                </a:solidFill>
              </a:rPr>
              <a:pPr>
                <a:defRPr/>
              </a:pPr>
              <a:t>17</a:t>
            </a:fld>
            <a:endParaRPr lang="en-US" altLang="zh-CN">
              <a:solidFill>
                <a:schemeClr val="tx1"/>
              </a:solidFill>
            </a:endParaRPr>
          </a:p>
        </p:txBody>
      </p:sp>
      <p:sp>
        <p:nvSpPr>
          <p:cNvPr id="2048002" name="Rectangle 2"/>
          <p:cNvSpPr>
            <a:spLocks noGrp="1" noChangeArrowheads="1"/>
          </p:cNvSpPr>
          <p:nvPr>
            <p:ph type="title"/>
          </p:nvPr>
        </p:nvSpPr>
        <p:spPr/>
        <p:txBody>
          <a:bodyPr/>
          <a:lstStyle/>
          <a:p>
            <a:pPr eaLnBrk="1" hangingPunct="1"/>
            <a:r>
              <a:rPr lang="zh-CN" altLang="en-US" smtClean="0"/>
              <a:t>配置管理的基本概念（续）</a:t>
            </a:r>
          </a:p>
        </p:txBody>
      </p:sp>
      <p:sp>
        <p:nvSpPr>
          <p:cNvPr id="2048003" name="Rectangle 3"/>
          <p:cNvSpPr>
            <a:spLocks noGrp="1" noChangeArrowheads="1"/>
          </p:cNvSpPr>
          <p:nvPr>
            <p:ph type="body" idx="1"/>
          </p:nvPr>
        </p:nvSpPr>
        <p:spPr/>
        <p:txBody>
          <a:bodyPr/>
          <a:lstStyle/>
          <a:p>
            <a:pPr eaLnBrk="1" hangingPunct="1">
              <a:buClr>
                <a:schemeClr val="tx2"/>
              </a:buClr>
            </a:pPr>
            <a:r>
              <a:rPr lang="zh-CN" altLang="en-US" sz="2800" smtClean="0">
                <a:solidFill>
                  <a:srgbClr val="FF0000"/>
                </a:solidFill>
              </a:rPr>
              <a:t>配置数据库（软件制品基线库）</a:t>
            </a:r>
          </a:p>
          <a:p>
            <a:pPr lvl="1" eaLnBrk="1" hangingPunct="1">
              <a:buClr>
                <a:schemeClr val="tx2"/>
              </a:buClr>
            </a:pPr>
            <a:r>
              <a:rPr lang="zh-CN" altLang="en-US" smtClean="0"/>
              <a:t>项目建立和访问软件制品库，这个制品库主要用来对保存配置项和一些与软件配置管理相关的记录。</a:t>
            </a:r>
          </a:p>
          <a:p>
            <a:pPr lvl="1" eaLnBrk="1" hangingPunct="1">
              <a:buClr>
                <a:schemeClr val="tx1"/>
              </a:buClr>
            </a:pPr>
            <a:r>
              <a:rPr lang="zh-CN" altLang="en-US" smtClean="0"/>
              <a:t>目前比较好的配置管理工具：</a:t>
            </a:r>
            <a:r>
              <a:rPr lang="en-US" altLang="zh-CN" smtClean="0">
                <a:latin typeface="Times New Roman" panose="02020603050405020304" pitchFamily="18" charset="0"/>
              </a:rPr>
              <a:t>Clearcase (Rational), Notes/Domino (Lotus), PVCS (Merant) and VSS (Microsoft).</a:t>
            </a:r>
          </a:p>
        </p:txBody>
      </p:sp>
      <p:pic>
        <p:nvPicPr>
          <p:cNvPr id="2048004" name="Picture 4" descr="MCj0251219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863" y="4497388"/>
            <a:ext cx="1512887"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48002"/>
                                        </p:tgtEl>
                                        <p:attrNameLst>
                                          <p:attrName>style.visibility</p:attrName>
                                        </p:attrNameLst>
                                      </p:cBhvr>
                                      <p:to>
                                        <p:strVal val="visible"/>
                                      </p:to>
                                    </p:set>
                                    <p:animEffect transition="in" filter="blinds(horizontal)">
                                      <p:cBhvr>
                                        <p:cTn id="7" dur="1000"/>
                                        <p:tgtEl>
                                          <p:spTgt spid="2048002"/>
                                        </p:tgtEl>
                                      </p:cBhvr>
                                    </p:animEffect>
                                  </p:childTnLst>
                                </p:cTn>
                              </p:par>
                              <p:par>
                                <p:cTn id="8" presetID="5" presetClass="entr" presetSubtype="10" fill="hold" nodeType="withEffect">
                                  <p:stCondLst>
                                    <p:cond delay="0"/>
                                  </p:stCondLst>
                                  <p:childTnLst>
                                    <p:set>
                                      <p:cBhvr>
                                        <p:cTn id="9" dur="1" fill="hold">
                                          <p:stCondLst>
                                            <p:cond delay="0"/>
                                          </p:stCondLst>
                                        </p:cTn>
                                        <p:tgtEl>
                                          <p:spTgt spid="2048003">
                                            <p:txEl>
                                              <p:pRg st="0" end="0"/>
                                            </p:txEl>
                                          </p:spTgt>
                                        </p:tgtEl>
                                        <p:attrNameLst>
                                          <p:attrName>style.visibility</p:attrName>
                                        </p:attrNameLst>
                                      </p:cBhvr>
                                      <p:to>
                                        <p:strVal val="visible"/>
                                      </p:to>
                                    </p:set>
                                    <p:animEffect transition="in" filter="checkerboard(across)">
                                      <p:cBhvr>
                                        <p:cTn id="10" dur="500"/>
                                        <p:tgtEl>
                                          <p:spTgt spid="2048003">
                                            <p:txEl>
                                              <p:pRg st="0" end="0"/>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048003">
                                            <p:txEl>
                                              <p:pRg st="1" end="1"/>
                                            </p:txEl>
                                          </p:spTgt>
                                        </p:tgtEl>
                                        <p:attrNameLst>
                                          <p:attrName>style.visibility</p:attrName>
                                        </p:attrNameLst>
                                      </p:cBhvr>
                                      <p:to>
                                        <p:strVal val="visible"/>
                                      </p:to>
                                    </p:set>
                                    <p:animEffect transition="in" filter="checkerboard(across)">
                                      <p:cBhvr>
                                        <p:cTn id="13" dur="500"/>
                                        <p:tgtEl>
                                          <p:spTgt spid="2048003">
                                            <p:txEl>
                                              <p:pRg st="1" end="1"/>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2048003">
                                            <p:txEl>
                                              <p:pRg st="2" end="2"/>
                                            </p:txEl>
                                          </p:spTgt>
                                        </p:tgtEl>
                                        <p:attrNameLst>
                                          <p:attrName>style.visibility</p:attrName>
                                        </p:attrNameLst>
                                      </p:cBhvr>
                                      <p:to>
                                        <p:strVal val="visible"/>
                                      </p:to>
                                    </p:set>
                                    <p:animEffect transition="in" filter="checkerboard(across)">
                                      <p:cBhvr>
                                        <p:cTn id="16" dur="500"/>
                                        <p:tgtEl>
                                          <p:spTgt spid="2048003">
                                            <p:txEl>
                                              <p:pRg st="2" end="2"/>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2048004"/>
                                        </p:tgtEl>
                                        <p:attrNameLst>
                                          <p:attrName>style.visibility</p:attrName>
                                        </p:attrNameLst>
                                      </p:cBhvr>
                                      <p:to>
                                        <p:strVal val="visible"/>
                                      </p:to>
                                    </p:set>
                                    <p:animEffect transition="in" filter="checkerboard(across)">
                                      <p:cBhvr>
                                        <p:cTn id="19" dur="500"/>
                                        <p:tgtEl>
                                          <p:spTgt spid="2048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0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p:cNvSpPr>
            <a:spLocks noGrp="1"/>
          </p:cNvSpPr>
          <p:nvPr>
            <p:ph type="dt" sz="quarter" idx="10"/>
          </p:nvPr>
        </p:nvSpPr>
        <p:spPr/>
        <p:txBody>
          <a:bodyPr/>
          <a:lstStyle/>
          <a:p>
            <a:pPr>
              <a:defRPr/>
            </a:pPr>
            <a:fld id="{E806EB47-24C0-4413-8DCE-26DD40478B25}" type="datetime1">
              <a:rPr lang="zh-CN" altLang="en-US">
                <a:solidFill>
                  <a:schemeClr val="tx1"/>
                </a:solidFill>
              </a:rPr>
              <a:pPr>
                <a:defRPr/>
              </a:pPr>
              <a:t>2020/4/14</a:t>
            </a:fld>
            <a:endParaRPr lang="en-US" altLang="zh-CN">
              <a:solidFill>
                <a:schemeClr val="tx1"/>
              </a:solidFill>
            </a:endParaRPr>
          </a:p>
        </p:txBody>
      </p:sp>
      <p:sp>
        <p:nvSpPr>
          <p:cNvPr id="17" name="灯片编号占位符 5"/>
          <p:cNvSpPr>
            <a:spLocks noGrp="1"/>
          </p:cNvSpPr>
          <p:nvPr>
            <p:ph type="sldNum" sz="quarter" idx="12"/>
          </p:nvPr>
        </p:nvSpPr>
        <p:spPr/>
        <p:txBody>
          <a:bodyPr/>
          <a:lstStyle/>
          <a:p>
            <a:pPr>
              <a:defRPr/>
            </a:pPr>
            <a:fld id="{BE575EDD-90D1-47C8-95EB-FDC0AA7AECDD}" type="slidenum">
              <a:rPr lang="en-US" altLang="zh-CN">
                <a:solidFill>
                  <a:schemeClr val="tx1"/>
                </a:solidFill>
              </a:rPr>
              <a:pPr>
                <a:defRPr/>
              </a:pPr>
              <a:t>18</a:t>
            </a:fld>
            <a:endParaRPr lang="en-US" altLang="zh-CN">
              <a:solidFill>
                <a:schemeClr val="tx1"/>
              </a:solidFill>
            </a:endParaRPr>
          </a:p>
        </p:txBody>
      </p:sp>
      <p:sp>
        <p:nvSpPr>
          <p:cNvPr id="2050050" name="Rectangle 2"/>
          <p:cNvSpPr>
            <a:spLocks noGrp="1" noChangeArrowheads="1"/>
          </p:cNvSpPr>
          <p:nvPr>
            <p:ph type="title"/>
          </p:nvPr>
        </p:nvSpPr>
        <p:spPr/>
        <p:txBody>
          <a:bodyPr/>
          <a:lstStyle/>
          <a:p>
            <a:pPr eaLnBrk="1" hangingPunct="1"/>
            <a:r>
              <a:rPr lang="zh-CN" altLang="en-US" smtClean="0"/>
              <a:t>配置管理的基本概念（续）</a:t>
            </a:r>
          </a:p>
        </p:txBody>
      </p:sp>
      <p:grpSp>
        <p:nvGrpSpPr>
          <p:cNvPr id="57349" name="Group 3"/>
          <p:cNvGrpSpPr>
            <a:grpSpLocks/>
          </p:cNvGrpSpPr>
          <p:nvPr/>
        </p:nvGrpSpPr>
        <p:grpSpPr bwMode="auto">
          <a:xfrm>
            <a:off x="827088" y="3068638"/>
            <a:ext cx="7885112" cy="3055937"/>
            <a:chOff x="521" y="2004"/>
            <a:chExt cx="4967" cy="1925"/>
          </a:xfrm>
        </p:grpSpPr>
        <p:grpSp>
          <p:nvGrpSpPr>
            <p:cNvPr id="57351" name="Group 4"/>
            <p:cNvGrpSpPr>
              <a:grpSpLocks/>
            </p:cNvGrpSpPr>
            <p:nvPr/>
          </p:nvGrpSpPr>
          <p:grpSpPr bwMode="auto">
            <a:xfrm>
              <a:off x="521" y="2059"/>
              <a:ext cx="2655" cy="1870"/>
              <a:chOff x="543" y="1207"/>
              <a:chExt cx="3405" cy="2462"/>
            </a:xfrm>
          </p:grpSpPr>
          <p:pic>
            <p:nvPicPr>
              <p:cNvPr id="57355" name="Picture 5" descr="ti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 y="1207"/>
                <a:ext cx="1273" cy="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6" name="Picture 6" descr="docu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6" y="2568"/>
                <a:ext cx="1043" cy="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7" name="Line 7"/>
              <p:cNvSpPr>
                <a:spLocks noChangeShapeType="1"/>
              </p:cNvSpPr>
              <p:nvPr/>
            </p:nvSpPr>
            <p:spPr bwMode="auto">
              <a:xfrm flipV="1">
                <a:off x="1660" y="1730"/>
                <a:ext cx="962" cy="524"/>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7358" name="Line 8"/>
              <p:cNvSpPr>
                <a:spLocks noChangeShapeType="1"/>
              </p:cNvSpPr>
              <p:nvPr/>
            </p:nvSpPr>
            <p:spPr bwMode="auto">
              <a:xfrm>
                <a:off x="1660" y="2254"/>
                <a:ext cx="914" cy="829"/>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pic>
            <p:nvPicPr>
              <p:cNvPr id="57359" name="Picture 9" descr="produ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 y="1752"/>
                <a:ext cx="961" cy="1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058" name="Text Box 10"/>
              <p:cNvSpPr txBox="1">
                <a:spLocks noChangeArrowheads="1"/>
              </p:cNvSpPr>
              <p:nvPr/>
            </p:nvSpPr>
            <p:spPr bwMode="auto">
              <a:xfrm>
                <a:off x="3225" y="3290"/>
                <a:ext cx="64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wrap="none">
                <a:spAutoFit/>
              </a:bodyPr>
              <a:lstStyle/>
              <a:p>
                <a:pPr algn="r">
                  <a:defRPr/>
                </a:pPr>
                <a:r>
                  <a:rPr lang="zh-CN" altLang="en-US" sz="2400">
                    <a:solidFill>
                      <a:srgbClr val="AE8206"/>
                    </a:solidFill>
                    <a:effectLst>
                      <a:outerShdw blurRad="38100" dist="38100" dir="2700000" algn="tl">
                        <a:srgbClr val="FFFFFF"/>
                      </a:outerShdw>
                    </a:effectLst>
                    <a:latin typeface="Arial" panose="020B0604020202020204" pitchFamily="34" charset="0"/>
                    <a:ea typeface="黑体" panose="02010609060101010101" pitchFamily="49" charset="-122"/>
                  </a:rPr>
                  <a:t>文档</a:t>
                </a:r>
              </a:p>
            </p:txBody>
          </p:sp>
        </p:grpSp>
        <p:grpSp>
          <p:nvGrpSpPr>
            <p:cNvPr id="57352" name="Group 11"/>
            <p:cNvGrpSpPr>
              <a:grpSpLocks/>
            </p:cNvGrpSpPr>
            <p:nvPr/>
          </p:nvGrpSpPr>
          <p:grpSpPr bwMode="auto">
            <a:xfrm>
              <a:off x="3424" y="2004"/>
              <a:ext cx="2064" cy="1838"/>
              <a:chOff x="3923" y="1707"/>
              <a:chExt cx="1724" cy="2115"/>
            </a:xfrm>
          </p:grpSpPr>
          <p:sp>
            <p:nvSpPr>
              <p:cNvPr id="2050060" name="Text Box 12"/>
              <p:cNvSpPr txBox="1">
                <a:spLocks noChangeArrowheads="1"/>
              </p:cNvSpPr>
              <p:nvPr/>
            </p:nvSpPr>
            <p:spPr bwMode="auto">
              <a:xfrm>
                <a:off x="4014" y="1898"/>
                <a:ext cx="1633" cy="1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a:solidFill>
                      <a:srgbClr val="FF0000"/>
                    </a:solidFill>
                    <a:effectLst>
                      <a:outerShdw blurRad="38100" dist="38100" dir="2700000" algn="tl">
                        <a:srgbClr val="FFFFFF"/>
                      </a:outerShdw>
                    </a:effectLst>
                    <a:latin typeface="隶书" panose="02010509060101010101" pitchFamily="49" charset="-122"/>
                    <a:ea typeface="隶书" panose="02010509060101010101" pitchFamily="49" charset="-122"/>
                  </a:rPr>
                  <a:t>产品需求说明 </a:t>
                </a:r>
              </a:p>
              <a:p>
                <a:pPr>
                  <a:defRPr/>
                </a:pPr>
                <a:r>
                  <a:rPr lang="zh-CN" altLang="en-US">
                    <a:solidFill>
                      <a:srgbClr val="FF0000"/>
                    </a:solidFill>
                    <a:effectLst>
                      <a:outerShdw blurRad="38100" dist="38100" dir="2700000" algn="tl">
                        <a:srgbClr val="FFFFFF"/>
                      </a:outerShdw>
                    </a:effectLst>
                    <a:latin typeface="隶书" panose="02010509060101010101" pitchFamily="49" charset="-122"/>
                    <a:ea typeface="隶书" panose="02010509060101010101" pitchFamily="49" charset="-122"/>
                  </a:rPr>
                  <a:t>产品设计文档</a:t>
                </a:r>
              </a:p>
              <a:p>
                <a:pPr>
                  <a:defRPr/>
                </a:pPr>
                <a:r>
                  <a:rPr lang="zh-CN" altLang="en-US">
                    <a:solidFill>
                      <a:srgbClr val="FF0000"/>
                    </a:solidFill>
                    <a:effectLst>
                      <a:outerShdw blurRad="38100" dist="38100" dir="2700000" algn="tl">
                        <a:srgbClr val="FFFFFF"/>
                      </a:outerShdw>
                    </a:effectLst>
                    <a:latin typeface="隶书" panose="02010509060101010101" pitchFamily="49" charset="-122"/>
                    <a:ea typeface="隶书" panose="02010509060101010101" pitchFamily="49" charset="-122"/>
                  </a:rPr>
                  <a:t>源代码文件</a:t>
                </a:r>
              </a:p>
              <a:p>
                <a:pPr>
                  <a:defRPr/>
                </a:pPr>
                <a:r>
                  <a:rPr lang="zh-CN" altLang="en-US">
                    <a:solidFill>
                      <a:srgbClr val="FF0000"/>
                    </a:solidFill>
                    <a:effectLst>
                      <a:outerShdw blurRad="38100" dist="38100" dir="2700000" algn="tl">
                        <a:srgbClr val="FFFFFF"/>
                      </a:outerShdw>
                    </a:effectLst>
                    <a:latin typeface="隶书" panose="02010509060101010101" pitchFamily="49" charset="-122"/>
                    <a:ea typeface="隶书" panose="02010509060101010101" pitchFamily="49" charset="-122"/>
                  </a:rPr>
                  <a:t>产品数据</a:t>
                </a:r>
              </a:p>
              <a:p>
                <a:pPr>
                  <a:defRPr/>
                </a:pPr>
                <a:r>
                  <a:rPr lang="zh-CN" altLang="en-US">
                    <a:solidFill>
                      <a:srgbClr val="FF0000"/>
                    </a:solidFill>
                    <a:effectLst>
                      <a:outerShdw blurRad="38100" dist="38100" dir="2700000" algn="tl">
                        <a:srgbClr val="FFFFFF"/>
                      </a:outerShdw>
                    </a:effectLst>
                    <a:latin typeface="隶书" panose="02010509060101010101" pitchFamily="49" charset="-122"/>
                    <a:ea typeface="隶书" panose="02010509060101010101" pitchFamily="49" charset="-122"/>
                  </a:rPr>
                  <a:t>开发及运行环境</a:t>
                </a:r>
              </a:p>
              <a:p>
                <a:pPr>
                  <a:defRPr/>
                </a:pPr>
                <a:r>
                  <a:rPr lang="en-US" altLang="zh-CN">
                    <a:solidFill>
                      <a:srgbClr val="FF0000"/>
                    </a:solidFill>
                    <a:effectLst>
                      <a:outerShdw blurRad="38100" dist="38100" dir="2700000" algn="tl">
                        <a:srgbClr val="FFFFFF"/>
                      </a:outerShdw>
                    </a:effectLst>
                    <a:latin typeface="宋体" panose="02010600030101010101" pitchFamily="2" charset="-122"/>
                    <a:ea typeface="隶书" panose="02010509060101010101" pitchFamily="49" charset="-122"/>
                  </a:rPr>
                  <a:t>……</a:t>
                </a:r>
                <a:endParaRPr lang="en-US" altLang="zh-CN">
                  <a:solidFill>
                    <a:srgbClr val="FF0000"/>
                  </a:solidFill>
                  <a:effectLst>
                    <a:outerShdw blurRad="38100" dist="38100" dir="2700000" algn="tl">
                      <a:srgbClr val="FFFFFF"/>
                    </a:outerShdw>
                  </a:effectLst>
                  <a:latin typeface="隶书" panose="02010509060101010101" pitchFamily="49" charset="-122"/>
                  <a:ea typeface="隶书" panose="02010509060101010101" pitchFamily="49" charset="-122"/>
                </a:endParaRPr>
              </a:p>
            </p:txBody>
          </p:sp>
          <p:sp>
            <p:nvSpPr>
              <p:cNvPr id="57354" name="AutoShape 13"/>
              <p:cNvSpPr>
                <a:spLocks noChangeArrowheads="1"/>
              </p:cNvSpPr>
              <p:nvPr/>
            </p:nvSpPr>
            <p:spPr bwMode="auto">
              <a:xfrm>
                <a:off x="3923" y="1707"/>
                <a:ext cx="1724" cy="2086"/>
              </a:xfrm>
              <a:prstGeom prst="roundRect">
                <a:avLst>
                  <a:gd name="adj" fmla="val 16667"/>
                </a:avLst>
              </a:prstGeom>
              <a:noFill/>
              <a:ln w="9525" algn="ctr">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grpSp>
      <p:sp>
        <p:nvSpPr>
          <p:cNvPr id="2050062" name="Rectangle 14"/>
          <p:cNvSpPr>
            <a:spLocks noGrp="1" noChangeArrowheads="1"/>
          </p:cNvSpPr>
          <p:nvPr>
            <p:ph type="body" idx="1"/>
          </p:nvPr>
        </p:nvSpPr>
        <p:spPr>
          <a:xfrm>
            <a:off x="755650" y="1844675"/>
            <a:ext cx="7696200" cy="4751388"/>
          </a:xfrm>
        </p:spPr>
        <p:txBody>
          <a:bodyPr/>
          <a:lstStyle/>
          <a:p>
            <a:pPr eaLnBrk="1" hangingPunct="1">
              <a:defRPr/>
            </a:pPr>
            <a:r>
              <a:rPr lang="zh-CN" altLang="en-US" sz="2800" dirty="0">
                <a:solidFill>
                  <a:srgbClr val="FF0000"/>
                </a:solidFill>
              </a:rPr>
              <a:t>配置数据库</a:t>
            </a:r>
            <a:r>
              <a:rPr lang="zh-CN" altLang="en-US" sz="3200" dirty="0">
                <a:solidFill>
                  <a:srgbClr val="FF0000"/>
                </a:solidFill>
              </a:rPr>
              <a:t>的内容</a:t>
            </a:r>
          </a:p>
          <a:p>
            <a:pPr lvl="1" eaLnBrk="1" hangingPunct="1">
              <a:defRPr/>
            </a:pPr>
            <a:r>
              <a:rPr lang="zh-CN" altLang="en-US" dirty="0"/>
              <a:t>包括软件</a:t>
            </a:r>
            <a:r>
              <a:rPr lang="zh-CN" altLang="en-US" dirty="0">
                <a:effectLst>
                  <a:outerShdw blurRad="38100" dist="38100" dir="2700000" algn="tl">
                    <a:srgbClr val="000000"/>
                  </a:outerShdw>
                </a:effectLst>
              </a:rPr>
              <a:t>产品及其开发过程中的所有的制品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050050"/>
                                        </p:tgtEl>
                                        <p:attrNameLst>
                                          <p:attrName>style.visibility</p:attrName>
                                        </p:attrNameLst>
                                      </p:cBhvr>
                                      <p:to>
                                        <p:strVal val="visible"/>
                                      </p:to>
                                    </p:set>
                                    <p:animEffect transition="in" filter="checkerboard(across)">
                                      <p:cBhvr>
                                        <p:cTn id="7" dur="500"/>
                                        <p:tgtEl>
                                          <p:spTgt spid="2050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0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2CD05F2D-FAAF-4FBC-8DAF-5C0A9C123F82}" type="datetime1">
              <a:rPr lang="zh-CN" altLang="en-US">
                <a:solidFill>
                  <a:schemeClr val="tx1"/>
                </a:solidFill>
              </a:rPr>
              <a:pPr>
                <a:defRPr/>
              </a:pPr>
              <a:t>2020/4/14</a:t>
            </a:fld>
            <a:endParaRPr lang="en-US" altLang="zh-CN">
              <a:solidFill>
                <a:schemeClr val="tx1"/>
              </a:solidFill>
            </a:endParaRPr>
          </a:p>
        </p:txBody>
      </p:sp>
      <p:sp>
        <p:nvSpPr>
          <p:cNvPr id="7" name="灯片编号占位符 5"/>
          <p:cNvSpPr>
            <a:spLocks noGrp="1"/>
          </p:cNvSpPr>
          <p:nvPr>
            <p:ph type="sldNum" sz="quarter" idx="12"/>
          </p:nvPr>
        </p:nvSpPr>
        <p:spPr/>
        <p:txBody>
          <a:bodyPr/>
          <a:lstStyle/>
          <a:p>
            <a:pPr>
              <a:defRPr/>
            </a:pPr>
            <a:fld id="{0C4E609C-3B54-468F-89DE-69AEBC14C639}" type="slidenum">
              <a:rPr lang="en-US" altLang="zh-CN">
                <a:solidFill>
                  <a:schemeClr val="tx1"/>
                </a:solidFill>
              </a:rPr>
              <a:pPr>
                <a:defRPr/>
              </a:pPr>
              <a:t>19</a:t>
            </a:fld>
            <a:endParaRPr lang="en-US" altLang="zh-CN">
              <a:solidFill>
                <a:schemeClr val="tx1"/>
              </a:solidFill>
            </a:endParaRPr>
          </a:p>
        </p:txBody>
      </p:sp>
      <p:sp>
        <p:nvSpPr>
          <p:cNvPr id="2052098" name="Rectangle 2"/>
          <p:cNvSpPr>
            <a:spLocks noGrp="1" noChangeArrowheads="1"/>
          </p:cNvSpPr>
          <p:nvPr>
            <p:ph type="title"/>
          </p:nvPr>
        </p:nvSpPr>
        <p:spPr/>
        <p:txBody>
          <a:bodyPr/>
          <a:lstStyle/>
          <a:p>
            <a:pPr eaLnBrk="1" hangingPunct="1"/>
            <a:r>
              <a:rPr lang="zh-CN" altLang="en-US" smtClean="0"/>
              <a:t>配置管理的基本概念（续）</a:t>
            </a:r>
          </a:p>
        </p:txBody>
      </p:sp>
      <p:sp>
        <p:nvSpPr>
          <p:cNvPr id="2052099" name="Rectangle 3"/>
          <p:cNvSpPr>
            <a:spLocks noGrp="1" noChangeArrowheads="1"/>
          </p:cNvSpPr>
          <p:nvPr>
            <p:ph type="body" idx="1"/>
          </p:nvPr>
        </p:nvSpPr>
        <p:spPr/>
        <p:txBody>
          <a:bodyPr/>
          <a:lstStyle/>
          <a:p>
            <a:pPr eaLnBrk="1" hangingPunct="1"/>
            <a:r>
              <a:rPr lang="zh-CN" altLang="en-US" sz="2800" smtClean="0">
                <a:solidFill>
                  <a:srgbClr val="FF0000"/>
                </a:solidFill>
              </a:rPr>
              <a:t>对配置数据库的操作：</a:t>
            </a:r>
            <a:endParaRPr lang="en-US" altLang="zh-CN" sz="2800" smtClean="0">
              <a:solidFill>
                <a:srgbClr val="FF0000"/>
              </a:solidFill>
            </a:endParaRPr>
          </a:p>
          <a:p>
            <a:pPr lvl="1" eaLnBrk="1" hangingPunct="1"/>
            <a:r>
              <a:rPr lang="en-US" altLang="zh-CN" sz="2800" smtClean="0">
                <a:solidFill>
                  <a:srgbClr val="FF0000"/>
                </a:solidFill>
              </a:rPr>
              <a:t>Check-in</a:t>
            </a:r>
          </a:p>
          <a:p>
            <a:pPr lvl="1" eaLnBrk="1" hangingPunct="1"/>
            <a:r>
              <a:rPr lang="en-US" altLang="zh-CN" sz="2800" smtClean="0">
                <a:solidFill>
                  <a:srgbClr val="FF0000"/>
                </a:solidFill>
              </a:rPr>
              <a:t>Check-out</a:t>
            </a:r>
          </a:p>
          <a:p>
            <a:pPr lvl="1" eaLnBrk="1" hangingPunct="1"/>
            <a:r>
              <a:rPr lang="zh-CN" altLang="en-US" smtClean="0"/>
              <a:t>一旦变更请求得到批准，配置管理员从受控库中复制配置项进行修改，这一过程被称为提取</a:t>
            </a:r>
          </a:p>
          <a:p>
            <a:pPr lvl="1" eaLnBrk="1" hangingPunct="1"/>
            <a:r>
              <a:rPr lang="zh-CN" altLang="en-US" smtClean="0"/>
              <a:t>我们称复审、批准及将一项实体置于控制环境下的过程为提交</a:t>
            </a:r>
          </a:p>
        </p:txBody>
      </p:sp>
      <p:pic>
        <p:nvPicPr>
          <p:cNvPr id="2052100" name="Picture 4" descr="MCj0251219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7313" y="5145088"/>
            <a:ext cx="1512887"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52098"/>
                                        </p:tgtEl>
                                        <p:attrNameLst>
                                          <p:attrName>style.visibility</p:attrName>
                                        </p:attrNameLst>
                                      </p:cBhvr>
                                      <p:to>
                                        <p:strVal val="visible"/>
                                      </p:to>
                                    </p:set>
                                    <p:animEffect transition="in" filter="blinds(horizontal)">
                                      <p:cBhvr>
                                        <p:cTn id="7" dur="1000"/>
                                        <p:tgtEl>
                                          <p:spTgt spid="2052098"/>
                                        </p:tgtEl>
                                      </p:cBhvr>
                                    </p:animEffect>
                                  </p:childTnLst>
                                </p:cTn>
                              </p:par>
                              <p:par>
                                <p:cTn id="8" presetID="5" presetClass="entr" presetSubtype="10" fill="hold" nodeType="withEffect">
                                  <p:stCondLst>
                                    <p:cond delay="0"/>
                                  </p:stCondLst>
                                  <p:childTnLst>
                                    <p:set>
                                      <p:cBhvr>
                                        <p:cTn id="9" dur="1" fill="hold">
                                          <p:stCondLst>
                                            <p:cond delay="0"/>
                                          </p:stCondLst>
                                        </p:cTn>
                                        <p:tgtEl>
                                          <p:spTgt spid="2052099">
                                            <p:txEl>
                                              <p:pRg st="0" end="0"/>
                                            </p:txEl>
                                          </p:spTgt>
                                        </p:tgtEl>
                                        <p:attrNameLst>
                                          <p:attrName>style.visibility</p:attrName>
                                        </p:attrNameLst>
                                      </p:cBhvr>
                                      <p:to>
                                        <p:strVal val="visible"/>
                                      </p:to>
                                    </p:set>
                                    <p:animEffect transition="in" filter="checkerboard(across)">
                                      <p:cBhvr>
                                        <p:cTn id="10" dur="500"/>
                                        <p:tgtEl>
                                          <p:spTgt spid="2052099">
                                            <p:txEl>
                                              <p:pRg st="0" end="0"/>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052099">
                                            <p:txEl>
                                              <p:pRg st="1" end="1"/>
                                            </p:txEl>
                                          </p:spTgt>
                                        </p:tgtEl>
                                        <p:attrNameLst>
                                          <p:attrName>style.visibility</p:attrName>
                                        </p:attrNameLst>
                                      </p:cBhvr>
                                      <p:to>
                                        <p:strVal val="visible"/>
                                      </p:to>
                                    </p:set>
                                    <p:animEffect transition="in" filter="checkerboard(across)">
                                      <p:cBhvr>
                                        <p:cTn id="13" dur="500"/>
                                        <p:tgtEl>
                                          <p:spTgt spid="2052099">
                                            <p:txEl>
                                              <p:pRg st="1" end="1"/>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2052099">
                                            <p:txEl>
                                              <p:pRg st="2" end="2"/>
                                            </p:txEl>
                                          </p:spTgt>
                                        </p:tgtEl>
                                        <p:attrNameLst>
                                          <p:attrName>style.visibility</p:attrName>
                                        </p:attrNameLst>
                                      </p:cBhvr>
                                      <p:to>
                                        <p:strVal val="visible"/>
                                      </p:to>
                                    </p:set>
                                    <p:animEffect transition="in" filter="checkerboard(across)">
                                      <p:cBhvr>
                                        <p:cTn id="16" dur="500"/>
                                        <p:tgtEl>
                                          <p:spTgt spid="2052099">
                                            <p:txEl>
                                              <p:pRg st="2" end="2"/>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2052099">
                                            <p:txEl>
                                              <p:pRg st="3" end="3"/>
                                            </p:txEl>
                                          </p:spTgt>
                                        </p:tgtEl>
                                        <p:attrNameLst>
                                          <p:attrName>style.visibility</p:attrName>
                                        </p:attrNameLst>
                                      </p:cBhvr>
                                      <p:to>
                                        <p:strVal val="visible"/>
                                      </p:to>
                                    </p:set>
                                    <p:animEffect transition="in" filter="checkerboard(across)">
                                      <p:cBhvr>
                                        <p:cTn id="19" dur="500"/>
                                        <p:tgtEl>
                                          <p:spTgt spid="2052099">
                                            <p:txEl>
                                              <p:pRg st="3" end="3"/>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2052099">
                                            <p:txEl>
                                              <p:pRg st="4" end="4"/>
                                            </p:txEl>
                                          </p:spTgt>
                                        </p:tgtEl>
                                        <p:attrNameLst>
                                          <p:attrName>style.visibility</p:attrName>
                                        </p:attrNameLst>
                                      </p:cBhvr>
                                      <p:to>
                                        <p:strVal val="visible"/>
                                      </p:to>
                                    </p:set>
                                    <p:animEffect transition="in" filter="checkerboard(across)">
                                      <p:cBhvr>
                                        <p:cTn id="22" dur="500"/>
                                        <p:tgtEl>
                                          <p:spTgt spid="2052099">
                                            <p:txEl>
                                              <p:pRg st="4" end="4"/>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2052100"/>
                                        </p:tgtEl>
                                        <p:attrNameLst>
                                          <p:attrName>style.visibility</p:attrName>
                                        </p:attrNameLst>
                                      </p:cBhvr>
                                      <p:to>
                                        <p:strVal val="visible"/>
                                      </p:to>
                                    </p:set>
                                    <p:animEffect transition="in" filter="checkerboard(across)">
                                      <p:cBhvr>
                                        <p:cTn id="25" dur="500"/>
                                        <p:tgtEl>
                                          <p:spTgt spid="2052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2098" grpId="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F5E9E480-5636-4FFD-8DEE-64EB3A400498}"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0471225E-4A55-40FC-96E1-B07BAD45B5C3}" type="slidenum">
              <a:rPr lang="en-US" altLang="zh-CN">
                <a:solidFill>
                  <a:schemeClr val="tx1"/>
                </a:solidFill>
              </a:rPr>
              <a:pPr>
                <a:defRPr/>
              </a:pPr>
              <a:t>2</a:t>
            </a:fld>
            <a:endParaRPr lang="en-US" altLang="zh-CN">
              <a:solidFill>
                <a:schemeClr val="tx1"/>
              </a:solidFill>
            </a:endParaRPr>
          </a:p>
        </p:txBody>
      </p:sp>
      <p:sp>
        <p:nvSpPr>
          <p:cNvPr id="2015234" name="Rectangle 2"/>
          <p:cNvSpPr>
            <a:spLocks noGrp="1" noChangeArrowheads="1"/>
          </p:cNvSpPr>
          <p:nvPr>
            <p:ph type="title"/>
          </p:nvPr>
        </p:nvSpPr>
        <p:spPr/>
        <p:txBody>
          <a:bodyPr/>
          <a:lstStyle/>
          <a:p>
            <a:pPr eaLnBrk="1" hangingPunct="1"/>
            <a:r>
              <a:rPr lang="zh-CN" altLang="en-US" dirty="0" smtClean="0"/>
              <a:t>内容</a:t>
            </a:r>
          </a:p>
        </p:txBody>
      </p:sp>
      <p:sp>
        <p:nvSpPr>
          <p:cNvPr id="2015235" name="Rectangle 3"/>
          <p:cNvSpPr>
            <a:spLocks noGrp="1" noChangeArrowheads="1"/>
          </p:cNvSpPr>
          <p:nvPr>
            <p:ph type="body" idx="1"/>
          </p:nvPr>
        </p:nvSpPr>
        <p:spPr>
          <a:xfrm>
            <a:off x="2411413" y="1773238"/>
            <a:ext cx="4457700" cy="4181475"/>
          </a:xfrm>
        </p:spPr>
        <p:txBody>
          <a:bodyPr/>
          <a:lstStyle/>
          <a:p>
            <a:pPr eaLnBrk="1" hangingPunct="1"/>
            <a:endParaRPr lang="en-US" altLang="zh-CN" sz="2800" smtClean="0">
              <a:solidFill>
                <a:schemeClr val="hlink"/>
              </a:solidFill>
            </a:endParaRPr>
          </a:p>
          <a:p>
            <a:pPr eaLnBrk="1" hangingPunct="1"/>
            <a:r>
              <a:rPr lang="zh-CN" altLang="en-US" sz="2800" smtClean="0">
                <a:solidFill>
                  <a:schemeClr val="hlink"/>
                </a:solidFill>
              </a:rPr>
              <a:t>软件配置管理的必要性</a:t>
            </a:r>
            <a:r>
              <a:rPr lang="zh-CN" altLang="en-US" sz="2800" smtClean="0"/>
              <a:t> </a:t>
            </a:r>
          </a:p>
          <a:p>
            <a:pPr eaLnBrk="1" hangingPunct="1"/>
            <a:r>
              <a:rPr lang="zh-CN" altLang="en-US" sz="2800" smtClean="0"/>
              <a:t>软件配置管理的概念</a:t>
            </a:r>
          </a:p>
          <a:p>
            <a:pPr eaLnBrk="1" hangingPunct="1"/>
            <a:r>
              <a:rPr lang="zh-CN" altLang="en-US" sz="2800" smtClean="0"/>
              <a:t>软件配置管理的目标</a:t>
            </a:r>
          </a:p>
          <a:p>
            <a:pPr eaLnBrk="1" hangingPunct="1"/>
            <a:r>
              <a:rPr lang="zh-CN" altLang="en-US" sz="2800" smtClean="0"/>
              <a:t>软件配置管理的相关角色</a:t>
            </a:r>
          </a:p>
          <a:p>
            <a:pPr eaLnBrk="1" hangingPunct="1"/>
            <a:r>
              <a:rPr lang="zh-CN" altLang="en-US" sz="2800" smtClean="0"/>
              <a:t>软件配置管理的功能</a:t>
            </a:r>
          </a:p>
          <a:p>
            <a:pPr eaLnBrk="1" hangingPunct="1"/>
            <a:r>
              <a:rPr lang="zh-CN" altLang="en-US" sz="2800" smtClean="0"/>
              <a:t>软件配置管理的工具</a:t>
            </a:r>
          </a:p>
          <a:p>
            <a:pPr lvl="1" eaLnBrk="1" hangingPunct="1"/>
            <a:endParaRPr lang="zh-CN" altLang="en-US" sz="320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grpId="0" nodeType="afterEffect">
                                  <p:stCondLst>
                                    <p:cond delay="0"/>
                                  </p:stCondLst>
                                  <p:childTnLst>
                                    <p:set>
                                      <p:cBhvr>
                                        <p:cTn id="6" dur="0" fill="hold">
                                          <p:stCondLst>
                                            <p:cond delay="0"/>
                                          </p:stCondLst>
                                        </p:cTn>
                                        <p:tgtEl>
                                          <p:spTgt spid="2015234"/>
                                        </p:tgtEl>
                                        <p:attrNameLst>
                                          <p:attrName>style.visibility</p:attrName>
                                        </p:attrNameLst>
                                      </p:cBhvr>
                                      <p:to>
                                        <p:strVal val="visible"/>
                                      </p:to>
                                    </p:set>
                                    <p:animEffect transition="in" filter="fade">
                                      <p:cBhvr>
                                        <p:cTn id="7" dur="1000"/>
                                        <p:tgtEl>
                                          <p:spTgt spid="2015234"/>
                                        </p:tgtEl>
                                      </p:cBhvr>
                                    </p:animEffect>
                                    <p:anim calcmode="lin" valueType="num">
                                      <p:cBhvr>
                                        <p:cTn id="8" dur="1000" fill="hold"/>
                                        <p:tgtEl>
                                          <p:spTgt spid="2015234"/>
                                        </p:tgtEl>
                                        <p:attrNameLst>
                                          <p:attrName>ppt_x</p:attrName>
                                        </p:attrNameLst>
                                      </p:cBhvr>
                                      <p:tavLst>
                                        <p:tav tm="0">
                                          <p:val>
                                            <p:strVal val="#ppt_x"/>
                                          </p:val>
                                        </p:tav>
                                        <p:tav tm="100000">
                                          <p:val>
                                            <p:strVal val="#ppt_x"/>
                                          </p:val>
                                        </p:tav>
                                      </p:tavLst>
                                    </p:anim>
                                    <p:anim calcmode="lin" valueType="num">
                                      <p:cBhvr>
                                        <p:cTn id="9" dur="897" decel="100000" fill="hold"/>
                                        <p:tgtEl>
                                          <p:spTgt spid="2015234"/>
                                        </p:tgtEl>
                                        <p:attrNameLst>
                                          <p:attrName>ppt_y</p:attrName>
                                        </p:attrNameLst>
                                      </p:cBhvr>
                                      <p:tavLst>
                                        <p:tav tm="0">
                                          <p:val>
                                            <p:strVal val="#ppt_y+1"/>
                                          </p:val>
                                        </p:tav>
                                        <p:tav tm="100000">
                                          <p:val>
                                            <p:strVal val="#ppt_y-.03"/>
                                          </p:val>
                                        </p:tav>
                                      </p:tavLst>
                                    </p:anim>
                                    <p:anim calcmode="lin" valueType="num">
                                      <p:cBhvr>
                                        <p:cTn id="10" dur="97" accel="100000" fill="hold">
                                          <p:stCondLst>
                                            <p:cond delay="897"/>
                                          </p:stCondLst>
                                        </p:cTn>
                                        <p:tgtEl>
                                          <p:spTgt spid="2015234"/>
                                        </p:tgtEl>
                                        <p:attrNameLst>
                                          <p:attrName>ppt_y</p:attrName>
                                        </p:attrNameLst>
                                      </p:cBhvr>
                                      <p:tavLst>
                                        <p:tav tm="0">
                                          <p:val>
                                            <p:strVal val="#ppt_y-.03"/>
                                          </p:val>
                                        </p:tav>
                                        <p:tav tm="100000">
                                          <p:val>
                                            <p:strVal val="#ppt_y"/>
                                          </p:val>
                                        </p:tav>
                                      </p:tavLst>
                                    </p:anim>
                                  </p:childTnLst>
                                </p:cTn>
                              </p:par>
                              <p:par>
                                <p:cTn id="11" presetID="3" presetClass="entr" presetSubtype="10" fill="hold" nodeType="withEffect">
                                  <p:stCondLst>
                                    <p:cond delay="0"/>
                                  </p:stCondLst>
                                  <p:childTnLst>
                                    <p:set>
                                      <p:cBhvr>
                                        <p:cTn id="12" dur="1" fill="hold">
                                          <p:stCondLst>
                                            <p:cond delay="0"/>
                                          </p:stCondLst>
                                        </p:cTn>
                                        <p:tgtEl>
                                          <p:spTgt spid="2015235">
                                            <p:txEl>
                                              <p:pRg st="1" end="1"/>
                                            </p:txEl>
                                          </p:spTgt>
                                        </p:tgtEl>
                                        <p:attrNameLst>
                                          <p:attrName>style.visibility</p:attrName>
                                        </p:attrNameLst>
                                      </p:cBhvr>
                                      <p:to>
                                        <p:strVal val="visible"/>
                                      </p:to>
                                    </p:set>
                                    <p:animEffect transition="in" filter="blinds(horizontal)">
                                      <p:cBhvr>
                                        <p:cTn id="13" dur="500"/>
                                        <p:tgtEl>
                                          <p:spTgt spid="2015235">
                                            <p:txEl>
                                              <p:pRg st="1" end="1"/>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015235">
                                            <p:txEl>
                                              <p:pRg st="2" end="2"/>
                                            </p:txEl>
                                          </p:spTgt>
                                        </p:tgtEl>
                                        <p:attrNameLst>
                                          <p:attrName>style.visibility</p:attrName>
                                        </p:attrNameLst>
                                      </p:cBhvr>
                                      <p:to>
                                        <p:strVal val="visible"/>
                                      </p:to>
                                    </p:set>
                                    <p:animEffect transition="in" filter="blinds(horizontal)">
                                      <p:cBhvr>
                                        <p:cTn id="16" dur="500"/>
                                        <p:tgtEl>
                                          <p:spTgt spid="2015235">
                                            <p:txEl>
                                              <p:pRg st="2" end="2"/>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015235">
                                            <p:txEl>
                                              <p:pRg st="3" end="3"/>
                                            </p:txEl>
                                          </p:spTgt>
                                        </p:tgtEl>
                                        <p:attrNameLst>
                                          <p:attrName>style.visibility</p:attrName>
                                        </p:attrNameLst>
                                      </p:cBhvr>
                                      <p:to>
                                        <p:strVal val="visible"/>
                                      </p:to>
                                    </p:set>
                                    <p:animEffect transition="in" filter="blinds(horizontal)">
                                      <p:cBhvr>
                                        <p:cTn id="19" dur="500"/>
                                        <p:tgtEl>
                                          <p:spTgt spid="2015235">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015235">
                                            <p:txEl>
                                              <p:pRg st="4" end="4"/>
                                            </p:txEl>
                                          </p:spTgt>
                                        </p:tgtEl>
                                        <p:attrNameLst>
                                          <p:attrName>style.visibility</p:attrName>
                                        </p:attrNameLst>
                                      </p:cBhvr>
                                      <p:to>
                                        <p:strVal val="visible"/>
                                      </p:to>
                                    </p:set>
                                    <p:animEffect transition="in" filter="blinds(horizontal)">
                                      <p:cBhvr>
                                        <p:cTn id="22" dur="500"/>
                                        <p:tgtEl>
                                          <p:spTgt spid="2015235">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015235">
                                            <p:txEl>
                                              <p:pRg st="5" end="5"/>
                                            </p:txEl>
                                          </p:spTgt>
                                        </p:tgtEl>
                                        <p:attrNameLst>
                                          <p:attrName>style.visibility</p:attrName>
                                        </p:attrNameLst>
                                      </p:cBhvr>
                                      <p:to>
                                        <p:strVal val="visible"/>
                                      </p:to>
                                    </p:set>
                                    <p:animEffect transition="in" filter="blinds(horizontal)">
                                      <p:cBhvr>
                                        <p:cTn id="25" dur="500"/>
                                        <p:tgtEl>
                                          <p:spTgt spid="2015235">
                                            <p:txEl>
                                              <p:pRg st="5" end="5"/>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015235">
                                            <p:txEl>
                                              <p:pRg st="6" end="6"/>
                                            </p:txEl>
                                          </p:spTgt>
                                        </p:tgtEl>
                                        <p:attrNameLst>
                                          <p:attrName>style.visibility</p:attrName>
                                        </p:attrNameLst>
                                      </p:cBhvr>
                                      <p:to>
                                        <p:strVal val="visible"/>
                                      </p:to>
                                    </p:set>
                                    <p:animEffect transition="in" filter="blinds(horizontal)">
                                      <p:cBhvr>
                                        <p:cTn id="28" dur="500"/>
                                        <p:tgtEl>
                                          <p:spTgt spid="20152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52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日期占位符 3"/>
          <p:cNvSpPr>
            <a:spLocks noGrp="1"/>
          </p:cNvSpPr>
          <p:nvPr>
            <p:ph type="dt" sz="quarter" idx="10"/>
          </p:nvPr>
        </p:nvSpPr>
        <p:spPr/>
        <p:txBody>
          <a:bodyPr/>
          <a:lstStyle/>
          <a:p>
            <a:pPr>
              <a:defRPr/>
            </a:pPr>
            <a:fld id="{1A92F33C-C05F-4BEF-A047-378FFA489AF8}" type="datetime1">
              <a:rPr lang="zh-CN" altLang="en-US">
                <a:solidFill>
                  <a:schemeClr val="tx1"/>
                </a:solidFill>
              </a:rPr>
              <a:pPr>
                <a:defRPr/>
              </a:pPr>
              <a:t>2020/4/14</a:t>
            </a:fld>
            <a:endParaRPr lang="en-US" altLang="zh-CN">
              <a:solidFill>
                <a:schemeClr val="tx1"/>
              </a:solidFill>
            </a:endParaRPr>
          </a:p>
        </p:txBody>
      </p:sp>
      <p:sp>
        <p:nvSpPr>
          <p:cNvPr id="20" name="灯片编号占位符 5"/>
          <p:cNvSpPr>
            <a:spLocks noGrp="1"/>
          </p:cNvSpPr>
          <p:nvPr>
            <p:ph type="sldNum" sz="quarter" idx="12"/>
          </p:nvPr>
        </p:nvSpPr>
        <p:spPr/>
        <p:txBody>
          <a:bodyPr/>
          <a:lstStyle/>
          <a:p>
            <a:pPr>
              <a:defRPr/>
            </a:pPr>
            <a:fld id="{9D604E39-530E-4EC7-88A5-323A6E87853B}" type="slidenum">
              <a:rPr lang="en-US" altLang="zh-CN">
                <a:solidFill>
                  <a:schemeClr val="tx1"/>
                </a:solidFill>
              </a:rPr>
              <a:pPr>
                <a:defRPr/>
              </a:pPr>
              <a:t>20</a:t>
            </a:fld>
            <a:endParaRPr lang="en-US" altLang="zh-CN">
              <a:solidFill>
                <a:schemeClr val="tx1"/>
              </a:solidFill>
            </a:endParaRPr>
          </a:p>
        </p:txBody>
      </p:sp>
      <p:sp>
        <p:nvSpPr>
          <p:cNvPr id="2054146" name="Rectangle 2"/>
          <p:cNvSpPr>
            <a:spLocks noGrp="1" noChangeArrowheads="1"/>
          </p:cNvSpPr>
          <p:nvPr>
            <p:ph type="title"/>
          </p:nvPr>
        </p:nvSpPr>
        <p:spPr/>
        <p:txBody>
          <a:bodyPr/>
          <a:lstStyle/>
          <a:p>
            <a:pPr eaLnBrk="1" hangingPunct="1"/>
            <a:r>
              <a:rPr lang="zh-CN" altLang="en-US" smtClean="0"/>
              <a:t>配置管理的基本概念（续）</a:t>
            </a:r>
          </a:p>
        </p:txBody>
      </p:sp>
      <p:grpSp>
        <p:nvGrpSpPr>
          <p:cNvPr id="2054147" name="Group 3"/>
          <p:cNvGrpSpPr>
            <a:grpSpLocks/>
          </p:cNvGrpSpPr>
          <p:nvPr/>
        </p:nvGrpSpPr>
        <p:grpSpPr bwMode="auto">
          <a:xfrm>
            <a:off x="1835150" y="2349500"/>
            <a:ext cx="5976938" cy="3821113"/>
            <a:chOff x="1156" y="1117"/>
            <a:chExt cx="3402" cy="2498"/>
          </a:xfrm>
        </p:grpSpPr>
        <p:sp>
          <p:nvSpPr>
            <p:cNvPr id="61447" name="Text Box 4"/>
            <p:cNvSpPr txBox="1">
              <a:spLocks noChangeArrowheads="1"/>
            </p:cNvSpPr>
            <p:nvPr/>
          </p:nvSpPr>
          <p:spPr bwMode="auto">
            <a:xfrm>
              <a:off x="1701" y="2478"/>
              <a:ext cx="864"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a:solidFill>
                    <a:srgbClr val="FFFF99"/>
                  </a:solidFill>
                </a:rPr>
                <a:t>提取</a:t>
              </a:r>
            </a:p>
          </p:txBody>
        </p:sp>
        <p:sp>
          <p:nvSpPr>
            <p:cNvPr id="61448" name="Text Box 5"/>
            <p:cNvSpPr txBox="1">
              <a:spLocks noChangeArrowheads="1"/>
            </p:cNvSpPr>
            <p:nvPr/>
          </p:nvSpPr>
          <p:spPr bwMode="auto">
            <a:xfrm>
              <a:off x="1927" y="1117"/>
              <a:ext cx="1724" cy="657"/>
            </a:xfrm>
            <a:prstGeom prst="rect">
              <a:avLst/>
            </a:prstGeom>
            <a:gradFill rotWithShape="1">
              <a:gsLst>
                <a:gs pos="0">
                  <a:srgbClr val="765E00"/>
                </a:gs>
                <a:gs pos="50000">
                  <a:srgbClr val="FFCC00"/>
                </a:gs>
                <a:gs pos="100000">
                  <a:srgbClr val="765E00"/>
                </a:gs>
              </a:gsLst>
              <a:lin ang="18900000" scaled="1"/>
            </a:gradFill>
            <a:ln>
              <a:noFill/>
            </a:ln>
            <a:effectLst>
              <a:outerShdw dist="35921" dir="2700000"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a:solidFill>
                    <a:srgbClr val="000066"/>
                  </a:solidFill>
                </a:rPr>
                <a:t>变更请求分析并</a:t>
              </a:r>
            </a:p>
            <a:p>
              <a:pPr eaLnBrk="1" hangingPunct="1">
                <a:spcBef>
                  <a:spcPct val="50000"/>
                </a:spcBef>
                <a:buClrTx/>
                <a:buSzTx/>
                <a:buFontTx/>
                <a:buNone/>
              </a:pPr>
              <a:r>
                <a:rPr lang="zh-CN" altLang="en-US">
                  <a:solidFill>
                    <a:srgbClr val="000066"/>
                  </a:solidFill>
                </a:rPr>
                <a:t>得到批准</a:t>
              </a:r>
            </a:p>
          </p:txBody>
        </p:sp>
        <p:sp>
          <p:nvSpPr>
            <p:cNvPr id="61449" name="Text Box 6"/>
            <p:cNvSpPr txBox="1">
              <a:spLocks noChangeArrowheads="1"/>
            </p:cNvSpPr>
            <p:nvPr/>
          </p:nvSpPr>
          <p:spPr bwMode="auto">
            <a:xfrm>
              <a:off x="1519" y="1948"/>
              <a:ext cx="2404" cy="299"/>
            </a:xfrm>
            <a:prstGeom prst="rect">
              <a:avLst/>
            </a:prstGeom>
            <a:gradFill rotWithShape="1">
              <a:gsLst>
                <a:gs pos="0">
                  <a:srgbClr val="765E00"/>
                </a:gs>
                <a:gs pos="50000">
                  <a:srgbClr val="FFCC00"/>
                </a:gs>
                <a:gs pos="100000">
                  <a:srgbClr val="765E00"/>
                </a:gs>
              </a:gsLst>
              <a:lin ang="18900000" scaled="1"/>
            </a:gradFill>
            <a:ln>
              <a:noFill/>
            </a:ln>
            <a:effectLst>
              <a:outerShdw dist="35921" dir="2700000"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a:solidFill>
                    <a:srgbClr val="000066"/>
                  </a:solidFill>
                </a:rPr>
                <a:t>软件配置管理控制库</a:t>
              </a:r>
            </a:p>
          </p:txBody>
        </p:sp>
        <p:sp>
          <p:nvSpPr>
            <p:cNvPr id="61450" name="Text Box 7"/>
            <p:cNvSpPr txBox="1">
              <a:spLocks noChangeArrowheads="1"/>
            </p:cNvSpPr>
            <p:nvPr/>
          </p:nvSpPr>
          <p:spPr bwMode="auto">
            <a:xfrm>
              <a:off x="3038" y="2619"/>
              <a:ext cx="1225" cy="537"/>
            </a:xfrm>
            <a:prstGeom prst="rect">
              <a:avLst/>
            </a:prstGeom>
            <a:gradFill rotWithShape="1">
              <a:gsLst>
                <a:gs pos="0">
                  <a:srgbClr val="765E00"/>
                </a:gs>
                <a:gs pos="50000">
                  <a:srgbClr val="FFCC00"/>
                </a:gs>
                <a:gs pos="100000">
                  <a:srgbClr val="765E00"/>
                </a:gs>
              </a:gsLst>
              <a:lin ang="18900000" scaled="1"/>
            </a:gradFill>
            <a:ln>
              <a:noFill/>
            </a:ln>
            <a:effectLst>
              <a:outerShdw dist="35921" dir="2700000"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a:solidFill>
                    <a:srgbClr val="000066"/>
                  </a:solidFill>
                </a:rPr>
                <a:t>测试，复审，  批准</a:t>
              </a:r>
            </a:p>
          </p:txBody>
        </p:sp>
        <p:sp>
          <p:nvSpPr>
            <p:cNvPr id="61451" name="Text Box 8"/>
            <p:cNvSpPr txBox="1">
              <a:spLocks noChangeArrowheads="1"/>
            </p:cNvSpPr>
            <p:nvPr/>
          </p:nvSpPr>
          <p:spPr bwMode="auto">
            <a:xfrm>
              <a:off x="3038" y="3316"/>
              <a:ext cx="1520" cy="299"/>
            </a:xfrm>
            <a:prstGeom prst="rect">
              <a:avLst/>
            </a:prstGeom>
            <a:gradFill rotWithShape="1">
              <a:gsLst>
                <a:gs pos="0">
                  <a:srgbClr val="765E00"/>
                </a:gs>
                <a:gs pos="50000">
                  <a:srgbClr val="FFCC00"/>
                </a:gs>
                <a:gs pos="100000">
                  <a:srgbClr val="765E00"/>
                </a:gs>
              </a:gsLst>
              <a:lin ang="18900000" scaled="1"/>
            </a:gradFill>
            <a:ln>
              <a:noFill/>
            </a:ln>
            <a:effectLst>
              <a:outerShdw dist="35921" dir="2700000"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a:solidFill>
                    <a:srgbClr val="000066"/>
                  </a:solidFill>
                </a:rPr>
                <a:t>修改后的配置项</a:t>
              </a:r>
            </a:p>
          </p:txBody>
        </p:sp>
        <p:sp>
          <p:nvSpPr>
            <p:cNvPr id="61452" name="Text Box 9"/>
            <p:cNvSpPr txBox="1">
              <a:spLocks noChangeArrowheads="1"/>
            </p:cNvSpPr>
            <p:nvPr/>
          </p:nvSpPr>
          <p:spPr bwMode="auto">
            <a:xfrm>
              <a:off x="1156" y="3315"/>
              <a:ext cx="1179" cy="299"/>
            </a:xfrm>
            <a:prstGeom prst="rect">
              <a:avLst/>
            </a:prstGeom>
            <a:gradFill rotWithShape="1">
              <a:gsLst>
                <a:gs pos="0">
                  <a:srgbClr val="765E00"/>
                </a:gs>
                <a:gs pos="50000">
                  <a:srgbClr val="FFCC00"/>
                </a:gs>
                <a:gs pos="100000">
                  <a:srgbClr val="765E00"/>
                </a:gs>
              </a:gsLst>
              <a:lin ang="18900000" scaled="1"/>
            </a:gradFill>
            <a:ln>
              <a:noFill/>
            </a:ln>
            <a:effectLst>
              <a:outerShdw dist="35921" dir="2700000"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a:solidFill>
                    <a:srgbClr val="000066"/>
                  </a:solidFill>
                </a:rPr>
                <a:t>配置项</a:t>
              </a:r>
            </a:p>
          </p:txBody>
        </p:sp>
        <p:sp>
          <p:nvSpPr>
            <p:cNvPr id="61453" name="Line 10"/>
            <p:cNvSpPr>
              <a:spLocks noChangeShapeType="1"/>
            </p:cNvSpPr>
            <p:nvPr/>
          </p:nvSpPr>
          <p:spPr bwMode="auto">
            <a:xfrm>
              <a:off x="2789" y="1645"/>
              <a:ext cx="0" cy="303"/>
            </a:xfrm>
            <a:prstGeom prst="line">
              <a:avLst/>
            </a:prstGeom>
            <a:noFill/>
            <a:ln w="41275">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54" name="Line 11"/>
            <p:cNvSpPr>
              <a:spLocks noChangeShapeType="1"/>
            </p:cNvSpPr>
            <p:nvPr/>
          </p:nvSpPr>
          <p:spPr bwMode="auto">
            <a:xfrm>
              <a:off x="1753" y="2181"/>
              <a:ext cx="0" cy="1135"/>
            </a:xfrm>
            <a:prstGeom prst="line">
              <a:avLst/>
            </a:prstGeom>
            <a:noFill/>
            <a:ln w="41275">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55" name="Line 12"/>
            <p:cNvSpPr>
              <a:spLocks noChangeShapeType="1"/>
            </p:cNvSpPr>
            <p:nvPr/>
          </p:nvSpPr>
          <p:spPr bwMode="auto">
            <a:xfrm flipV="1">
              <a:off x="3651" y="2181"/>
              <a:ext cx="0" cy="438"/>
            </a:xfrm>
            <a:prstGeom prst="line">
              <a:avLst/>
            </a:prstGeom>
            <a:noFill/>
            <a:ln w="41275">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56" name="Line 13"/>
            <p:cNvSpPr>
              <a:spLocks noChangeShapeType="1"/>
            </p:cNvSpPr>
            <p:nvPr/>
          </p:nvSpPr>
          <p:spPr bwMode="auto">
            <a:xfrm flipV="1">
              <a:off x="3651" y="3030"/>
              <a:ext cx="0" cy="286"/>
            </a:xfrm>
            <a:prstGeom prst="line">
              <a:avLst/>
            </a:prstGeom>
            <a:noFill/>
            <a:ln w="41275">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57" name="Line 14"/>
            <p:cNvSpPr>
              <a:spLocks noChangeShapeType="1"/>
            </p:cNvSpPr>
            <p:nvPr/>
          </p:nvSpPr>
          <p:spPr bwMode="auto">
            <a:xfrm>
              <a:off x="2335" y="3440"/>
              <a:ext cx="703" cy="0"/>
            </a:xfrm>
            <a:prstGeom prst="line">
              <a:avLst/>
            </a:prstGeom>
            <a:noFill/>
            <a:ln w="41275">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58" name="Text Box 15"/>
            <p:cNvSpPr txBox="1">
              <a:spLocks noChangeArrowheads="1"/>
            </p:cNvSpPr>
            <p:nvPr/>
          </p:nvSpPr>
          <p:spPr bwMode="auto">
            <a:xfrm>
              <a:off x="2335" y="3199"/>
              <a:ext cx="613"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en-US" altLang="zh-CN">
                  <a:solidFill>
                    <a:srgbClr val="FFFF99"/>
                  </a:solidFill>
                </a:rPr>
                <a:t> </a:t>
              </a:r>
              <a:r>
                <a:rPr lang="zh-CN" altLang="en-US">
                  <a:solidFill>
                    <a:srgbClr val="FFFF99"/>
                  </a:solidFill>
                </a:rPr>
                <a:t>更改</a:t>
              </a:r>
            </a:p>
          </p:txBody>
        </p:sp>
        <p:sp>
          <p:nvSpPr>
            <p:cNvPr id="61459" name="Text Box 16"/>
            <p:cNvSpPr txBox="1">
              <a:spLocks noChangeArrowheads="1"/>
            </p:cNvSpPr>
            <p:nvPr/>
          </p:nvSpPr>
          <p:spPr bwMode="auto">
            <a:xfrm>
              <a:off x="2925" y="2323"/>
              <a:ext cx="703"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r" eaLnBrk="1" hangingPunct="1">
                <a:spcBef>
                  <a:spcPct val="50000"/>
                </a:spcBef>
                <a:buClrTx/>
                <a:buSzTx/>
                <a:buFontTx/>
                <a:buNone/>
              </a:pPr>
              <a:r>
                <a:rPr lang="zh-CN" altLang="en-US">
                  <a:solidFill>
                    <a:srgbClr val="FFFF99"/>
                  </a:solidFill>
                </a:rPr>
                <a:t>提交</a:t>
              </a:r>
            </a:p>
          </p:txBody>
        </p:sp>
      </p:grpSp>
      <p:sp>
        <p:nvSpPr>
          <p:cNvPr id="61446" name="Rectangle 17"/>
          <p:cNvSpPr>
            <a:spLocks noGrp="1" noChangeArrowheads="1"/>
          </p:cNvSpPr>
          <p:nvPr>
            <p:ph type="body" idx="1"/>
          </p:nvPr>
        </p:nvSpPr>
        <p:spPr/>
        <p:txBody>
          <a:bodyPr/>
          <a:lstStyle/>
          <a:p>
            <a:pPr eaLnBrk="1" hangingPunct="1"/>
            <a:r>
              <a:rPr lang="en-US" altLang="zh-CN" smtClean="0">
                <a:solidFill>
                  <a:srgbClr val="FF0000"/>
                </a:solidFill>
                <a:latin typeface="Times New Roman" panose="02020603050405020304" pitchFamily="18" charset="0"/>
                <a:ea typeface="宋体" panose="02010600030101010101" pitchFamily="2" charset="-122"/>
              </a:rPr>
              <a:t>Check-in &amp; Check-out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054147"/>
                                        </p:tgtEl>
                                        <p:attrNameLst>
                                          <p:attrName>style.visibility</p:attrName>
                                        </p:attrNameLst>
                                      </p:cBhvr>
                                      <p:to>
                                        <p:strVal val="visible"/>
                                      </p:to>
                                    </p:set>
                                    <p:animEffect transition="in" filter="blinds(horizontal)">
                                      <p:cBhvr>
                                        <p:cTn id="7" dur="1000"/>
                                        <p:tgtEl>
                                          <p:spTgt spid="205414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054146"/>
                                        </p:tgtEl>
                                        <p:attrNameLst>
                                          <p:attrName>style.visibility</p:attrName>
                                        </p:attrNameLst>
                                      </p:cBhvr>
                                      <p:to>
                                        <p:strVal val="visible"/>
                                      </p:to>
                                    </p:set>
                                    <p:animEffect transition="in" filter="box(in)">
                                      <p:cBhvr>
                                        <p:cTn id="10" dur="1000"/>
                                        <p:tgtEl>
                                          <p:spTgt spid="2054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14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CCFD2715-7CC6-4CBE-A8DA-3064A807D178}"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E5328DE7-459F-4025-8D1E-0B93F6337876}" type="slidenum">
              <a:rPr lang="en-US" altLang="zh-CN">
                <a:solidFill>
                  <a:schemeClr val="tx1"/>
                </a:solidFill>
              </a:rPr>
              <a:pPr>
                <a:defRPr/>
              </a:pPr>
              <a:t>21</a:t>
            </a:fld>
            <a:endParaRPr lang="en-US" altLang="zh-CN">
              <a:solidFill>
                <a:schemeClr val="tx1"/>
              </a:solidFill>
            </a:endParaRPr>
          </a:p>
        </p:txBody>
      </p:sp>
      <p:sp>
        <p:nvSpPr>
          <p:cNvPr id="2056194" name="Rectangle 2"/>
          <p:cNvSpPr>
            <a:spLocks noGrp="1" noChangeArrowheads="1"/>
          </p:cNvSpPr>
          <p:nvPr>
            <p:ph type="title"/>
          </p:nvPr>
        </p:nvSpPr>
        <p:spPr/>
        <p:txBody>
          <a:bodyPr/>
          <a:lstStyle/>
          <a:p>
            <a:pPr eaLnBrk="1" hangingPunct="1"/>
            <a:r>
              <a:rPr lang="zh-CN" altLang="en-US" smtClean="0">
                <a:latin typeface="Times New Roman" panose="02020603050405020304" pitchFamily="18" charset="0"/>
              </a:rPr>
              <a:t>课程内容</a:t>
            </a:r>
          </a:p>
        </p:txBody>
      </p:sp>
      <p:sp>
        <p:nvSpPr>
          <p:cNvPr id="2056195" name="Rectangle 3"/>
          <p:cNvSpPr>
            <a:spLocks noGrp="1" noChangeArrowheads="1"/>
          </p:cNvSpPr>
          <p:nvPr>
            <p:ph type="body" idx="1"/>
          </p:nvPr>
        </p:nvSpPr>
        <p:spPr>
          <a:xfrm>
            <a:off x="1979613" y="1916113"/>
            <a:ext cx="7696200" cy="4751387"/>
          </a:xfrm>
        </p:spPr>
        <p:txBody>
          <a:bodyPr/>
          <a:lstStyle/>
          <a:p>
            <a:pPr eaLnBrk="1" hangingPunct="1"/>
            <a:r>
              <a:rPr lang="zh-CN" altLang="en-US" smtClean="0"/>
              <a:t>软件配置管理的必要性 </a:t>
            </a:r>
          </a:p>
          <a:p>
            <a:pPr eaLnBrk="1" hangingPunct="1"/>
            <a:r>
              <a:rPr lang="zh-CN" altLang="en-US" smtClean="0"/>
              <a:t>软件配置管理的概念</a:t>
            </a:r>
          </a:p>
          <a:p>
            <a:pPr eaLnBrk="1" hangingPunct="1"/>
            <a:r>
              <a:rPr lang="zh-CN" altLang="en-US" smtClean="0">
                <a:solidFill>
                  <a:schemeClr val="hlink"/>
                </a:solidFill>
              </a:rPr>
              <a:t>软件配置管理的目标</a:t>
            </a:r>
          </a:p>
          <a:p>
            <a:pPr eaLnBrk="1" hangingPunct="1"/>
            <a:r>
              <a:rPr lang="zh-CN" altLang="en-US" smtClean="0"/>
              <a:t>软件配置管理的相关角色</a:t>
            </a:r>
          </a:p>
          <a:p>
            <a:pPr eaLnBrk="1" hangingPunct="1"/>
            <a:r>
              <a:rPr lang="zh-CN" altLang="en-US" smtClean="0"/>
              <a:t>软件配置管理的活动</a:t>
            </a:r>
          </a:p>
          <a:p>
            <a:pPr eaLnBrk="1" hangingPunct="1"/>
            <a:r>
              <a:rPr lang="zh-CN" altLang="en-US" smtClean="0"/>
              <a:t>软件配置管理的工具</a:t>
            </a:r>
          </a:p>
          <a:p>
            <a:pPr eaLnBrk="1" hangingPunct="1"/>
            <a:endParaRPr lang="zh-CN" altLang="en-US" smtClean="0"/>
          </a:p>
          <a:p>
            <a:pPr lvl="1" eaLnBrk="1" hangingPunct="1"/>
            <a:endParaRPr lang="zh-CN" altLang="en-US" sz="2800" smtClean="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2056194"/>
                                        </p:tgtEl>
                                        <p:attrNameLst>
                                          <p:attrName>style.visibility</p:attrName>
                                        </p:attrNameLst>
                                      </p:cBhvr>
                                      <p:to>
                                        <p:strVal val="visible"/>
                                      </p:to>
                                    </p:set>
                                    <p:anim calcmode="lin" valueType="num">
                                      <p:cBhvr additive="base">
                                        <p:cTn id="7" dur="500" fill="hold"/>
                                        <p:tgtEl>
                                          <p:spTgt spid="2056194"/>
                                        </p:tgtEl>
                                        <p:attrNameLst>
                                          <p:attrName>ppt_x</p:attrName>
                                        </p:attrNameLst>
                                      </p:cBhvr>
                                      <p:tavLst>
                                        <p:tav tm="0">
                                          <p:val>
                                            <p:strVal val="1+#ppt_w/2"/>
                                          </p:val>
                                        </p:tav>
                                        <p:tav tm="100000">
                                          <p:val>
                                            <p:strVal val="#ppt_x"/>
                                          </p:val>
                                        </p:tav>
                                      </p:tavLst>
                                    </p:anim>
                                    <p:anim calcmode="lin" valueType="num">
                                      <p:cBhvr additive="base">
                                        <p:cTn id="8" dur="500" fill="hold"/>
                                        <p:tgtEl>
                                          <p:spTgt spid="205619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5" presetClass="entr" presetSubtype="10" fill="hold" grpId="0" nodeType="afterEffect">
                                  <p:stCondLst>
                                    <p:cond delay="0"/>
                                  </p:stCondLst>
                                  <p:childTnLst>
                                    <p:set>
                                      <p:cBhvr>
                                        <p:cTn id="11" dur="1" fill="hold">
                                          <p:stCondLst>
                                            <p:cond delay="0"/>
                                          </p:stCondLst>
                                        </p:cTn>
                                        <p:tgtEl>
                                          <p:spTgt spid="2056195">
                                            <p:txEl>
                                              <p:pRg st="0" end="0"/>
                                            </p:txEl>
                                          </p:spTgt>
                                        </p:tgtEl>
                                        <p:attrNameLst>
                                          <p:attrName>style.visibility</p:attrName>
                                        </p:attrNameLst>
                                      </p:cBhvr>
                                      <p:to>
                                        <p:strVal val="visible"/>
                                      </p:to>
                                    </p:set>
                                    <p:animEffect transition="in" filter="checkerboard(across)">
                                      <p:cBhvr>
                                        <p:cTn id="12" dur="500"/>
                                        <p:tgtEl>
                                          <p:spTgt spid="2056195">
                                            <p:txEl>
                                              <p:pRg st="0" end="0"/>
                                            </p:txEl>
                                          </p:spTgt>
                                        </p:tgtEl>
                                      </p:cBhvr>
                                    </p:animEffect>
                                  </p:childTnLst>
                                </p:cTn>
                              </p:par>
                            </p:childTnLst>
                          </p:cTn>
                        </p:par>
                        <p:par>
                          <p:cTn id="13" fill="hold" nodeType="afterGroup">
                            <p:stCondLst>
                              <p:cond delay="1000"/>
                            </p:stCondLst>
                            <p:childTnLst>
                              <p:par>
                                <p:cTn id="14" presetID="5" presetClass="entr" presetSubtype="10" fill="hold" grpId="0" nodeType="afterEffect">
                                  <p:stCondLst>
                                    <p:cond delay="0"/>
                                  </p:stCondLst>
                                  <p:childTnLst>
                                    <p:set>
                                      <p:cBhvr>
                                        <p:cTn id="15" dur="1" fill="hold">
                                          <p:stCondLst>
                                            <p:cond delay="0"/>
                                          </p:stCondLst>
                                        </p:cTn>
                                        <p:tgtEl>
                                          <p:spTgt spid="2056195">
                                            <p:txEl>
                                              <p:pRg st="1" end="1"/>
                                            </p:txEl>
                                          </p:spTgt>
                                        </p:tgtEl>
                                        <p:attrNameLst>
                                          <p:attrName>style.visibility</p:attrName>
                                        </p:attrNameLst>
                                      </p:cBhvr>
                                      <p:to>
                                        <p:strVal val="visible"/>
                                      </p:to>
                                    </p:set>
                                    <p:animEffect transition="in" filter="checkerboard(across)">
                                      <p:cBhvr>
                                        <p:cTn id="16" dur="500"/>
                                        <p:tgtEl>
                                          <p:spTgt spid="2056195">
                                            <p:txEl>
                                              <p:pRg st="1" end="1"/>
                                            </p:txEl>
                                          </p:spTgt>
                                        </p:tgtEl>
                                      </p:cBhvr>
                                    </p:animEffect>
                                  </p:childTnLst>
                                </p:cTn>
                              </p:par>
                            </p:childTnLst>
                          </p:cTn>
                        </p:par>
                        <p:par>
                          <p:cTn id="17" fill="hold" nodeType="afterGroup">
                            <p:stCondLst>
                              <p:cond delay="1500"/>
                            </p:stCondLst>
                            <p:childTnLst>
                              <p:par>
                                <p:cTn id="18" presetID="5" presetClass="entr" presetSubtype="10" fill="hold" grpId="0" nodeType="afterEffect">
                                  <p:stCondLst>
                                    <p:cond delay="0"/>
                                  </p:stCondLst>
                                  <p:childTnLst>
                                    <p:set>
                                      <p:cBhvr>
                                        <p:cTn id="19" dur="1" fill="hold">
                                          <p:stCondLst>
                                            <p:cond delay="0"/>
                                          </p:stCondLst>
                                        </p:cTn>
                                        <p:tgtEl>
                                          <p:spTgt spid="2056195">
                                            <p:txEl>
                                              <p:pRg st="2" end="2"/>
                                            </p:txEl>
                                          </p:spTgt>
                                        </p:tgtEl>
                                        <p:attrNameLst>
                                          <p:attrName>style.visibility</p:attrName>
                                        </p:attrNameLst>
                                      </p:cBhvr>
                                      <p:to>
                                        <p:strVal val="visible"/>
                                      </p:to>
                                    </p:set>
                                    <p:animEffect transition="in" filter="checkerboard(across)">
                                      <p:cBhvr>
                                        <p:cTn id="20" dur="500"/>
                                        <p:tgtEl>
                                          <p:spTgt spid="2056195">
                                            <p:txEl>
                                              <p:pRg st="2" end="2"/>
                                            </p:txEl>
                                          </p:spTgt>
                                        </p:tgtEl>
                                      </p:cBhvr>
                                    </p:animEffect>
                                  </p:childTnLst>
                                </p:cTn>
                              </p:par>
                            </p:childTnLst>
                          </p:cTn>
                        </p:par>
                        <p:par>
                          <p:cTn id="21" fill="hold" nodeType="afterGroup">
                            <p:stCondLst>
                              <p:cond delay="2000"/>
                            </p:stCondLst>
                            <p:childTnLst>
                              <p:par>
                                <p:cTn id="22" presetID="5" presetClass="entr" presetSubtype="10" fill="hold" grpId="0" nodeType="afterEffect">
                                  <p:stCondLst>
                                    <p:cond delay="0"/>
                                  </p:stCondLst>
                                  <p:childTnLst>
                                    <p:set>
                                      <p:cBhvr>
                                        <p:cTn id="23" dur="1" fill="hold">
                                          <p:stCondLst>
                                            <p:cond delay="0"/>
                                          </p:stCondLst>
                                        </p:cTn>
                                        <p:tgtEl>
                                          <p:spTgt spid="2056195">
                                            <p:txEl>
                                              <p:pRg st="3" end="3"/>
                                            </p:txEl>
                                          </p:spTgt>
                                        </p:tgtEl>
                                        <p:attrNameLst>
                                          <p:attrName>style.visibility</p:attrName>
                                        </p:attrNameLst>
                                      </p:cBhvr>
                                      <p:to>
                                        <p:strVal val="visible"/>
                                      </p:to>
                                    </p:set>
                                    <p:animEffect transition="in" filter="checkerboard(across)">
                                      <p:cBhvr>
                                        <p:cTn id="24" dur="500"/>
                                        <p:tgtEl>
                                          <p:spTgt spid="2056195">
                                            <p:txEl>
                                              <p:pRg st="3" end="3"/>
                                            </p:txEl>
                                          </p:spTgt>
                                        </p:tgtEl>
                                      </p:cBhvr>
                                    </p:animEffect>
                                  </p:childTnLst>
                                </p:cTn>
                              </p:par>
                            </p:childTnLst>
                          </p:cTn>
                        </p:par>
                        <p:par>
                          <p:cTn id="25" fill="hold" nodeType="afterGroup">
                            <p:stCondLst>
                              <p:cond delay="2500"/>
                            </p:stCondLst>
                            <p:childTnLst>
                              <p:par>
                                <p:cTn id="26" presetID="5" presetClass="entr" presetSubtype="10" fill="hold" grpId="0" nodeType="afterEffect">
                                  <p:stCondLst>
                                    <p:cond delay="0"/>
                                  </p:stCondLst>
                                  <p:childTnLst>
                                    <p:set>
                                      <p:cBhvr>
                                        <p:cTn id="27" dur="1" fill="hold">
                                          <p:stCondLst>
                                            <p:cond delay="0"/>
                                          </p:stCondLst>
                                        </p:cTn>
                                        <p:tgtEl>
                                          <p:spTgt spid="2056195">
                                            <p:txEl>
                                              <p:pRg st="4" end="4"/>
                                            </p:txEl>
                                          </p:spTgt>
                                        </p:tgtEl>
                                        <p:attrNameLst>
                                          <p:attrName>style.visibility</p:attrName>
                                        </p:attrNameLst>
                                      </p:cBhvr>
                                      <p:to>
                                        <p:strVal val="visible"/>
                                      </p:to>
                                    </p:set>
                                    <p:animEffect transition="in" filter="checkerboard(across)">
                                      <p:cBhvr>
                                        <p:cTn id="28" dur="500"/>
                                        <p:tgtEl>
                                          <p:spTgt spid="2056195">
                                            <p:txEl>
                                              <p:pRg st="4" end="4"/>
                                            </p:txEl>
                                          </p:spTgt>
                                        </p:tgtEl>
                                      </p:cBhvr>
                                    </p:animEffect>
                                  </p:childTnLst>
                                </p:cTn>
                              </p:par>
                            </p:childTnLst>
                          </p:cTn>
                        </p:par>
                        <p:par>
                          <p:cTn id="29" fill="hold" nodeType="afterGroup">
                            <p:stCondLst>
                              <p:cond delay="3000"/>
                            </p:stCondLst>
                            <p:childTnLst>
                              <p:par>
                                <p:cTn id="30" presetID="5" presetClass="entr" presetSubtype="10" fill="hold" grpId="0" nodeType="afterEffect">
                                  <p:stCondLst>
                                    <p:cond delay="0"/>
                                  </p:stCondLst>
                                  <p:childTnLst>
                                    <p:set>
                                      <p:cBhvr>
                                        <p:cTn id="31" dur="1" fill="hold">
                                          <p:stCondLst>
                                            <p:cond delay="0"/>
                                          </p:stCondLst>
                                        </p:cTn>
                                        <p:tgtEl>
                                          <p:spTgt spid="2056195">
                                            <p:txEl>
                                              <p:pRg st="5" end="5"/>
                                            </p:txEl>
                                          </p:spTgt>
                                        </p:tgtEl>
                                        <p:attrNameLst>
                                          <p:attrName>style.visibility</p:attrName>
                                        </p:attrNameLst>
                                      </p:cBhvr>
                                      <p:to>
                                        <p:strVal val="visible"/>
                                      </p:to>
                                    </p:set>
                                    <p:animEffect transition="in" filter="checkerboard(across)">
                                      <p:cBhvr>
                                        <p:cTn id="32" dur="500"/>
                                        <p:tgtEl>
                                          <p:spTgt spid="20561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6194" grpId="0"/>
      <p:bldP spid="205619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日期占位符 3"/>
          <p:cNvSpPr>
            <a:spLocks noGrp="1"/>
          </p:cNvSpPr>
          <p:nvPr>
            <p:ph type="dt" sz="quarter" idx="10"/>
          </p:nvPr>
        </p:nvSpPr>
        <p:spPr/>
        <p:txBody>
          <a:bodyPr/>
          <a:lstStyle/>
          <a:p>
            <a:pPr>
              <a:defRPr/>
            </a:pPr>
            <a:fld id="{E6FD85DE-BD3F-4647-A084-8E97D8DBDD21}" type="datetime1">
              <a:rPr lang="zh-CN" altLang="en-US">
                <a:solidFill>
                  <a:schemeClr val="tx1"/>
                </a:solidFill>
              </a:rPr>
              <a:pPr>
                <a:defRPr/>
              </a:pPr>
              <a:t>2020/4/14</a:t>
            </a:fld>
            <a:endParaRPr lang="en-US" altLang="zh-CN">
              <a:solidFill>
                <a:schemeClr val="tx1"/>
              </a:solidFill>
            </a:endParaRPr>
          </a:p>
        </p:txBody>
      </p:sp>
      <p:sp>
        <p:nvSpPr>
          <p:cNvPr id="20" name="灯片编号占位符 5"/>
          <p:cNvSpPr>
            <a:spLocks noGrp="1"/>
          </p:cNvSpPr>
          <p:nvPr>
            <p:ph type="sldNum" sz="quarter" idx="12"/>
          </p:nvPr>
        </p:nvSpPr>
        <p:spPr/>
        <p:txBody>
          <a:bodyPr/>
          <a:lstStyle/>
          <a:p>
            <a:pPr>
              <a:defRPr/>
            </a:pPr>
            <a:fld id="{7BFDB632-3FA0-4AC1-BE2C-7CBC99735031}" type="slidenum">
              <a:rPr lang="en-US" altLang="zh-CN">
                <a:solidFill>
                  <a:schemeClr val="tx1"/>
                </a:solidFill>
              </a:rPr>
              <a:pPr>
                <a:defRPr/>
              </a:pPr>
              <a:t>22</a:t>
            </a:fld>
            <a:endParaRPr lang="en-US" altLang="zh-CN">
              <a:solidFill>
                <a:schemeClr val="tx1"/>
              </a:solidFill>
            </a:endParaRPr>
          </a:p>
        </p:txBody>
      </p:sp>
      <p:sp>
        <p:nvSpPr>
          <p:cNvPr id="2060290" name="Rectangle 2"/>
          <p:cNvSpPr>
            <a:spLocks noGrp="1" noChangeArrowheads="1"/>
          </p:cNvSpPr>
          <p:nvPr>
            <p:ph type="title"/>
          </p:nvPr>
        </p:nvSpPr>
        <p:spPr/>
        <p:txBody>
          <a:bodyPr/>
          <a:lstStyle/>
          <a:p>
            <a:pPr eaLnBrk="1" hangingPunct="1"/>
            <a:r>
              <a:rPr lang="zh-CN" altLang="en-US" smtClean="0">
                <a:solidFill>
                  <a:schemeClr val="tx1"/>
                </a:solidFill>
                <a:latin typeface="宋体" panose="02010600030101010101" pitchFamily="2" charset="-122"/>
                <a:ea typeface="宋体" panose="02010600030101010101" pitchFamily="2" charset="-122"/>
              </a:rPr>
              <a:t>软件配置管理的目标</a:t>
            </a:r>
          </a:p>
        </p:txBody>
      </p:sp>
      <p:grpSp>
        <p:nvGrpSpPr>
          <p:cNvPr id="2060291" name="Group 3"/>
          <p:cNvGrpSpPr>
            <a:grpSpLocks/>
          </p:cNvGrpSpPr>
          <p:nvPr/>
        </p:nvGrpSpPr>
        <p:grpSpPr bwMode="auto">
          <a:xfrm>
            <a:off x="1187450" y="1773238"/>
            <a:ext cx="6408738" cy="4535487"/>
            <a:chOff x="703" y="1534"/>
            <a:chExt cx="3363" cy="2494"/>
          </a:xfrm>
        </p:grpSpPr>
        <p:sp>
          <p:nvSpPr>
            <p:cNvPr id="67590" name="AutoShape 4"/>
            <p:cNvSpPr>
              <a:spLocks noChangeArrowheads="1"/>
            </p:cNvSpPr>
            <p:nvPr/>
          </p:nvSpPr>
          <p:spPr bwMode="auto">
            <a:xfrm>
              <a:off x="2878" y="1967"/>
              <a:ext cx="1188" cy="780"/>
            </a:xfrm>
            <a:prstGeom prst="hexagon">
              <a:avLst>
                <a:gd name="adj" fmla="val 27049"/>
                <a:gd name="vf" fmla="val 115470"/>
              </a:avLst>
            </a:prstGeom>
            <a:blipFill dpi="0" rotWithShape="1">
              <a:blip r:embed="rId3">
                <a:alphaModFix amt="80000"/>
              </a:blip>
              <a:srcRect/>
              <a:tile tx="0" ty="0" sx="100000" sy="100000" flip="none" algn="tl"/>
            </a:blip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67591" name="AutoShape 5"/>
            <p:cNvSpPr>
              <a:spLocks noChangeArrowheads="1"/>
            </p:cNvSpPr>
            <p:nvPr/>
          </p:nvSpPr>
          <p:spPr bwMode="auto">
            <a:xfrm>
              <a:off x="2878" y="2820"/>
              <a:ext cx="1188" cy="780"/>
            </a:xfrm>
            <a:prstGeom prst="hexagon">
              <a:avLst>
                <a:gd name="adj" fmla="val 27049"/>
                <a:gd name="vf" fmla="val 115470"/>
              </a:avLst>
            </a:prstGeom>
            <a:blipFill dpi="0" rotWithShape="1">
              <a:blip r:embed="rId3">
                <a:alphaModFix amt="80000"/>
              </a:blip>
              <a:srcRect/>
              <a:tile tx="0" ty="0" sx="100000" sy="100000" flip="none" algn="tl"/>
            </a:blip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67592" name="AutoShape 6" descr="水滴"/>
            <p:cNvSpPr>
              <a:spLocks noChangeArrowheads="1"/>
            </p:cNvSpPr>
            <p:nvPr/>
          </p:nvSpPr>
          <p:spPr bwMode="auto">
            <a:xfrm>
              <a:off x="703" y="1933"/>
              <a:ext cx="1188" cy="780"/>
            </a:xfrm>
            <a:prstGeom prst="hexagon">
              <a:avLst>
                <a:gd name="adj" fmla="val 27049"/>
                <a:gd name="vf" fmla="val 115470"/>
              </a:avLst>
            </a:prstGeom>
            <a:blipFill dpi="0" rotWithShape="1">
              <a:blip r:embed="rId3">
                <a:alphaModFix amt="60000"/>
              </a:blip>
              <a:srcRect/>
              <a:tile tx="0" ty="0" sx="100000" sy="100000" flip="none" algn="tl"/>
            </a:blip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67593" name="AutoShape 7"/>
            <p:cNvSpPr>
              <a:spLocks noChangeArrowheads="1"/>
            </p:cNvSpPr>
            <p:nvPr/>
          </p:nvSpPr>
          <p:spPr bwMode="auto">
            <a:xfrm>
              <a:off x="738" y="2820"/>
              <a:ext cx="1188" cy="780"/>
            </a:xfrm>
            <a:prstGeom prst="hexagon">
              <a:avLst>
                <a:gd name="adj" fmla="val 27049"/>
                <a:gd name="vf" fmla="val 115470"/>
              </a:avLst>
            </a:prstGeom>
            <a:blipFill dpi="0" rotWithShape="1">
              <a:blip r:embed="rId3">
                <a:alphaModFix amt="80000"/>
              </a:blip>
              <a:srcRect/>
              <a:tile tx="0" ty="0" sx="100000" sy="100000" flip="none" algn="tl"/>
            </a:blip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67594" name="AutoShape 8"/>
            <p:cNvSpPr>
              <a:spLocks noChangeArrowheads="1"/>
            </p:cNvSpPr>
            <p:nvPr/>
          </p:nvSpPr>
          <p:spPr bwMode="auto">
            <a:xfrm>
              <a:off x="1808" y="1534"/>
              <a:ext cx="1188" cy="780"/>
            </a:xfrm>
            <a:prstGeom prst="hexagon">
              <a:avLst>
                <a:gd name="adj" fmla="val 27049"/>
                <a:gd name="vf" fmla="val 115470"/>
              </a:avLst>
            </a:prstGeom>
            <a:blipFill dpi="0" rotWithShape="1">
              <a:blip r:embed="rId3">
                <a:alphaModFix amt="80000"/>
              </a:blip>
              <a:srcRect/>
              <a:tile tx="0" ty="0" sx="100000" sy="100000" flip="none" algn="tl"/>
            </a:blip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67595" name="AutoShape 9"/>
            <p:cNvSpPr>
              <a:spLocks noChangeArrowheads="1"/>
            </p:cNvSpPr>
            <p:nvPr/>
          </p:nvSpPr>
          <p:spPr bwMode="auto">
            <a:xfrm>
              <a:off x="1808" y="3248"/>
              <a:ext cx="1188" cy="780"/>
            </a:xfrm>
            <a:prstGeom prst="hexagon">
              <a:avLst>
                <a:gd name="adj" fmla="val 27049"/>
                <a:gd name="vf" fmla="val 115470"/>
              </a:avLst>
            </a:prstGeom>
            <a:blipFill dpi="0" rotWithShape="1">
              <a:blip r:embed="rId3">
                <a:alphaModFix amt="80000"/>
              </a:blip>
              <a:srcRect/>
              <a:tile tx="0" ty="0" sx="100000" sy="100000" flip="none" algn="tl"/>
            </a:blip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67596" name="AutoShape 10"/>
            <p:cNvSpPr>
              <a:spLocks noChangeArrowheads="1"/>
            </p:cNvSpPr>
            <p:nvPr/>
          </p:nvSpPr>
          <p:spPr bwMode="auto">
            <a:xfrm>
              <a:off x="1808" y="2391"/>
              <a:ext cx="1188" cy="780"/>
            </a:xfrm>
            <a:prstGeom prst="hexagon">
              <a:avLst>
                <a:gd name="adj" fmla="val 27049"/>
                <a:gd name="vf" fmla="val 115470"/>
              </a:avLst>
            </a:prstGeom>
            <a:gradFill rotWithShape="1">
              <a:gsLst>
                <a:gs pos="0">
                  <a:schemeClr val="tx1">
                    <a:alpha val="75998"/>
                  </a:schemeClr>
                </a:gs>
                <a:gs pos="100000">
                  <a:srgbClr val="3366FF">
                    <a:alpha val="82001"/>
                  </a:srgbClr>
                </a:gs>
              </a:gsLst>
              <a:path path="shape">
                <a:fillToRect l="50000" t="50000" r="50000" b="50000"/>
              </a:path>
            </a:gradFill>
            <a:ln>
              <a:noFill/>
            </a:ln>
            <a:effectLst>
              <a:outerShdw dist="35921" dir="2700000" algn="ctr" rotWithShape="0">
                <a:schemeClr val="hlink"/>
              </a:outerShdw>
            </a:effectLst>
            <a:extLst>
              <a:ext uri="{91240B29-F687-4F45-9708-019B960494DF}">
                <a14:hiddenLine xmlns:a14="http://schemas.microsoft.com/office/drawing/2010/main" w="6350">
                  <a:solidFill>
                    <a:schemeClr val="accent2"/>
                  </a:solidFill>
                  <a:miter lim="800000"/>
                  <a:headEnd/>
                  <a:tailEnd/>
                </a14:hiddenLine>
              </a:ext>
            </a:extLst>
          </p:spPr>
          <p:txBody>
            <a:bodyPr wrap="none" lIns="72000" tIns="0" rIns="0" bIns="0"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67597" name="Text Box 11"/>
            <p:cNvSpPr txBox="1">
              <a:spLocks noChangeArrowheads="1"/>
            </p:cNvSpPr>
            <p:nvPr/>
          </p:nvSpPr>
          <p:spPr bwMode="auto">
            <a:xfrm flipH="1">
              <a:off x="1888" y="2680"/>
              <a:ext cx="1033"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zh-CN" altLang="en-US">
                  <a:solidFill>
                    <a:srgbClr val="000099"/>
                  </a:solidFill>
                  <a:latin typeface="Times New Roman" panose="02020603050405020304" pitchFamily="18" charset="0"/>
                </a:rPr>
                <a:t>配置管理</a:t>
              </a:r>
            </a:p>
          </p:txBody>
        </p:sp>
        <p:sp>
          <p:nvSpPr>
            <p:cNvPr id="67598" name="Text Box 12">
              <a:hlinkClick r:id="rId4" action="ppaction://hlinksldjump"/>
            </p:cNvPr>
            <p:cNvSpPr txBox="1">
              <a:spLocks noChangeArrowheads="1"/>
            </p:cNvSpPr>
            <p:nvPr/>
          </p:nvSpPr>
          <p:spPr bwMode="auto">
            <a:xfrm flipH="1">
              <a:off x="1888" y="1823"/>
              <a:ext cx="1033"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en-US" altLang="zh-CN">
                  <a:solidFill>
                    <a:srgbClr val="FF33CC"/>
                  </a:solidFill>
                  <a:latin typeface="Times New Roman" panose="02020603050405020304" pitchFamily="18" charset="0"/>
                  <a:hlinkClick r:id="rId4" action="ppaction://hlinksldjump"/>
                </a:rPr>
                <a:t>1.</a:t>
              </a:r>
              <a:r>
                <a:rPr lang="zh-CN" altLang="en-US">
                  <a:solidFill>
                    <a:srgbClr val="FF33CC"/>
                  </a:solidFill>
                  <a:latin typeface="Times New Roman" panose="02020603050405020304" pitchFamily="18" charset="0"/>
                  <a:hlinkClick r:id="rId4" action="ppaction://hlinksldjump"/>
                </a:rPr>
                <a:t>版本控制</a:t>
              </a:r>
              <a:endParaRPr lang="zh-CN" altLang="en-US">
                <a:solidFill>
                  <a:srgbClr val="FF33CC"/>
                </a:solidFill>
                <a:latin typeface="Times New Roman" panose="02020603050405020304" pitchFamily="18" charset="0"/>
              </a:endParaRPr>
            </a:p>
          </p:txBody>
        </p:sp>
        <p:sp>
          <p:nvSpPr>
            <p:cNvPr id="67599" name="Text Box 13"/>
            <p:cNvSpPr txBox="1">
              <a:spLocks noChangeArrowheads="1"/>
            </p:cNvSpPr>
            <p:nvPr/>
          </p:nvSpPr>
          <p:spPr bwMode="auto">
            <a:xfrm flipH="1">
              <a:off x="1888" y="3537"/>
              <a:ext cx="1033"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en-US" altLang="zh-CN">
                  <a:solidFill>
                    <a:srgbClr val="FF33CC"/>
                  </a:solidFill>
                  <a:latin typeface="Times New Roman" panose="02020603050405020304" pitchFamily="18" charset="0"/>
                  <a:hlinkClick r:id="rId5" action="ppaction://hlinksldjump"/>
                </a:rPr>
                <a:t>4.</a:t>
              </a:r>
              <a:r>
                <a:rPr lang="zh-CN" altLang="en-US">
                  <a:solidFill>
                    <a:srgbClr val="FF33CC"/>
                  </a:solidFill>
                  <a:latin typeface="Times New Roman" panose="02020603050405020304" pitchFamily="18" charset="0"/>
                  <a:hlinkClick r:id="rId5" action="ppaction://hlinksldjump"/>
                </a:rPr>
                <a:t>过程控制</a:t>
              </a:r>
              <a:endParaRPr lang="zh-CN" altLang="en-US">
                <a:solidFill>
                  <a:srgbClr val="FF33CC"/>
                </a:solidFill>
                <a:latin typeface="Times New Roman" panose="02020603050405020304" pitchFamily="18" charset="0"/>
              </a:endParaRPr>
            </a:p>
          </p:txBody>
        </p:sp>
        <p:sp>
          <p:nvSpPr>
            <p:cNvPr id="67600" name="Text Box 14"/>
            <p:cNvSpPr txBox="1">
              <a:spLocks noChangeArrowheads="1"/>
            </p:cNvSpPr>
            <p:nvPr/>
          </p:nvSpPr>
          <p:spPr bwMode="auto">
            <a:xfrm flipH="1">
              <a:off x="816" y="3006"/>
              <a:ext cx="1032"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en-US" altLang="zh-CN">
                  <a:solidFill>
                    <a:srgbClr val="FF33CC"/>
                  </a:solidFill>
                  <a:latin typeface="Times New Roman" panose="02020603050405020304" pitchFamily="18" charset="0"/>
                  <a:hlinkClick r:id="rId6" action="ppaction://hlinksldjump"/>
                </a:rPr>
                <a:t>5.</a:t>
              </a:r>
              <a:r>
                <a:rPr lang="zh-CN" altLang="en-US">
                  <a:solidFill>
                    <a:srgbClr val="FF33CC"/>
                  </a:solidFill>
                  <a:latin typeface="Times New Roman" panose="02020603050405020304" pitchFamily="18" charset="0"/>
                  <a:hlinkClick r:id="rId6" action="ppaction://hlinksldjump"/>
                </a:rPr>
                <a:t>异地开发支持</a:t>
              </a:r>
              <a:endParaRPr lang="zh-CN" altLang="en-US">
                <a:solidFill>
                  <a:srgbClr val="FF33CC"/>
                </a:solidFill>
                <a:latin typeface="Arial" panose="020B0604020202020204" pitchFamily="34" charset="0"/>
              </a:endParaRPr>
            </a:p>
          </p:txBody>
        </p:sp>
        <p:sp>
          <p:nvSpPr>
            <p:cNvPr id="67601" name="Text Box 15"/>
            <p:cNvSpPr txBox="1">
              <a:spLocks noChangeArrowheads="1"/>
            </p:cNvSpPr>
            <p:nvPr/>
          </p:nvSpPr>
          <p:spPr bwMode="auto">
            <a:xfrm flipH="1">
              <a:off x="816" y="2154"/>
              <a:ext cx="1032"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en-US" altLang="zh-CN">
                  <a:solidFill>
                    <a:srgbClr val="FF33CC"/>
                  </a:solidFill>
                  <a:latin typeface="Arial" panose="020B0604020202020204" pitchFamily="34" charset="0"/>
                  <a:hlinkClick r:id="rId7" action="ppaction://hlinksldjump"/>
                </a:rPr>
                <a:t>6.</a:t>
              </a:r>
              <a:r>
                <a:rPr lang="zh-CN" altLang="en-US">
                  <a:solidFill>
                    <a:srgbClr val="FF33CC"/>
                  </a:solidFill>
                  <a:latin typeface="Arial" panose="020B0604020202020204" pitchFamily="34" charset="0"/>
                  <a:hlinkClick r:id="rId7" action="ppaction://hlinksldjump"/>
                </a:rPr>
                <a:t>变更请求管理</a:t>
              </a:r>
              <a:endParaRPr lang="zh-CN" altLang="en-US">
                <a:solidFill>
                  <a:srgbClr val="FF33CC"/>
                </a:solidFill>
                <a:latin typeface="Arial" panose="020B0604020202020204" pitchFamily="34" charset="0"/>
              </a:endParaRPr>
            </a:p>
          </p:txBody>
        </p:sp>
        <p:sp>
          <p:nvSpPr>
            <p:cNvPr id="67602" name="Text Box 16"/>
            <p:cNvSpPr txBox="1">
              <a:spLocks noChangeArrowheads="1"/>
            </p:cNvSpPr>
            <p:nvPr/>
          </p:nvSpPr>
          <p:spPr bwMode="auto">
            <a:xfrm flipH="1">
              <a:off x="2956" y="2154"/>
              <a:ext cx="1032"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en-US" altLang="zh-CN">
                  <a:solidFill>
                    <a:srgbClr val="FF33CC"/>
                  </a:solidFill>
                  <a:latin typeface="Times New Roman" panose="02020603050405020304" pitchFamily="18" charset="0"/>
                  <a:hlinkClick r:id="rId8" action="ppaction://hlinksldjump"/>
                </a:rPr>
                <a:t>2.</a:t>
              </a:r>
              <a:r>
                <a:rPr lang="zh-CN" altLang="en-US">
                  <a:solidFill>
                    <a:srgbClr val="FF33CC"/>
                  </a:solidFill>
                  <a:latin typeface="Times New Roman" panose="02020603050405020304" pitchFamily="18" charset="0"/>
                  <a:hlinkClick r:id="rId8" action="ppaction://hlinksldjump"/>
                </a:rPr>
                <a:t>工作空间管理</a:t>
              </a:r>
              <a:endParaRPr lang="zh-CN" altLang="en-US">
                <a:solidFill>
                  <a:srgbClr val="FF33CC"/>
                </a:solidFill>
                <a:latin typeface="Times New Roman" panose="02020603050405020304" pitchFamily="18" charset="0"/>
              </a:endParaRPr>
            </a:p>
          </p:txBody>
        </p:sp>
        <p:sp>
          <p:nvSpPr>
            <p:cNvPr id="67603" name="Text Box 17"/>
            <p:cNvSpPr txBox="1">
              <a:spLocks noChangeArrowheads="1"/>
            </p:cNvSpPr>
            <p:nvPr/>
          </p:nvSpPr>
          <p:spPr bwMode="auto">
            <a:xfrm flipH="1">
              <a:off x="2956" y="3006"/>
              <a:ext cx="1032"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en-US" altLang="zh-CN">
                  <a:solidFill>
                    <a:srgbClr val="FF33CC"/>
                  </a:solidFill>
                  <a:latin typeface="Times New Roman" panose="02020603050405020304" pitchFamily="18" charset="0"/>
                  <a:hlinkClick r:id="rId9" action="ppaction://hlinksldjump"/>
                </a:rPr>
                <a:t>3.</a:t>
              </a:r>
              <a:r>
                <a:rPr lang="zh-CN" altLang="en-US">
                  <a:solidFill>
                    <a:srgbClr val="FF33CC"/>
                  </a:solidFill>
                  <a:latin typeface="Times New Roman" panose="02020603050405020304" pitchFamily="18" charset="0"/>
                  <a:hlinkClick r:id="rId9" action="ppaction://hlinksldjump"/>
                </a:rPr>
                <a:t>并行开发支持</a:t>
              </a:r>
              <a:endParaRPr lang="zh-CN" altLang="en-US">
                <a:solidFill>
                  <a:srgbClr val="FF33CC"/>
                </a:solidFill>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2060290"/>
                                        </p:tgtEl>
                                        <p:attrNameLst>
                                          <p:attrName>style.visibility</p:attrName>
                                        </p:attrNameLst>
                                      </p:cBhvr>
                                      <p:to>
                                        <p:strVal val="visible"/>
                                      </p:to>
                                    </p:set>
                                    <p:anim calcmode="lin" valueType="num">
                                      <p:cBhvr>
                                        <p:cTn id="7" dur="1000" fill="hold"/>
                                        <p:tgtEl>
                                          <p:spTgt spid="2060290"/>
                                        </p:tgtEl>
                                        <p:attrNameLst>
                                          <p:attrName>ppt_w</p:attrName>
                                        </p:attrNameLst>
                                      </p:cBhvr>
                                      <p:tavLst>
                                        <p:tav tm="0">
                                          <p:val>
                                            <p:fltVal val="0"/>
                                          </p:val>
                                        </p:tav>
                                        <p:tav tm="100000">
                                          <p:val>
                                            <p:strVal val="#ppt_w"/>
                                          </p:val>
                                        </p:tav>
                                      </p:tavLst>
                                    </p:anim>
                                    <p:anim calcmode="lin" valueType="num">
                                      <p:cBhvr>
                                        <p:cTn id="8" dur="1000" fill="hold"/>
                                        <p:tgtEl>
                                          <p:spTgt spid="2060290"/>
                                        </p:tgtEl>
                                        <p:attrNameLst>
                                          <p:attrName>ppt_h</p:attrName>
                                        </p:attrNameLst>
                                      </p:cBhvr>
                                      <p:tavLst>
                                        <p:tav tm="0">
                                          <p:val>
                                            <p:fltVal val="0"/>
                                          </p:val>
                                        </p:tav>
                                        <p:tav tm="100000">
                                          <p:val>
                                            <p:strVal val="#ppt_h"/>
                                          </p:val>
                                        </p:tav>
                                      </p:tavLst>
                                    </p:anim>
                                    <p:animEffect transition="in" filter="fade">
                                      <p:cBhvr>
                                        <p:cTn id="9" dur="1000"/>
                                        <p:tgtEl>
                                          <p:spTgt spid="2060290"/>
                                        </p:tgtEl>
                                      </p:cBhvr>
                                    </p:animEffect>
                                  </p:childTnLst>
                                </p:cTn>
                              </p:par>
                              <p:par>
                                <p:cTn id="10" presetID="5" presetClass="entr" presetSubtype="10" fill="hold" nodeType="withEffect">
                                  <p:stCondLst>
                                    <p:cond delay="0"/>
                                  </p:stCondLst>
                                  <p:childTnLst>
                                    <p:set>
                                      <p:cBhvr>
                                        <p:cTn id="11" dur="1" fill="hold">
                                          <p:stCondLst>
                                            <p:cond delay="0"/>
                                          </p:stCondLst>
                                        </p:cTn>
                                        <p:tgtEl>
                                          <p:spTgt spid="2060291"/>
                                        </p:tgtEl>
                                        <p:attrNameLst>
                                          <p:attrName>style.visibility</p:attrName>
                                        </p:attrNameLst>
                                      </p:cBhvr>
                                      <p:to>
                                        <p:strVal val="visible"/>
                                      </p:to>
                                    </p:set>
                                    <p:animEffect transition="in" filter="checkerboard(across)">
                                      <p:cBhvr>
                                        <p:cTn id="12" dur="1000"/>
                                        <p:tgtEl>
                                          <p:spTgt spid="2060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029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CD9498E3-87F7-4815-8AA2-59EFCDDAC4E4}"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2C8F6103-1EC5-4E30-9689-E412DA859669}" type="slidenum">
              <a:rPr lang="en-US" altLang="zh-CN">
                <a:solidFill>
                  <a:schemeClr val="tx1"/>
                </a:solidFill>
              </a:rPr>
              <a:pPr>
                <a:defRPr/>
              </a:pPr>
              <a:t>23</a:t>
            </a:fld>
            <a:endParaRPr lang="en-US" altLang="zh-CN">
              <a:solidFill>
                <a:schemeClr val="tx1"/>
              </a:solidFill>
            </a:endParaRPr>
          </a:p>
        </p:txBody>
      </p:sp>
      <p:sp>
        <p:nvSpPr>
          <p:cNvPr id="2062338" name="Rectangle 2"/>
          <p:cNvSpPr>
            <a:spLocks noGrp="1" noChangeArrowheads="1"/>
          </p:cNvSpPr>
          <p:nvPr>
            <p:ph type="title"/>
          </p:nvPr>
        </p:nvSpPr>
        <p:spPr/>
        <p:txBody>
          <a:bodyPr/>
          <a:lstStyle/>
          <a:p>
            <a:pPr eaLnBrk="1" hangingPunct="1"/>
            <a:r>
              <a:rPr lang="en-US" altLang="zh-CN" smtClean="0"/>
              <a:t>1)</a:t>
            </a:r>
            <a:r>
              <a:rPr lang="zh-CN" altLang="en-US" smtClean="0"/>
              <a:t>版本控制</a:t>
            </a:r>
          </a:p>
        </p:txBody>
      </p:sp>
      <p:sp>
        <p:nvSpPr>
          <p:cNvPr id="2062339" name="Rectangle 3"/>
          <p:cNvSpPr>
            <a:spLocks noGrp="1" noChangeArrowheads="1"/>
          </p:cNvSpPr>
          <p:nvPr>
            <p:ph type="body" idx="1"/>
          </p:nvPr>
        </p:nvSpPr>
        <p:spPr/>
        <p:txBody>
          <a:bodyPr/>
          <a:lstStyle/>
          <a:p>
            <a:pPr eaLnBrk="1" hangingPunct="1">
              <a:lnSpc>
                <a:spcPct val="90000"/>
              </a:lnSpc>
            </a:pPr>
            <a:r>
              <a:rPr lang="zh-CN" altLang="en-US" smtClean="0"/>
              <a:t>版本控制是所有配置管理系统的核心功能，是实现团队并行开发、提高开发效率的基础。</a:t>
            </a:r>
          </a:p>
          <a:p>
            <a:pPr eaLnBrk="1" hangingPunct="1">
              <a:lnSpc>
                <a:spcPct val="90000"/>
              </a:lnSpc>
            </a:pPr>
            <a:endParaRPr lang="zh-CN" altLang="en-US" smtClean="0"/>
          </a:p>
          <a:p>
            <a:pPr eaLnBrk="1" hangingPunct="1">
              <a:lnSpc>
                <a:spcPct val="90000"/>
              </a:lnSpc>
            </a:pPr>
            <a:r>
              <a:rPr lang="zh-CN" altLang="en-US" smtClean="0">
                <a:solidFill>
                  <a:srgbClr val="FF0000"/>
                </a:solidFill>
              </a:rPr>
              <a:t>版本控制的对象</a:t>
            </a:r>
            <a:r>
              <a:rPr lang="zh-CN" altLang="en-US" smtClean="0"/>
              <a:t>是软件开发过程中涉及的所有文件系统对象，包括文件、目录和链接。</a:t>
            </a:r>
          </a:p>
          <a:p>
            <a:pPr eaLnBrk="1" hangingPunct="1">
              <a:lnSpc>
                <a:spcPct val="90000"/>
              </a:lnSpc>
            </a:pPr>
            <a:endParaRPr lang="zh-CN" altLang="en-US" smtClean="0"/>
          </a:p>
          <a:p>
            <a:pPr eaLnBrk="1" hangingPunct="1">
              <a:lnSpc>
                <a:spcPct val="90000"/>
              </a:lnSpc>
            </a:pPr>
            <a:r>
              <a:rPr lang="zh-CN" altLang="en-US" smtClean="0">
                <a:solidFill>
                  <a:srgbClr val="FF0000"/>
                </a:solidFill>
              </a:rPr>
              <a:t>版本控制的目的</a:t>
            </a:r>
            <a:r>
              <a:rPr lang="zh-CN" altLang="en-US" smtClean="0"/>
              <a:t>在于对软件开发进程中文件或目录的发展过程提供有效的追踪手段，保证在需要时可回到旧的版本，避免文件的丢失、修改的丢失和相互覆盖。</a:t>
            </a:r>
          </a:p>
          <a:p>
            <a:pPr eaLnBrk="1" hangingPunct="1">
              <a:lnSpc>
                <a:spcPct val="90000"/>
              </a:lnSpc>
            </a:pPr>
            <a:endParaRPr lang="zh-CN" altLang="en-US" smtClean="0"/>
          </a:p>
          <a:p>
            <a:pPr algn="r" eaLnBrk="1" hangingPunct="1">
              <a:lnSpc>
                <a:spcPct val="90000"/>
              </a:lnSpc>
              <a:buFont typeface="Wingdings" panose="05000000000000000000" pitchFamily="2" charset="2"/>
              <a:buNone/>
            </a:pPr>
            <a:endParaRPr lang="zh-CN" altLang="en-US" smtClean="0">
              <a:solidFill>
                <a:srgbClr val="FF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062338"/>
                                        </p:tgtEl>
                                        <p:attrNameLst>
                                          <p:attrName>style.visibility</p:attrName>
                                        </p:attrNameLst>
                                      </p:cBhvr>
                                      <p:to>
                                        <p:strVal val="visible"/>
                                      </p:to>
                                    </p:set>
                                    <p:animEffect transition="in" filter="box(in)">
                                      <p:cBhvr>
                                        <p:cTn id="7" dur="1000"/>
                                        <p:tgtEl>
                                          <p:spTgt spid="2062338"/>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2062339">
                                            <p:txEl>
                                              <p:pRg st="0" end="0"/>
                                            </p:txEl>
                                          </p:spTgt>
                                        </p:tgtEl>
                                        <p:attrNameLst>
                                          <p:attrName>style.visibility</p:attrName>
                                        </p:attrNameLst>
                                      </p:cBhvr>
                                      <p:to>
                                        <p:strVal val="visible"/>
                                      </p:to>
                                    </p:set>
                                    <p:animEffect transition="in" filter="diamond(in)">
                                      <p:cBhvr>
                                        <p:cTn id="10" dur="1000"/>
                                        <p:tgtEl>
                                          <p:spTgt spid="2062339">
                                            <p:txEl>
                                              <p:pRg st="0" end="0"/>
                                            </p:txEl>
                                          </p:spTgt>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2062339">
                                            <p:txEl>
                                              <p:pRg st="2" end="2"/>
                                            </p:txEl>
                                          </p:spTgt>
                                        </p:tgtEl>
                                        <p:attrNameLst>
                                          <p:attrName>style.visibility</p:attrName>
                                        </p:attrNameLst>
                                      </p:cBhvr>
                                      <p:to>
                                        <p:strVal val="visible"/>
                                      </p:to>
                                    </p:set>
                                    <p:animEffect transition="in" filter="diamond(in)">
                                      <p:cBhvr>
                                        <p:cTn id="13" dur="1000"/>
                                        <p:tgtEl>
                                          <p:spTgt spid="2062339">
                                            <p:txEl>
                                              <p:pRg st="2" end="2"/>
                                            </p:txEl>
                                          </p:spTgt>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2062339">
                                            <p:txEl>
                                              <p:pRg st="4" end="4"/>
                                            </p:txEl>
                                          </p:spTgt>
                                        </p:tgtEl>
                                        <p:attrNameLst>
                                          <p:attrName>style.visibility</p:attrName>
                                        </p:attrNameLst>
                                      </p:cBhvr>
                                      <p:to>
                                        <p:strVal val="visible"/>
                                      </p:to>
                                    </p:set>
                                    <p:animEffect transition="in" filter="diamond(in)">
                                      <p:cBhvr>
                                        <p:cTn id="16" dur="1000"/>
                                        <p:tgtEl>
                                          <p:spTgt spid="20623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2338" grpId="0"/>
      <p:bldP spid="206233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日期占位符 3"/>
          <p:cNvSpPr>
            <a:spLocks noGrp="1"/>
          </p:cNvSpPr>
          <p:nvPr>
            <p:ph type="dt" sz="quarter" idx="10"/>
          </p:nvPr>
        </p:nvSpPr>
        <p:spPr/>
        <p:txBody>
          <a:bodyPr/>
          <a:lstStyle/>
          <a:p>
            <a:pPr>
              <a:defRPr/>
            </a:pPr>
            <a:fld id="{7B7955C9-76DB-4CAA-8B67-23D2B138C554}" type="datetime1">
              <a:rPr lang="zh-CN" altLang="en-US">
                <a:solidFill>
                  <a:schemeClr val="tx1"/>
                </a:solidFill>
              </a:rPr>
              <a:pPr>
                <a:defRPr/>
              </a:pPr>
              <a:t>2020/4/14</a:t>
            </a:fld>
            <a:endParaRPr lang="en-US" altLang="zh-CN">
              <a:solidFill>
                <a:schemeClr val="tx1"/>
              </a:solidFill>
            </a:endParaRPr>
          </a:p>
        </p:txBody>
      </p:sp>
      <p:sp>
        <p:nvSpPr>
          <p:cNvPr id="84" name="灯片编号占位符 5"/>
          <p:cNvSpPr>
            <a:spLocks noGrp="1"/>
          </p:cNvSpPr>
          <p:nvPr>
            <p:ph type="sldNum" sz="quarter" idx="12"/>
          </p:nvPr>
        </p:nvSpPr>
        <p:spPr/>
        <p:txBody>
          <a:bodyPr/>
          <a:lstStyle/>
          <a:p>
            <a:pPr>
              <a:defRPr/>
            </a:pPr>
            <a:fld id="{78F2A186-6FC1-411C-907B-E2C4A592593E}" type="slidenum">
              <a:rPr lang="en-US" altLang="zh-CN">
                <a:solidFill>
                  <a:schemeClr val="tx1"/>
                </a:solidFill>
              </a:rPr>
              <a:pPr>
                <a:defRPr/>
              </a:pPr>
              <a:t>24</a:t>
            </a:fld>
            <a:endParaRPr lang="en-US" altLang="zh-CN">
              <a:solidFill>
                <a:schemeClr val="tx1"/>
              </a:solidFill>
            </a:endParaRPr>
          </a:p>
        </p:txBody>
      </p:sp>
      <p:sp>
        <p:nvSpPr>
          <p:cNvPr id="2064386" name="Rectangle 2"/>
          <p:cNvSpPr>
            <a:spLocks noGrp="1" noChangeArrowheads="1"/>
          </p:cNvSpPr>
          <p:nvPr>
            <p:ph type="title"/>
          </p:nvPr>
        </p:nvSpPr>
        <p:spPr/>
        <p:txBody>
          <a:bodyPr/>
          <a:lstStyle/>
          <a:p>
            <a:pPr eaLnBrk="1" hangingPunct="1"/>
            <a:r>
              <a:rPr lang="zh-CN" altLang="en-US" smtClean="0"/>
              <a:t>版本控制</a:t>
            </a:r>
          </a:p>
        </p:txBody>
      </p:sp>
      <p:grpSp>
        <p:nvGrpSpPr>
          <p:cNvPr id="2064387" name="Group 3"/>
          <p:cNvGrpSpPr>
            <a:grpSpLocks/>
          </p:cNvGrpSpPr>
          <p:nvPr/>
        </p:nvGrpSpPr>
        <p:grpSpPr bwMode="auto">
          <a:xfrm>
            <a:off x="366713" y="2133600"/>
            <a:ext cx="8250237" cy="3671888"/>
            <a:chOff x="67" y="1253"/>
            <a:chExt cx="5525" cy="2517"/>
          </a:xfrm>
        </p:grpSpPr>
        <p:grpSp>
          <p:nvGrpSpPr>
            <p:cNvPr id="71690" name="Group 4"/>
            <p:cNvGrpSpPr>
              <a:grpSpLocks/>
            </p:cNvGrpSpPr>
            <p:nvPr/>
          </p:nvGrpSpPr>
          <p:grpSpPr bwMode="auto">
            <a:xfrm>
              <a:off x="431" y="2160"/>
              <a:ext cx="582" cy="505"/>
              <a:chOff x="3504" y="336"/>
              <a:chExt cx="582" cy="505"/>
            </a:xfrm>
          </p:grpSpPr>
          <p:sp>
            <p:nvSpPr>
              <p:cNvPr id="71753" name="AutoShape 5"/>
              <p:cNvSpPr>
                <a:spLocks noChangeArrowheads="1"/>
              </p:cNvSpPr>
              <p:nvPr/>
            </p:nvSpPr>
            <p:spPr bwMode="auto">
              <a:xfrm>
                <a:off x="3504" y="672"/>
                <a:ext cx="522" cy="169"/>
              </a:xfrm>
              <a:prstGeom prst="can">
                <a:avLst>
                  <a:gd name="adj" fmla="val 41370"/>
                </a:avLst>
              </a:prstGeom>
              <a:gradFill rotWithShape="0">
                <a:gsLst>
                  <a:gs pos="0">
                    <a:srgbClr val="836E29"/>
                  </a:gs>
                  <a:gs pos="50000">
                    <a:srgbClr val="E3DCA5"/>
                  </a:gs>
                  <a:gs pos="100000">
                    <a:srgbClr val="836E29"/>
                  </a:gs>
                </a:gsLst>
                <a:lin ang="0" scaled="1"/>
              </a:gra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71754" name="AutoShape 6"/>
              <p:cNvSpPr>
                <a:spLocks noChangeArrowheads="1"/>
              </p:cNvSpPr>
              <p:nvPr/>
            </p:nvSpPr>
            <p:spPr bwMode="auto">
              <a:xfrm>
                <a:off x="3564" y="534"/>
                <a:ext cx="522" cy="169"/>
              </a:xfrm>
              <a:prstGeom prst="can">
                <a:avLst>
                  <a:gd name="adj" fmla="val 41370"/>
                </a:avLst>
              </a:prstGeom>
              <a:gradFill rotWithShape="0">
                <a:gsLst>
                  <a:gs pos="0">
                    <a:srgbClr val="836E29"/>
                  </a:gs>
                  <a:gs pos="50000">
                    <a:srgbClr val="E3DCA5"/>
                  </a:gs>
                  <a:gs pos="100000">
                    <a:srgbClr val="836E29"/>
                  </a:gs>
                </a:gsLst>
                <a:lin ang="0" scaled="1"/>
              </a:gra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71755" name="AutoShape 7"/>
              <p:cNvSpPr>
                <a:spLocks noChangeArrowheads="1"/>
              </p:cNvSpPr>
              <p:nvPr/>
            </p:nvSpPr>
            <p:spPr bwMode="auto">
              <a:xfrm>
                <a:off x="3504" y="384"/>
                <a:ext cx="522" cy="169"/>
              </a:xfrm>
              <a:prstGeom prst="can">
                <a:avLst>
                  <a:gd name="adj" fmla="val 41370"/>
                </a:avLst>
              </a:prstGeom>
              <a:gradFill rotWithShape="0">
                <a:gsLst>
                  <a:gs pos="0">
                    <a:srgbClr val="836E29"/>
                  </a:gs>
                  <a:gs pos="50000">
                    <a:srgbClr val="E3DCA5"/>
                  </a:gs>
                  <a:gs pos="100000">
                    <a:srgbClr val="836E29"/>
                  </a:gs>
                </a:gsLst>
                <a:lin ang="0" scaled="1"/>
              </a:gra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nvGrpSpPr>
              <p:cNvPr id="71756" name="Group 8"/>
              <p:cNvGrpSpPr>
                <a:grpSpLocks/>
              </p:cNvGrpSpPr>
              <p:nvPr/>
            </p:nvGrpSpPr>
            <p:grpSpPr bwMode="auto">
              <a:xfrm>
                <a:off x="3565" y="336"/>
                <a:ext cx="426" cy="447"/>
                <a:chOff x="4074" y="2112"/>
                <a:chExt cx="210" cy="198"/>
              </a:xfrm>
            </p:grpSpPr>
            <p:sp>
              <p:nvSpPr>
                <p:cNvPr id="71757" name="Line 9"/>
                <p:cNvSpPr>
                  <a:spLocks noChangeShapeType="1"/>
                </p:cNvSpPr>
                <p:nvPr/>
              </p:nvSpPr>
              <p:spPr bwMode="auto">
                <a:xfrm>
                  <a:off x="4176" y="211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58" name="Line 10"/>
                <p:cNvSpPr>
                  <a:spLocks noChangeShapeType="1"/>
                </p:cNvSpPr>
                <p:nvPr/>
              </p:nvSpPr>
              <p:spPr bwMode="auto">
                <a:xfrm flipH="1">
                  <a:off x="4080" y="220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59" name="Line 11"/>
                <p:cNvSpPr>
                  <a:spLocks noChangeShapeType="1"/>
                </p:cNvSpPr>
                <p:nvPr/>
              </p:nvSpPr>
              <p:spPr bwMode="auto">
                <a:xfrm>
                  <a:off x="4176" y="220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60" name="Oval 12"/>
                <p:cNvSpPr>
                  <a:spLocks noChangeArrowheads="1"/>
                </p:cNvSpPr>
                <p:nvPr/>
              </p:nvSpPr>
              <p:spPr bwMode="auto">
                <a:xfrm>
                  <a:off x="4152" y="2208"/>
                  <a:ext cx="48" cy="48"/>
                </a:xfrm>
                <a:prstGeom prst="ellipse">
                  <a:avLst/>
                </a:prstGeom>
                <a:solidFill>
                  <a:srgbClr val="FF6600"/>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71761" name="Oval 13"/>
                <p:cNvSpPr>
                  <a:spLocks noChangeArrowheads="1"/>
                </p:cNvSpPr>
                <p:nvPr/>
              </p:nvSpPr>
              <p:spPr bwMode="auto">
                <a:xfrm>
                  <a:off x="4074" y="2262"/>
                  <a:ext cx="48" cy="48"/>
                </a:xfrm>
                <a:prstGeom prst="ellipse">
                  <a:avLst/>
                </a:prstGeom>
                <a:solidFill>
                  <a:srgbClr val="FF6600"/>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71762" name="Oval 14"/>
                <p:cNvSpPr>
                  <a:spLocks noChangeArrowheads="1"/>
                </p:cNvSpPr>
                <p:nvPr/>
              </p:nvSpPr>
              <p:spPr bwMode="auto">
                <a:xfrm>
                  <a:off x="4236" y="2262"/>
                  <a:ext cx="48" cy="48"/>
                </a:xfrm>
                <a:prstGeom prst="ellipse">
                  <a:avLst/>
                </a:prstGeom>
                <a:solidFill>
                  <a:srgbClr val="FF6600"/>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71763" name="Oval 15"/>
                <p:cNvSpPr>
                  <a:spLocks noChangeArrowheads="1"/>
                </p:cNvSpPr>
                <p:nvPr/>
              </p:nvSpPr>
              <p:spPr bwMode="auto">
                <a:xfrm>
                  <a:off x="4152" y="2112"/>
                  <a:ext cx="48" cy="48"/>
                </a:xfrm>
                <a:prstGeom prst="ellipse">
                  <a:avLst/>
                </a:prstGeom>
                <a:solidFill>
                  <a:srgbClr val="FF6600"/>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grpSp>
        <p:grpSp>
          <p:nvGrpSpPr>
            <p:cNvPr id="71691" name="Group 16"/>
            <p:cNvGrpSpPr>
              <a:grpSpLocks/>
            </p:cNvGrpSpPr>
            <p:nvPr/>
          </p:nvGrpSpPr>
          <p:grpSpPr bwMode="auto">
            <a:xfrm>
              <a:off x="2517" y="3113"/>
              <a:ext cx="431" cy="657"/>
              <a:chOff x="2544" y="2208"/>
              <a:chExt cx="431" cy="657"/>
            </a:xfrm>
          </p:grpSpPr>
          <p:grpSp>
            <p:nvGrpSpPr>
              <p:cNvPr id="71710" name="Group 17"/>
              <p:cNvGrpSpPr>
                <a:grpSpLocks/>
              </p:cNvGrpSpPr>
              <p:nvPr/>
            </p:nvGrpSpPr>
            <p:grpSpPr bwMode="auto">
              <a:xfrm>
                <a:off x="2544" y="2256"/>
                <a:ext cx="248" cy="224"/>
                <a:chOff x="1115" y="2348"/>
                <a:chExt cx="220" cy="199"/>
              </a:xfrm>
            </p:grpSpPr>
            <p:sp>
              <p:nvSpPr>
                <p:cNvPr id="71724" name="Arc 18"/>
                <p:cNvSpPr>
                  <a:spLocks/>
                </p:cNvSpPr>
                <p:nvPr/>
              </p:nvSpPr>
              <p:spPr bwMode="auto">
                <a:xfrm>
                  <a:off x="1266" y="2484"/>
                  <a:ext cx="44" cy="32"/>
                </a:xfrm>
                <a:custGeom>
                  <a:avLst/>
                  <a:gdLst>
                    <a:gd name="T0" fmla="*/ 0 w 38364"/>
                    <a:gd name="T1" fmla="*/ 0 h 34984"/>
                    <a:gd name="T2" fmla="*/ 0 w 38364"/>
                    <a:gd name="T3" fmla="*/ 0 h 34984"/>
                    <a:gd name="T4" fmla="*/ 0 w 38364"/>
                    <a:gd name="T5" fmla="*/ 0 h 34984"/>
                    <a:gd name="T6" fmla="*/ 0 60000 65536"/>
                    <a:gd name="T7" fmla="*/ 0 60000 65536"/>
                    <a:gd name="T8" fmla="*/ 0 60000 65536"/>
                  </a:gdLst>
                  <a:ahLst/>
                  <a:cxnLst>
                    <a:cxn ang="T6">
                      <a:pos x="T0" y="T1"/>
                    </a:cxn>
                    <a:cxn ang="T7">
                      <a:pos x="T2" y="T3"/>
                    </a:cxn>
                    <a:cxn ang="T8">
                      <a:pos x="T4" y="T5"/>
                    </a:cxn>
                  </a:cxnLst>
                  <a:rect l="0" t="0" r="r" b="b"/>
                  <a:pathLst>
                    <a:path w="38364" h="34984" fill="none" extrusionOk="0">
                      <a:moveTo>
                        <a:pt x="0" y="7979"/>
                      </a:moveTo>
                      <a:cubicBezTo>
                        <a:pt x="4101" y="2931"/>
                        <a:pt x="10259" y="-1"/>
                        <a:pt x="16764" y="0"/>
                      </a:cubicBezTo>
                      <a:cubicBezTo>
                        <a:pt x="28693" y="0"/>
                        <a:pt x="38364" y="9670"/>
                        <a:pt x="38364" y="21600"/>
                      </a:cubicBezTo>
                      <a:cubicBezTo>
                        <a:pt x="38364" y="26456"/>
                        <a:pt x="36727" y="31172"/>
                        <a:pt x="33717" y="34984"/>
                      </a:cubicBezTo>
                    </a:path>
                    <a:path w="38364" h="34984" stroke="0" extrusionOk="0">
                      <a:moveTo>
                        <a:pt x="0" y="7979"/>
                      </a:moveTo>
                      <a:cubicBezTo>
                        <a:pt x="4101" y="2931"/>
                        <a:pt x="10259" y="-1"/>
                        <a:pt x="16764" y="0"/>
                      </a:cubicBezTo>
                      <a:cubicBezTo>
                        <a:pt x="28693" y="0"/>
                        <a:pt x="38364" y="9670"/>
                        <a:pt x="38364" y="21600"/>
                      </a:cubicBezTo>
                      <a:cubicBezTo>
                        <a:pt x="38364" y="26456"/>
                        <a:pt x="36727" y="31172"/>
                        <a:pt x="33717" y="34984"/>
                      </a:cubicBezTo>
                      <a:lnTo>
                        <a:pt x="16764" y="21600"/>
                      </a:lnTo>
                      <a:lnTo>
                        <a:pt x="0" y="7979"/>
                      </a:lnTo>
                      <a:close/>
                    </a:path>
                  </a:pathLst>
                </a:custGeom>
                <a:noFill/>
                <a:ln w="12699" cap="rnd">
                  <a:solidFill>
                    <a:srgbClr val="494936"/>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25" name="Arc 19"/>
                <p:cNvSpPr>
                  <a:spLocks/>
                </p:cNvSpPr>
                <p:nvPr/>
              </p:nvSpPr>
              <p:spPr bwMode="auto">
                <a:xfrm>
                  <a:off x="1267" y="2483"/>
                  <a:ext cx="44" cy="29"/>
                </a:xfrm>
                <a:custGeom>
                  <a:avLst/>
                  <a:gdLst>
                    <a:gd name="T0" fmla="*/ 0 w 37828"/>
                    <a:gd name="T1" fmla="*/ 0 h 34119"/>
                    <a:gd name="T2" fmla="*/ 0 w 37828"/>
                    <a:gd name="T3" fmla="*/ 0 h 34119"/>
                    <a:gd name="T4" fmla="*/ 0 w 37828"/>
                    <a:gd name="T5" fmla="*/ 0 h 34119"/>
                    <a:gd name="T6" fmla="*/ 0 60000 65536"/>
                    <a:gd name="T7" fmla="*/ 0 60000 65536"/>
                    <a:gd name="T8" fmla="*/ 0 60000 65536"/>
                  </a:gdLst>
                  <a:ahLst/>
                  <a:cxnLst>
                    <a:cxn ang="T6">
                      <a:pos x="T0" y="T1"/>
                    </a:cxn>
                    <a:cxn ang="T7">
                      <a:pos x="T2" y="T3"/>
                    </a:cxn>
                    <a:cxn ang="T8">
                      <a:pos x="T4" y="T5"/>
                    </a:cxn>
                  </a:cxnLst>
                  <a:rect l="0" t="0" r="r" b="b"/>
                  <a:pathLst>
                    <a:path w="37828" h="34119" fill="none" extrusionOk="0">
                      <a:moveTo>
                        <a:pt x="-1" y="7344"/>
                      </a:moveTo>
                      <a:cubicBezTo>
                        <a:pt x="4100" y="2676"/>
                        <a:pt x="10013" y="-1"/>
                        <a:pt x="16228" y="0"/>
                      </a:cubicBezTo>
                      <a:cubicBezTo>
                        <a:pt x="28157" y="0"/>
                        <a:pt x="37828" y="9670"/>
                        <a:pt x="37828" y="21600"/>
                      </a:cubicBezTo>
                      <a:cubicBezTo>
                        <a:pt x="37828" y="26086"/>
                        <a:pt x="36430" y="30462"/>
                        <a:pt x="33830" y="34119"/>
                      </a:cubicBezTo>
                    </a:path>
                    <a:path w="37828" h="34119" stroke="0" extrusionOk="0">
                      <a:moveTo>
                        <a:pt x="-1" y="7344"/>
                      </a:moveTo>
                      <a:cubicBezTo>
                        <a:pt x="4100" y="2676"/>
                        <a:pt x="10013" y="-1"/>
                        <a:pt x="16228" y="0"/>
                      </a:cubicBezTo>
                      <a:cubicBezTo>
                        <a:pt x="28157" y="0"/>
                        <a:pt x="37828" y="9670"/>
                        <a:pt x="37828" y="21600"/>
                      </a:cubicBezTo>
                      <a:cubicBezTo>
                        <a:pt x="37828" y="26086"/>
                        <a:pt x="36430" y="30462"/>
                        <a:pt x="33830" y="34119"/>
                      </a:cubicBezTo>
                      <a:lnTo>
                        <a:pt x="16228" y="21600"/>
                      </a:lnTo>
                      <a:lnTo>
                        <a:pt x="-1" y="7344"/>
                      </a:lnTo>
                      <a:close/>
                    </a:path>
                  </a:pathLst>
                </a:custGeom>
                <a:noFill/>
                <a:ln w="12699" cap="rnd">
                  <a:solidFill>
                    <a:srgbClr val="DBDBC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726" name="Group 20"/>
                <p:cNvGrpSpPr>
                  <a:grpSpLocks/>
                </p:cNvGrpSpPr>
                <p:nvPr/>
              </p:nvGrpSpPr>
              <p:grpSpPr bwMode="auto">
                <a:xfrm>
                  <a:off x="1302" y="2510"/>
                  <a:ext cx="33" cy="35"/>
                  <a:chOff x="1302" y="2510"/>
                  <a:chExt cx="33" cy="35"/>
                </a:xfrm>
              </p:grpSpPr>
              <p:sp>
                <p:nvSpPr>
                  <p:cNvPr id="71747" name="Freeform 21"/>
                  <p:cNvSpPr>
                    <a:spLocks/>
                  </p:cNvSpPr>
                  <p:nvPr/>
                </p:nvSpPr>
                <p:spPr bwMode="auto">
                  <a:xfrm>
                    <a:off x="1302" y="2510"/>
                    <a:ext cx="33" cy="19"/>
                  </a:xfrm>
                  <a:custGeom>
                    <a:avLst/>
                    <a:gdLst>
                      <a:gd name="T0" fmla="*/ 32 w 33"/>
                      <a:gd name="T1" fmla="*/ 18 h 19"/>
                      <a:gd name="T2" fmla="*/ 20 w 33"/>
                      <a:gd name="T3" fmla="*/ 0 h 19"/>
                      <a:gd name="T4" fmla="*/ 0 w 33"/>
                      <a:gd name="T5" fmla="*/ 0 h 19"/>
                      <a:gd name="T6" fmla="*/ 13 w 33"/>
                      <a:gd name="T7" fmla="*/ 18 h 19"/>
                      <a:gd name="T8" fmla="*/ 32 w 33"/>
                      <a:gd name="T9" fmla="*/ 1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9">
                        <a:moveTo>
                          <a:pt x="32" y="18"/>
                        </a:moveTo>
                        <a:lnTo>
                          <a:pt x="20" y="0"/>
                        </a:lnTo>
                        <a:lnTo>
                          <a:pt x="0" y="0"/>
                        </a:lnTo>
                        <a:lnTo>
                          <a:pt x="13" y="18"/>
                        </a:lnTo>
                        <a:lnTo>
                          <a:pt x="32" y="18"/>
                        </a:lnTo>
                      </a:path>
                    </a:pathLst>
                  </a:custGeom>
                  <a:solidFill>
                    <a:srgbClr val="C9C9B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48" name="Freeform 22"/>
                  <p:cNvSpPr>
                    <a:spLocks/>
                  </p:cNvSpPr>
                  <p:nvPr/>
                </p:nvSpPr>
                <p:spPr bwMode="auto">
                  <a:xfrm>
                    <a:off x="1302" y="2510"/>
                    <a:ext cx="33" cy="19"/>
                  </a:xfrm>
                  <a:custGeom>
                    <a:avLst/>
                    <a:gdLst>
                      <a:gd name="T0" fmla="*/ 32 w 33"/>
                      <a:gd name="T1" fmla="*/ 18 h 19"/>
                      <a:gd name="T2" fmla="*/ 20 w 33"/>
                      <a:gd name="T3" fmla="*/ 0 h 19"/>
                      <a:gd name="T4" fmla="*/ 0 w 33"/>
                      <a:gd name="T5" fmla="*/ 0 h 19"/>
                      <a:gd name="T6" fmla="*/ 13 w 33"/>
                      <a:gd name="T7" fmla="*/ 18 h 19"/>
                      <a:gd name="T8" fmla="*/ 32 w 33"/>
                      <a:gd name="T9" fmla="*/ 1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9">
                        <a:moveTo>
                          <a:pt x="32" y="18"/>
                        </a:moveTo>
                        <a:lnTo>
                          <a:pt x="20" y="0"/>
                        </a:lnTo>
                        <a:lnTo>
                          <a:pt x="0" y="0"/>
                        </a:lnTo>
                        <a:lnTo>
                          <a:pt x="13" y="18"/>
                        </a:lnTo>
                        <a:lnTo>
                          <a:pt x="32" y="18"/>
                        </a:lnTo>
                      </a:path>
                    </a:pathLst>
                  </a:custGeom>
                  <a:solidFill>
                    <a:srgbClr val="C9C9B6"/>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49" name="Freeform 23"/>
                  <p:cNvSpPr>
                    <a:spLocks/>
                  </p:cNvSpPr>
                  <p:nvPr/>
                </p:nvSpPr>
                <p:spPr bwMode="auto">
                  <a:xfrm>
                    <a:off x="1302" y="2510"/>
                    <a:ext cx="17" cy="24"/>
                  </a:xfrm>
                  <a:custGeom>
                    <a:avLst/>
                    <a:gdLst>
                      <a:gd name="T0" fmla="*/ 16 w 17"/>
                      <a:gd name="T1" fmla="*/ 23 h 24"/>
                      <a:gd name="T2" fmla="*/ 0 w 17"/>
                      <a:gd name="T3" fmla="*/ 13 h 24"/>
                      <a:gd name="T4" fmla="*/ 0 w 17"/>
                      <a:gd name="T5" fmla="*/ 0 h 24"/>
                      <a:gd name="T6" fmla="*/ 16 w 17"/>
                      <a:gd name="T7" fmla="*/ 18 h 24"/>
                      <a:gd name="T8" fmla="*/ 16 w 17"/>
                      <a:gd name="T9" fmla="*/ 2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4">
                        <a:moveTo>
                          <a:pt x="16" y="23"/>
                        </a:moveTo>
                        <a:lnTo>
                          <a:pt x="0" y="13"/>
                        </a:lnTo>
                        <a:lnTo>
                          <a:pt x="0" y="0"/>
                        </a:lnTo>
                        <a:lnTo>
                          <a:pt x="16" y="18"/>
                        </a:lnTo>
                        <a:lnTo>
                          <a:pt x="16" y="23"/>
                        </a:lnTo>
                      </a:path>
                    </a:pathLst>
                  </a:custGeom>
                  <a:solidFill>
                    <a:srgbClr val="7A7A5A"/>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50" name="Freeform 24"/>
                  <p:cNvSpPr>
                    <a:spLocks/>
                  </p:cNvSpPr>
                  <p:nvPr/>
                </p:nvSpPr>
                <p:spPr bwMode="auto">
                  <a:xfrm>
                    <a:off x="1302" y="2510"/>
                    <a:ext cx="17" cy="24"/>
                  </a:xfrm>
                  <a:custGeom>
                    <a:avLst/>
                    <a:gdLst>
                      <a:gd name="T0" fmla="*/ 16 w 17"/>
                      <a:gd name="T1" fmla="*/ 23 h 24"/>
                      <a:gd name="T2" fmla="*/ 0 w 17"/>
                      <a:gd name="T3" fmla="*/ 13 h 24"/>
                      <a:gd name="T4" fmla="*/ 0 w 17"/>
                      <a:gd name="T5" fmla="*/ 0 h 24"/>
                      <a:gd name="T6" fmla="*/ 16 w 17"/>
                      <a:gd name="T7" fmla="*/ 18 h 24"/>
                      <a:gd name="T8" fmla="*/ 16 w 17"/>
                      <a:gd name="T9" fmla="*/ 2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4">
                        <a:moveTo>
                          <a:pt x="16" y="23"/>
                        </a:moveTo>
                        <a:lnTo>
                          <a:pt x="0" y="13"/>
                        </a:lnTo>
                        <a:lnTo>
                          <a:pt x="0" y="0"/>
                        </a:lnTo>
                        <a:lnTo>
                          <a:pt x="16" y="18"/>
                        </a:lnTo>
                        <a:lnTo>
                          <a:pt x="16" y="23"/>
                        </a:lnTo>
                      </a:path>
                    </a:pathLst>
                  </a:custGeom>
                  <a:solidFill>
                    <a:srgbClr val="7A7A5A"/>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51" name="Freeform 25"/>
                  <p:cNvSpPr>
                    <a:spLocks/>
                  </p:cNvSpPr>
                  <p:nvPr/>
                </p:nvSpPr>
                <p:spPr bwMode="auto">
                  <a:xfrm>
                    <a:off x="1315" y="2528"/>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7">
                        <a:moveTo>
                          <a:pt x="19" y="0"/>
                        </a:moveTo>
                        <a:lnTo>
                          <a:pt x="0" y="0"/>
                        </a:lnTo>
                        <a:lnTo>
                          <a:pt x="0" y="16"/>
                        </a:lnTo>
                        <a:lnTo>
                          <a:pt x="19" y="16"/>
                        </a:lnTo>
                        <a:lnTo>
                          <a:pt x="19" y="0"/>
                        </a:lnTo>
                      </a:path>
                    </a:pathLst>
                  </a:custGeom>
                  <a:solidFill>
                    <a:srgbClr val="B7B7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52" name="Freeform 26"/>
                  <p:cNvSpPr>
                    <a:spLocks/>
                  </p:cNvSpPr>
                  <p:nvPr/>
                </p:nvSpPr>
                <p:spPr bwMode="auto">
                  <a:xfrm>
                    <a:off x="1315" y="2528"/>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7">
                        <a:moveTo>
                          <a:pt x="19" y="0"/>
                        </a:moveTo>
                        <a:lnTo>
                          <a:pt x="0" y="0"/>
                        </a:lnTo>
                        <a:lnTo>
                          <a:pt x="0" y="16"/>
                        </a:lnTo>
                        <a:lnTo>
                          <a:pt x="19" y="16"/>
                        </a:lnTo>
                        <a:lnTo>
                          <a:pt x="19" y="0"/>
                        </a:lnTo>
                      </a:path>
                    </a:pathLst>
                  </a:custGeom>
                  <a:solidFill>
                    <a:srgbClr val="B7B79D"/>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1727" name="Freeform 27"/>
                <p:cNvSpPr>
                  <a:spLocks/>
                </p:cNvSpPr>
                <p:nvPr/>
              </p:nvSpPr>
              <p:spPr bwMode="auto">
                <a:xfrm>
                  <a:off x="1125" y="2503"/>
                  <a:ext cx="26" cy="33"/>
                </a:xfrm>
                <a:custGeom>
                  <a:avLst/>
                  <a:gdLst>
                    <a:gd name="T0" fmla="*/ 25 w 26"/>
                    <a:gd name="T1" fmla="*/ 32 h 33"/>
                    <a:gd name="T2" fmla="*/ 0 w 26"/>
                    <a:gd name="T3" fmla="*/ 10 h 33"/>
                    <a:gd name="T4" fmla="*/ 0 w 26"/>
                    <a:gd name="T5" fmla="*/ 0 h 33"/>
                    <a:gd name="T6" fmla="*/ 25 w 26"/>
                    <a:gd name="T7" fmla="*/ 27 h 33"/>
                    <a:gd name="T8" fmla="*/ 25 w 26"/>
                    <a:gd name="T9" fmla="*/ 32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33">
                      <a:moveTo>
                        <a:pt x="25" y="32"/>
                      </a:moveTo>
                      <a:lnTo>
                        <a:pt x="0" y="10"/>
                      </a:lnTo>
                      <a:lnTo>
                        <a:pt x="0" y="0"/>
                      </a:lnTo>
                      <a:lnTo>
                        <a:pt x="25" y="27"/>
                      </a:lnTo>
                      <a:lnTo>
                        <a:pt x="25" y="32"/>
                      </a:lnTo>
                    </a:path>
                  </a:pathLst>
                </a:custGeom>
                <a:solidFill>
                  <a:srgbClr val="DBDBCE"/>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8" name="Freeform 28"/>
                <p:cNvSpPr>
                  <a:spLocks/>
                </p:cNvSpPr>
                <p:nvPr/>
              </p:nvSpPr>
              <p:spPr bwMode="auto">
                <a:xfrm>
                  <a:off x="1125" y="2503"/>
                  <a:ext cx="26" cy="33"/>
                </a:xfrm>
                <a:custGeom>
                  <a:avLst/>
                  <a:gdLst>
                    <a:gd name="T0" fmla="*/ 25 w 26"/>
                    <a:gd name="T1" fmla="*/ 32 h 33"/>
                    <a:gd name="T2" fmla="*/ 0 w 26"/>
                    <a:gd name="T3" fmla="*/ 10 h 33"/>
                    <a:gd name="T4" fmla="*/ 0 w 26"/>
                    <a:gd name="T5" fmla="*/ 0 h 33"/>
                    <a:gd name="T6" fmla="*/ 25 w 26"/>
                    <a:gd name="T7" fmla="*/ 27 h 33"/>
                    <a:gd name="T8" fmla="*/ 25 w 26"/>
                    <a:gd name="T9" fmla="*/ 32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33">
                      <a:moveTo>
                        <a:pt x="25" y="32"/>
                      </a:moveTo>
                      <a:lnTo>
                        <a:pt x="0" y="10"/>
                      </a:lnTo>
                      <a:lnTo>
                        <a:pt x="0" y="0"/>
                      </a:lnTo>
                      <a:lnTo>
                        <a:pt x="25" y="27"/>
                      </a:lnTo>
                      <a:lnTo>
                        <a:pt x="25" y="32"/>
                      </a:lnTo>
                    </a:path>
                  </a:pathLst>
                </a:custGeom>
                <a:solidFill>
                  <a:srgbClr val="DBDBCE"/>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9" name="Freeform 29"/>
                <p:cNvSpPr>
                  <a:spLocks/>
                </p:cNvSpPr>
                <p:nvPr/>
              </p:nvSpPr>
              <p:spPr bwMode="auto">
                <a:xfrm>
                  <a:off x="1115" y="2463"/>
                  <a:ext cx="161" cy="21"/>
                </a:xfrm>
                <a:custGeom>
                  <a:avLst/>
                  <a:gdLst>
                    <a:gd name="T0" fmla="*/ 160 w 161"/>
                    <a:gd name="T1" fmla="*/ 20 h 21"/>
                    <a:gd name="T2" fmla="*/ 142 w 161"/>
                    <a:gd name="T3" fmla="*/ 0 h 21"/>
                    <a:gd name="T4" fmla="*/ 0 w 161"/>
                    <a:gd name="T5" fmla="*/ 0 h 21"/>
                    <a:gd name="T6" fmla="*/ 18 w 161"/>
                    <a:gd name="T7" fmla="*/ 20 h 21"/>
                    <a:gd name="T8" fmla="*/ 160 w 161"/>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21">
                      <a:moveTo>
                        <a:pt x="160" y="20"/>
                      </a:moveTo>
                      <a:lnTo>
                        <a:pt x="142" y="0"/>
                      </a:lnTo>
                      <a:lnTo>
                        <a:pt x="0" y="0"/>
                      </a:lnTo>
                      <a:lnTo>
                        <a:pt x="18" y="20"/>
                      </a:lnTo>
                      <a:lnTo>
                        <a:pt x="160" y="20"/>
                      </a:lnTo>
                    </a:path>
                  </a:pathLst>
                </a:custGeom>
                <a:solidFill>
                  <a:srgbClr val="C9C9B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0" name="Freeform 30"/>
                <p:cNvSpPr>
                  <a:spLocks/>
                </p:cNvSpPr>
                <p:nvPr/>
              </p:nvSpPr>
              <p:spPr bwMode="auto">
                <a:xfrm>
                  <a:off x="1115" y="2463"/>
                  <a:ext cx="161" cy="21"/>
                </a:xfrm>
                <a:custGeom>
                  <a:avLst/>
                  <a:gdLst>
                    <a:gd name="T0" fmla="*/ 160 w 161"/>
                    <a:gd name="T1" fmla="*/ 20 h 21"/>
                    <a:gd name="T2" fmla="*/ 142 w 161"/>
                    <a:gd name="T3" fmla="*/ 0 h 21"/>
                    <a:gd name="T4" fmla="*/ 0 w 161"/>
                    <a:gd name="T5" fmla="*/ 0 h 21"/>
                    <a:gd name="T6" fmla="*/ 18 w 161"/>
                    <a:gd name="T7" fmla="*/ 20 h 21"/>
                    <a:gd name="T8" fmla="*/ 160 w 161"/>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21">
                      <a:moveTo>
                        <a:pt x="160" y="20"/>
                      </a:moveTo>
                      <a:lnTo>
                        <a:pt x="142" y="0"/>
                      </a:lnTo>
                      <a:lnTo>
                        <a:pt x="0" y="0"/>
                      </a:lnTo>
                      <a:lnTo>
                        <a:pt x="18" y="20"/>
                      </a:lnTo>
                      <a:lnTo>
                        <a:pt x="160" y="20"/>
                      </a:lnTo>
                    </a:path>
                  </a:pathLst>
                </a:custGeom>
                <a:solidFill>
                  <a:srgbClr val="C9C9B6"/>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1" name="Freeform 31"/>
                <p:cNvSpPr>
                  <a:spLocks/>
                </p:cNvSpPr>
                <p:nvPr/>
              </p:nvSpPr>
              <p:spPr bwMode="auto">
                <a:xfrm>
                  <a:off x="1133" y="2483"/>
                  <a:ext cx="143" cy="26"/>
                </a:xfrm>
                <a:custGeom>
                  <a:avLst/>
                  <a:gdLst>
                    <a:gd name="T0" fmla="*/ 142 w 143"/>
                    <a:gd name="T1" fmla="*/ 0 h 26"/>
                    <a:gd name="T2" fmla="*/ 0 w 143"/>
                    <a:gd name="T3" fmla="*/ 0 h 26"/>
                    <a:gd name="T4" fmla="*/ 0 w 143"/>
                    <a:gd name="T5" fmla="*/ 25 h 26"/>
                    <a:gd name="T6" fmla="*/ 142 w 143"/>
                    <a:gd name="T7" fmla="*/ 25 h 26"/>
                    <a:gd name="T8" fmla="*/ 142 w 143"/>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 h="26">
                      <a:moveTo>
                        <a:pt x="142" y="0"/>
                      </a:moveTo>
                      <a:lnTo>
                        <a:pt x="0" y="0"/>
                      </a:lnTo>
                      <a:lnTo>
                        <a:pt x="0" y="25"/>
                      </a:lnTo>
                      <a:lnTo>
                        <a:pt x="142" y="25"/>
                      </a:lnTo>
                      <a:lnTo>
                        <a:pt x="142" y="0"/>
                      </a:lnTo>
                    </a:path>
                  </a:pathLst>
                </a:custGeom>
                <a:solidFill>
                  <a:srgbClr val="B7B7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2" name="Freeform 32"/>
                <p:cNvSpPr>
                  <a:spLocks/>
                </p:cNvSpPr>
                <p:nvPr/>
              </p:nvSpPr>
              <p:spPr bwMode="auto">
                <a:xfrm>
                  <a:off x="1133" y="2483"/>
                  <a:ext cx="143" cy="26"/>
                </a:xfrm>
                <a:custGeom>
                  <a:avLst/>
                  <a:gdLst>
                    <a:gd name="T0" fmla="*/ 142 w 143"/>
                    <a:gd name="T1" fmla="*/ 0 h 26"/>
                    <a:gd name="T2" fmla="*/ 0 w 143"/>
                    <a:gd name="T3" fmla="*/ 0 h 26"/>
                    <a:gd name="T4" fmla="*/ 0 w 143"/>
                    <a:gd name="T5" fmla="*/ 25 h 26"/>
                    <a:gd name="T6" fmla="*/ 142 w 143"/>
                    <a:gd name="T7" fmla="*/ 25 h 26"/>
                    <a:gd name="T8" fmla="*/ 142 w 143"/>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 h="26">
                      <a:moveTo>
                        <a:pt x="142" y="0"/>
                      </a:moveTo>
                      <a:lnTo>
                        <a:pt x="0" y="0"/>
                      </a:lnTo>
                      <a:lnTo>
                        <a:pt x="0" y="25"/>
                      </a:lnTo>
                      <a:lnTo>
                        <a:pt x="142" y="25"/>
                      </a:lnTo>
                      <a:lnTo>
                        <a:pt x="142" y="0"/>
                      </a:lnTo>
                    </a:path>
                  </a:pathLst>
                </a:custGeom>
                <a:solidFill>
                  <a:srgbClr val="B7B79D"/>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3" name="Freeform 33"/>
                <p:cNvSpPr>
                  <a:spLocks/>
                </p:cNvSpPr>
                <p:nvPr/>
              </p:nvSpPr>
              <p:spPr bwMode="auto">
                <a:xfrm>
                  <a:off x="1115" y="2463"/>
                  <a:ext cx="19" cy="46"/>
                </a:xfrm>
                <a:custGeom>
                  <a:avLst/>
                  <a:gdLst>
                    <a:gd name="T0" fmla="*/ 18 w 19"/>
                    <a:gd name="T1" fmla="*/ 45 h 46"/>
                    <a:gd name="T2" fmla="*/ 0 w 19"/>
                    <a:gd name="T3" fmla="*/ 27 h 46"/>
                    <a:gd name="T4" fmla="*/ 0 w 19"/>
                    <a:gd name="T5" fmla="*/ 0 h 46"/>
                    <a:gd name="T6" fmla="*/ 18 w 19"/>
                    <a:gd name="T7" fmla="*/ 20 h 46"/>
                    <a:gd name="T8" fmla="*/ 18 w 19"/>
                    <a:gd name="T9" fmla="*/ 45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46">
                      <a:moveTo>
                        <a:pt x="18" y="45"/>
                      </a:moveTo>
                      <a:lnTo>
                        <a:pt x="0" y="27"/>
                      </a:lnTo>
                      <a:lnTo>
                        <a:pt x="0" y="0"/>
                      </a:lnTo>
                      <a:lnTo>
                        <a:pt x="18" y="20"/>
                      </a:lnTo>
                      <a:lnTo>
                        <a:pt x="18" y="45"/>
                      </a:lnTo>
                    </a:path>
                  </a:pathLst>
                </a:custGeom>
                <a:solidFill>
                  <a:srgbClr val="DBDBCE"/>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4" name="Freeform 34"/>
                <p:cNvSpPr>
                  <a:spLocks/>
                </p:cNvSpPr>
                <p:nvPr/>
              </p:nvSpPr>
              <p:spPr bwMode="auto">
                <a:xfrm>
                  <a:off x="1115" y="2463"/>
                  <a:ext cx="19" cy="46"/>
                </a:xfrm>
                <a:custGeom>
                  <a:avLst/>
                  <a:gdLst>
                    <a:gd name="T0" fmla="*/ 18 w 19"/>
                    <a:gd name="T1" fmla="*/ 45 h 46"/>
                    <a:gd name="T2" fmla="*/ 0 w 19"/>
                    <a:gd name="T3" fmla="*/ 27 h 46"/>
                    <a:gd name="T4" fmla="*/ 0 w 19"/>
                    <a:gd name="T5" fmla="*/ 0 h 46"/>
                    <a:gd name="T6" fmla="*/ 18 w 19"/>
                    <a:gd name="T7" fmla="*/ 20 h 46"/>
                    <a:gd name="T8" fmla="*/ 18 w 19"/>
                    <a:gd name="T9" fmla="*/ 45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46">
                      <a:moveTo>
                        <a:pt x="18" y="45"/>
                      </a:moveTo>
                      <a:lnTo>
                        <a:pt x="0" y="27"/>
                      </a:lnTo>
                      <a:lnTo>
                        <a:pt x="0" y="0"/>
                      </a:lnTo>
                      <a:lnTo>
                        <a:pt x="18" y="20"/>
                      </a:lnTo>
                      <a:lnTo>
                        <a:pt x="18" y="45"/>
                      </a:lnTo>
                    </a:path>
                  </a:pathLst>
                </a:custGeom>
                <a:solidFill>
                  <a:srgbClr val="DBDBCE"/>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5" name="Freeform 35"/>
                <p:cNvSpPr>
                  <a:spLocks/>
                </p:cNvSpPr>
                <p:nvPr/>
              </p:nvSpPr>
              <p:spPr bwMode="auto">
                <a:xfrm>
                  <a:off x="1118" y="2463"/>
                  <a:ext cx="155" cy="17"/>
                </a:xfrm>
                <a:custGeom>
                  <a:avLst/>
                  <a:gdLst>
                    <a:gd name="T0" fmla="*/ 154 w 155"/>
                    <a:gd name="T1" fmla="*/ 16 h 17"/>
                    <a:gd name="T2" fmla="*/ 139 w 155"/>
                    <a:gd name="T3" fmla="*/ 0 h 17"/>
                    <a:gd name="T4" fmla="*/ 0 w 155"/>
                    <a:gd name="T5" fmla="*/ 0 h 17"/>
                    <a:gd name="T6" fmla="*/ 15 w 155"/>
                    <a:gd name="T7" fmla="*/ 16 h 17"/>
                    <a:gd name="T8" fmla="*/ 154 w 155"/>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5" h="17">
                      <a:moveTo>
                        <a:pt x="154" y="16"/>
                      </a:moveTo>
                      <a:lnTo>
                        <a:pt x="139" y="0"/>
                      </a:lnTo>
                      <a:lnTo>
                        <a:pt x="0" y="0"/>
                      </a:lnTo>
                      <a:lnTo>
                        <a:pt x="15" y="16"/>
                      </a:lnTo>
                      <a:lnTo>
                        <a:pt x="154" y="16"/>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6" name="Freeform 36"/>
                <p:cNvSpPr>
                  <a:spLocks/>
                </p:cNvSpPr>
                <p:nvPr/>
              </p:nvSpPr>
              <p:spPr bwMode="auto">
                <a:xfrm>
                  <a:off x="1118" y="2463"/>
                  <a:ext cx="155" cy="17"/>
                </a:xfrm>
                <a:custGeom>
                  <a:avLst/>
                  <a:gdLst>
                    <a:gd name="T0" fmla="*/ 154 w 155"/>
                    <a:gd name="T1" fmla="*/ 16 h 17"/>
                    <a:gd name="T2" fmla="*/ 139 w 155"/>
                    <a:gd name="T3" fmla="*/ 0 h 17"/>
                    <a:gd name="T4" fmla="*/ 0 w 155"/>
                    <a:gd name="T5" fmla="*/ 0 h 17"/>
                    <a:gd name="T6" fmla="*/ 15 w 155"/>
                    <a:gd name="T7" fmla="*/ 16 h 17"/>
                    <a:gd name="T8" fmla="*/ 154 w 155"/>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5" h="17">
                      <a:moveTo>
                        <a:pt x="154" y="16"/>
                      </a:moveTo>
                      <a:lnTo>
                        <a:pt x="139" y="0"/>
                      </a:lnTo>
                      <a:lnTo>
                        <a:pt x="0" y="0"/>
                      </a:lnTo>
                      <a:lnTo>
                        <a:pt x="15" y="16"/>
                      </a:lnTo>
                      <a:lnTo>
                        <a:pt x="154" y="16"/>
                      </a:lnTo>
                    </a:path>
                  </a:pathLst>
                </a:custGeom>
                <a:solidFill>
                  <a:srgbClr val="000000"/>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7" name="Freeform 37"/>
                <p:cNvSpPr>
                  <a:spLocks/>
                </p:cNvSpPr>
                <p:nvPr/>
              </p:nvSpPr>
              <p:spPr bwMode="auto">
                <a:xfrm>
                  <a:off x="1118" y="2348"/>
                  <a:ext cx="158" cy="17"/>
                </a:xfrm>
                <a:custGeom>
                  <a:avLst/>
                  <a:gdLst>
                    <a:gd name="T0" fmla="*/ 157 w 158"/>
                    <a:gd name="T1" fmla="*/ 16 h 17"/>
                    <a:gd name="T2" fmla="*/ 142 w 158"/>
                    <a:gd name="T3" fmla="*/ 0 h 17"/>
                    <a:gd name="T4" fmla="*/ 0 w 158"/>
                    <a:gd name="T5" fmla="*/ 0 h 17"/>
                    <a:gd name="T6" fmla="*/ 15 w 158"/>
                    <a:gd name="T7" fmla="*/ 16 h 17"/>
                    <a:gd name="T8" fmla="*/ 157 w 158"/>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17">
                      <a:moveTo>
                        <a:pt x="157" y="16"/>
                      </a:moveTo>
                      <a:lnTo>
                        <a:pt x="142" y="0"/>
                      </a:lnTo>
                      <a:lnTo>
                        <a:pt x="0" y="0"/>
                      </a:lnTo>
                      <a:lnTo>
                        <a:pt x="15" y="16"/>
                      </a:lnTo>
                      <a:lnTo>
                        <a:pt x="157" y="16"/>
                      </a:lnTo>
                    </a:path>
                  </a:pathLst>
                </a:custGeom>
                <a:solidFill>
                  <a:srgbClr val="C9C9B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8" name="Freeform 38"/>
                <p:cNvSpPr>
                  <a:spLocks/>
                </p:cNvSpPr>
                <p:nvPr/>
              </p:nvSpPr>
              <p:spPr bwMode="auto">
                <a:xfrm>
                  <a:off x="1118" y="2348"/>
                  <a:ext cx="158" cy="17"/>
                </a:xfrm>
                <a:custGeom>
                  <a:avLst/>
                  <a:gdLst>
                    <a:gd name="T0" fmla="*/ 157 w 158"/>
                    <a:gd name="T1" fmla="*/ 16 h 17"/>
                    <a:gd name="T2" fmla="*/ 142 w 158"/>
                    <a:gd name="T3" fmla="*/ 0 h 17"/>
                    <a:gd name="T4" fmla="*/ 0 w 158"/>
                    <a:gd name="T5" fmla="*/ 0 h 17"/>
                    <a:gd name="T6" fmla="*/ 15 w 158"/>
                    <a:gd name="T7" fmla="*/ 16 h 17"/>
                    <a:gd name="T8" fmla="*/ 157 w 158"/>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17">
                      <a:moveTo>
                        <a:pt x="157" y="16"/>
                      </a:moveTo>
                      <a:lnTo>
                        <a:pt x="142" y="0"/>
                      </a:lnTo>
                      <a:lnTo>
                        <a:pt x="0" y="0"/>
                      </a:lnTo>
                      <a:lnTo>
                        <a:pt x="15" y="16"/>
                      </a:lnTo>
                      <a:lnTo>
                        <a:pt x="157" y="16"/>
                      </a:lnTo>
                    </a:path>
                  </a:pathLst>
                </a:custGeom>
                <a:solidFill>
                  <a:srgbClr val="C9C9B6"/>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9" name="Rectangle 39"/>
                <p:cNvSpPr>
                  <a:spLocks noChangeArrowheads="1"/>
                </p:cNvSpPr>
                <p:nvPr/>
              </p:nvSpPr>
              <p:spPr bwMode="auto">
                <a:xfrm>
                  <a:off x="1137" y="2367"/>
                  <a:ext cx="136" cy="104"/>
                </a:xfrm>
                <a:prstGeom prst="rect">
                  <a:avLst/>
                </a:prstGeom>
                <a:solidFill>
                  <a:srgbClr val="B7B79D"/>
                </a:solidFill>
                <a:ln w="12699">
                  <a:solidFill>
                    <a:srgbClr val="49493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71740" name="Rectangle 40"/>
                <p:cNvSpPr>
                  <a:spLocks noChangeArrowheads="1"/>
                </p:cNvSpPr>
                <p:nvPr/>
              </p:nvSpPr>
              <p:spPr bwMode="auto">
                <a:xfrm>
                  <a:off x="1149" y="2382"/>
                  <a:ext cx="112" cy="79"/>
                </a:xfrm>
                <a:prstGeom prst="rect">
                  <a:avLst/>
                </a:prstGeom>
                <a:solidFill>
                  <a:srgbClr val="FFFFFF"/>
                </a:solidFill>
                <a:ln w="12699">
                  <a:solidFill>
                    <a:srgbClr val="49493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71741" name="Freeform 41"/>
                <p:cNvSpPr>
                  <a:spLocks/>
                </p:cNvSpPr>
                <p:nvPr/>
              </p:nvSpPr>
              <p:spPr bwMode="auto">
                <a:xfrm>
                  <a:off x="1118" y="2348"/>
                  <a:ext cx="17" cy="128"/>
                </a:xfrm>
                <a:custGeom>
                  <a:avLst/>
                  <a:gdLst>
                    <a:gd name="T0" fmla="*/ 16 w 17"/>
                    <a:gd name="T1" fmla="*/ 127 h 128"/>
                    <a:gd name="T2" fmla="*/ 0 w 17"/>
                    <a:gd name="T3" fmla="*/ 112 h 128"/>
                    <a:gd name="T4" fmla="*/ 0 w 17"/>
                    <a:gd name="T5" fmla="*/ 0 h 128"/>
                    <a:gd name="T6" fmla="*/ 16 w 17"/>
                    <a:gd name="T7" fmla="*/ 15 h 128"/>
                    <a:gd name="T8" fmla="*/ 16 w 17"/>
                    <a:gd name="T9" fmla="*/ 127 h 1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28">
                      <a:moveTo>
                        <a:pt x="16" y="127"/>
                      </a:moveTo>
                      <a:lnTo>
                        <a:pt x="0" y="112"/>
                      </a:lnTo>
                      <a:lnTo>
                        <a:pt x="0" y="0"/>
                      </a:lnTo>
                      <a:lnTo>
                        <a:pt x="16" y="15"/>
                      </a:lnTo>
                      <a:lnTo>
                        <a:pt x="16" y="127"/>
                      </a:lnTo>
                    </a:path>
                  </a:pathLst>
                </a:custGeom>
                <a:solidFill>
                  <a:srgbClr val="DBDBCE"/>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42" name="Freeform 42"/>
                <p:cNvSpPr>
                  <a:spLocks/>
                </p:cNvSpPr>
                <p:nvPr/>
              </p:nvSpPr>
              <p:spPr bwMode="auto">
                <a:xfrm>
                  <a:off x="1118" y="2348"/>
                  <a:ext cx="17" cy="128"/>
                </a:xfrm>
                <a:custGeom>
                  <a:avLst/>
                  <a:gdLst>
                    <a:gd name="T0" fmla="*/ 16 w 17"/>
                    <a:gd name="T1" fmla="*/ 127 h 128"/>
                    <a:gd name="T2" fmla="*/ 0 w 17"/>
                    <a:gd name="T3" fmla="*/ 112 h 128"/>
                    <a:gd name="T4" fmla="*/ 0 w 17"/>
                    <a:gd name="T5" fmla="*/ 0 h 128"/>
                    <a:gd name="T6" fmla="*/ 16 w 17"/>
                    <a:gd name="T7" fmla="*/ 15 h 128"/>
                    <a:gd name="T8" fmla="*/ 16 w 17"/>
                    <a:gd name="T9" fmla="*/ 127 h 1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28">
                      <a:moveTo>
                        <a:pt x="16" y="127"/>
                      </a:moveTo>
                      <a:lnTo>
                        <a:pt x="0" y="112"/>
                      </a:lnTo>
                      <a:lnTo>
                        <a:pt x="0" y="0"/>
                      </a:lnTo>
                      <a:lnTo>
                        <a:pt x="16" y="15"/>
                      </a:lnTo>
                      <a:lnTo>
                        <a:pt x="16" y="127"/>
                      </a:lnTo>
                    </a:path>
                  </a:pathLst>
                </a:custGeom>
                <a:solidFill>
                  <a:srgbClr val="DBDBCE"/>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43" name="Freeform 43"/>
                <p:cNvSpPr>
                  <a:spLocks/>
                </p:cNvSpPr>
                <p:nvPr/>
              </p:nvSpPr>
              <p:spPr bwMode="auto">
                <a:xfrm>
                  <a:off x="1125" y="2503"/>
                  <a:ext cx="181" cy="28"/>
                </a:xfrm>
                <a:custGeom>
                  <a:avLst/>
                  <a:gdLst>
                    <a:gd name="T0" fmla="*/ 180 w 181"/>
                    <a:gd name="T1" fmla="*/ 27 h 28"/>
                    <a:gd name="T2" fmla="*/ 157 w 181"/>
                    <a:gd name="T3" fmla="*/ 0 h 28"/>
                    <a:gd name="T4" fmla="*/ 0 w 181"/>
                    <a:gd name="T5" fmla="*/ 0 h 28"/>
                    <a:gd name="T6" fmla="*/ 23 w 181"/>
                    <a:gd name="T7" fmla="*/ 27 h 28"/>
                    <a:gd name="T8" fmla="*/ 180 w 181"/>
                    <a:gd name="T9" fmla="*/ 2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28">
                      <a:moveTo>
                        <a:pt x="180" y="27"/>
                      </a:moveTo>
                      <a:lnTo>
                        <a:pt x="157" y="0"/>
                      </a:lnTo>
                      <a:lnTo>
                        <a:pt x="0" y="0"/>
                      </a:lnTo>
                      <a:lnTo>
                        <a:pt x="23" y="27"/>
                      </a:lnTo>
                      <a:lnTo>
                        <a:pt x="180" y="27"/>
                      </a:lnTo>
                    </a:path>
                  </a:pathLst>
                </a:custGeom>
                <a:solidFill>
                  <a:srgbClr val="C9C9B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44" name="Freeform 44"/>
                <p:cNvSpPr>
                  <a:spLocks/>
                </p:cNvSpPr>
                <p:nvPr/>
              </p:nvSpPr>
              <p:spPr bwMode="auto">
                <a:xfrm>
                  <a:off x="1125" y="2503"/>
                  <a:ext cx="181" cy="28"/>
                </a:xfrm>
                <a:custGeom>
                  <a:avLst/>
                  <a:gdLst>
                    <a:gd name="T0" fmla="*/ 180 w 181"/>
                    <a:gd name="T1" fmla="*/ 27 h 28"/>
                    <a:gd name="T2" fmla="*/ 157 w 181"/>
                    <a:gd name="T3" fmla="*/ 0 h 28"/>
                    <a:gd name="T4" fmla="*/ 0 w 181"/>
                    <a:gd name="T5" fmla="*/ 0 h 28"/>
                    <a:gd name="T6" fmla="*/ 23 w 181"/>
                    <a:gd name="T7" fmla="*/ 27 h 28"/>
                    <a:gd name="T8" fmla="*/ 180 w 181"/>
                    <a:gd name="T9" fmla="*/ 2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28">
                      <a:moveTo>
                        <a:pt x="180" y="27"/>
                      </a:moveTo>
                      <a:lnTo>
                        <a:pt x="157" y="0"/>
                      </a:lnTo>
                      <a:lnTo>
                        <a:pt x="0" y="0"/>
                      </a:lnTo>
                      <a:lnTo>
                        <a:pt x="23" y="27"/>
                      </a:lnTo>
                      <a:lnTo>
                        <a:pt x="180" y="27"/>
                      </a:lnTo>
                    </a:path>
                  </a:pathLst>
                </a:custGeom>
                <a:solidFill>
                  <a:srgbClr val="C9C9B6"/>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45" name="Freeform 45"/>
                <p:cNvSpPr>
                  <a:spLocks/>
                </p:cNvSpPr>
                <p:nvPr/>
              </p:nvSpPr>
              <p:spPr bwMode="auto">
                <a:xfrm>
                  <a:off x="1148" y="2530"/>
                  <a:ext cx="158" cy="17"/>
                </a:xfrm>
                <a:custGeom>
                  <a:avLst/>
                  <a:gdLst>
                    <a:gd name="T0" fmla="*/ 157 w 158"/>
                    <a:gd name="T1" fmla="*/ 0 h 17"/>
                    <a:gd name="T2" fmla="*/ 0 w 158"/>
                    <a:gd name="T3" fmla="*/ 0 h 17"/>
                    <a:gd name="T4" fmla="*/ 0 w 158"/>
                    <a:gd name="T5" fmla="*/ 16 h 17"/>
                    <a:gd name="T6" fmla="*/ 157 w 158"/>
                    <a:gd name="T7" fmla="*/ 16 h 17"/>
                    <a:gd name="T8" fmla="*/ 157 w 158"/>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17">
                      <a:moveTo>
                        <a:pt x="157" y="0"/>
                      </a:moveTo>
                      <a:lnTo>
                        <a:pt x="0" y="0"/>
                      </a:lnTo>
                      <a:lnTo>
                        <a:pt x="0" y="16"/>
                      </a:lnTo>
                      <a:lnTo>
                        <a:pt x="157" y="16"/>
                      </a:lnTo>
                      <a:lnTo>
                        <a:pt x="157" y="0"/>
                      </a:lnTo>
                    </a:path>
                  </a:pathLst>
                </a:custGeom>
                <a:solidFill>
                  <a:srgbClr val="B7B7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46" name="Freeform 46"/>
                <p:cNvSpPr>
                  <a:spLocks/>
                </p:cNvSpPr>
                <p:nvPr/>
              </p:nvSpPr>
              <p:spPr bwMode="auto">
                <a:xfrm>
                  <a:off x="1148" y="2530"/>
                  <a:ext cx="158" cy="17"/>
                </a:xfrm>
                <a:custGeom>
                  <a:avLst/>
                  <a:gdLst>
                    <a:gd name="T0" fmla="*/ 157 w 158"/>
                    <a:gd name="T1" fmla="*/ 0 h 17"/>
                    <a:gd name="T2" fmla="*/ 0 w 158"/>
                    <a:gd name="T3" fmla="*/ 0 h 17"/>
                    <a:gd name="T4" fmla="*/ 0 w 158"/>
                    <a:gd name="T5" fmla="*/ 16 h 17"/>
                    <a:gd name="T6" fmla="*/ 157 w 158"/>
                    <a:gd name="T7" fmla="*/ 16 h 17"/>
                    <a:gd name="T8" fmla="*/ 157 w 158"/>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17">
                      <a:moveTo>
                        <a:pt x="157" y="0"/>
                      </a:moveTo>
                      <a:lnTo>
                        <a:pt x="0" y="0"/>
                      </a:lnTo>
                      <a:lnTo>
                        <a:pt x="0" y="16"/>
                      </a:lnTo>
                      <a:lnTo>
                        <a:pt x="157" y="16"/>
                      </a:lnTo>
                      <a:lnTo>
                        <a:pt x="157" y="0"/>
                      </a:lnTo>
                    </a:path>
                  </a:pathLst>
                </a:custGeom>
                <a:solidFill>
                  <a:srgbClr val="B7B79D"/>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1711" name="Group 47"/>
              <p:cNvGrpSpPr>
                <a:grpSpLocks/>
              </p:cNvGrpSpPr>
              <p:nvPr/>
            </p:nvGrpSpPr>
            <p:grpSpPr bwMode="auto">
              <a:xfrm>
                <a:off x="2592" y="2208"/>
                <a:ext cx="383" cy="657"/>
                <a:chOff x="1083" y="2300"/>
                <a:chExt cx="340" cy="584"/>
              </a:xfrm>
            </p:grpSpPr>
            <p:sp>
              <p:nvSpPr>
                <p:cNvPr id="71712" name="Freeform 48"/>
                <p:cNvSpPr>
                  <a:spLocks/>
                </p:cNvSpPr>
                <p:nvPr/>
              </p:nvSpPr>
              <p:spPr bwMode="auto">
                <a:xfrm>
                  <a:off x="1178" y="2485"/>
                  <a:ext cx="68" cy="31"/>
                </a:xfrm>
                <a:custGeom>
                  <a:avLst/>
                  <a:gdLst>
                    <a:gd name="T0" fmla="*/ 67 w 68"/>
                    <a:gd name="T1" fmla="*/ 13 h 31"/>
                    <a:gd name="T2" fmla="*/ 47 w 68"/>
                    <a:gd name="T3" fmla="*/ 13 h 31"/>
                    <a:gd name="T4" fmla="*/ 32 w 68"/>
                    <a:gd name="T5" fmla="*/ 0 h 31"/>
                    <a:gd name="T6" fmla="*/ 12 w 68"/>
                    <a:gd name="T7" fmla="*/ 8 h 31"/>
                    <a:gd name="T8" fmla="*/ 7 w 68"/>
                    <a:gd name="T9" fmla="*/ 10 h 31"/>
                    <a:gd name="T10" fmla="*/ 0 w 68"/>
                    <a:gd name="T11" fmla="*/ 15 h 31"/>
                    <a:gd name="T12" fmla="*/ 2 w 68"/>
                    <a:gd name="T13" fmla="*/ 25 h 31"/>
                    <a:gd name="T14" fmla="*/ 7 w 68"/>
                    <a:gd name="T15" fmla="*/ 25 h 31"/>
                    <a:gd name="T16" fmla="*/ 10 w 68"/>
                    <a:gd name="T17" fmla="*/ 18 h 31"/>
                    <a:gd name="T18" fmla="*/ 12 w 68"/>
                    <a:gd name="T19" fmla="*/ 15 h 31"/>
                    <a:gd name="T20" fmla="*/ 22 w 68"/>
                    <a:gd name="T21" fmla="*/ 18 h 31"/>
                    <a:gd name="T22" fmla="*/ 15 w 68"/>
                    <a:gd name="T23" fmla="*/ 20 h 31"/>
                    <a:gd name="T24" fmla="*/ 12 w 68"/>
                    <a:gd name="T25" fmla="*/ 20 h 31"/>
                    <a:gd name="T26" fmla="*/ 12 w 68"/>
                    <a:gd name="T27" fmla="*/ 25 h 31"/>
                    <a:gd name="T28" fmla="*/ 35 w 68"/>
                    <a:gd name="T29" fmla="*/ 30 h 31"/>
                    <a:gd name="T30" fmla="*/ 50 w 68"/>
                    <a:gd name="T31" fmla="*/ 25 h 31"/>
                    <a:gd name="T32" fmla="*/ 64 w 68"/>
                    <a:gd name="T33" fmla="*/ 25 h 31"/>
                    <a:gd name="T34" fmla="*/ 67 w 68"/>
                    <a:gd name="T35" fmla="*/ 13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 h="31">
                      <a:moveTo>
                        <a:pt x="67" y="13"/>
                      </a:moveTo>
                      <a:lnTo>
                        <a:pt x="47" y="13"/>
                      </a:lnTo>
                      <a:lnTo>
                        <a:pt x="32" y="0"/>
                      </a:lnTo>
                      <a:lnTo>
                        <a:pt x="12" y="8"/>
                      </a:lnTo>
                      <a:lnTo>
                        <a:pt x="7" y="10"/>
                      </a:lnTo>
                      <a:lnTo>
                        <a:pt x="0" y="15"/>
                      </a:lnTo>
                      <a:lnTo>
                        <a:pt x="2" y="25"/>
                      </a:lnTo>
                      <a:lnTo>
                        <a:pt x="7" y="25"/>
                      </a:lnTo>
                      <a:lnTo>
                        <a:pt x="10" y="18"/>
                      </a:lnTo>
                      <a:lnTo>
                        <a:pt x="12" y="15"/>
                      </a:lnTo>
                      <a:lnTo>
                        <a:pt x="22" y="18"/>
                      </a:lnTo>
                      <a:lnTo>
                        <a:pt x="15" y="20"/>
                      </a:lnTo>
                      <a:lnTo>
                        <a:pt x="12" y="20"/>
                      </a:lnTo>
                      <a:lnTo>
                        <a:pt x="12" y="25"/>
                      </a:lnTo>
                      <a:lnTo>
                        <a:pt x="35" y="30"/>
                      </a:lnTo>
                      <a:lnTo>
                        <a:pt x="50" y="25"/>
                      </a:lnTo>
                      <a:lnTo>
                        <a:pt x="64" y="25"/>
                      </a:lnTo>
                      <a:lnTo>
                        <a:pt x="67" y="13"/>
                      </a:lnTo>
                    </a:path>
                  </a:pathLst>
                </a:custGeom>
                <a:solidFill>
                  <a:srgbClr val="FBDFAF"/>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3" name="Freeform 49"/>
                <p:cNvSpPr>
                  <a:spLocks/>
                </p:cNvSpPr>
                <p:nvPr/>
              </p:nvSpPr>
              <p:spPr bwMode="auto">
                <a:xfrm>
                  <a:off x="1158" y="2678"/>
                  <a:ext cx="63" cy="78"/>
                </a:xfrm>
                <a:custGeom>
                  <a:avLst/>
                  <a:gdLst>
                    <a:gd name="T0" fmla="*/ 27 w 63"/>
                    <a:gd name="T1" fmla="*/ 0 h 78"/>
                    <a:gd name="T2" fmla="*/ 25 w 63"/>
                    <a:gd name="T3" fmla="*/ 35 h 78"/>
                    <a:gd name="T4" fmla="*/ 20 w 63"/>
                    <a:gd name="T5" fmla="*/ 37 h 78"/>
                    <a:gd name="T6" fmla="*/ 2 w 63"/>
                    <a:gd name="T7" fmla="*/ 50 h 78"/>
                    <a:gd name="T8" fmla="*/ 0 w 63"/>
                    <a:gd name="T9" fmla="*/ 70 h 78"/>
                    <a:gd name="T10" fmla="*/ 17 w 63"/>
                    <a:gd name="T11" fmla="*/ 70 h 78"/>
                    <a:gd name="T12" fmla="*/ 30 w 63"/>
                    <a:gd name="T13" fmla="*/ 70 h 78"/>
                    <a:gd name="T14" fmla="*/ 30 w 63"/>
                    <a:gd name="T15" fmla="*/ 75 h 78"/>
                    <a:gd name="T16" fmla="*/ 50 w 63"/>
                    <a:gd name="T17" fmla="*/ 77 h 78"/>
                    <a:gd name="T18" fmla="*/ 57 w 63"/>
                    <a:gd name="T19" fmla="*/ 77 h 78"/>
                    <a:gd name="T20" fmla="*/ 62 w 63"/>
                    <a:gd name="T21" fmla="*/ 77 h 78"/>
                    <a:gd name="T22" fmla="*/ 62 w 63"/>
                    <a:gd name="T23" fmla="*/ 60 h 78"/>
                    <a:gd name="T24" fmla="*/ 60 w 63"/>
                    <a:gd name="T25" fmla="*/ 55 h 78"/>
                    <a:gd name="T26" fmla="*/ 55 w 63"/>
                    <a:gd name="T27" fmla="*/ 42 h 78"/>
                    <a:gd name="T28" fmla="*/ 57 w 63"/>
                    <a:gd name="T29" fmla="*/ 7 h 78"/>
                    <a:gd name="T30" fmla="*/ 27 w 63"/>
                    <a:gd name="T31" fmla="*/ 0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3" h="78">
                      <a:moveTo>
                        <a:pt x="27" y="0"/>
                      </a:moveTo>
                      <a:lnTo>
                        <a:pt x="25" y="35"/>
                      </a:lnTo>
                      <a:lnTo>
                        <a:pt x="20" y="37"/>
                      </a:lnTo>
                      <a:lnTo>
                        <a:pt x="2" y="50"/>
                      </a:lnTo>
                      <a:lnTo>
                        <a:pt x="0" y="70"/>
                      </a:lnTo>
                      <a:lnTo>
                        <a:pt x="17" y="70"/>
                      </a:lnTo>
                      <a:lnTo>
                        <a:pt x="30" y="70"/>
                      </a:lnTo>
                      <a:lnTo>
                        <a:pt x="30" y="75"/>
                      </a:lnTo>
                      <a:lnTo>
                        <a:pt x="50" y="77"/>
                      </a:lnTo>
                      <a:lnTo>
                        <a:pt x="57" y="77"/>
                      </a:lnTo>
                      <a:lnTo>
                        <a:pt x="62" y="77"/>
                      </a:lnTo>
                      <a:lnTo>
                        <a:pt x="62" y="60"/>
                      </a:lnTo>
                      <a:lnTo>
                        <a:pt x="60" y="55"/>
                      </a:lnTo>
                      <a:lnTo>
                        <a:pt x="55" y="42"/>
                      </a:lnTo>
                      <a:lnTo>
                        <a:pt x="57" y="7"/>
                      </a:lnTo>
                      <a:lnTo>
                        <a:pt x="27" y="0"/>
                      </a:lnTo>
                    </a:path>
                  </a:pathLst>
                </a:custGeom>
                <a:solidFill>
                  <a:schemeClr val="bg2"/>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4" name="Freeform 50"/>
                <p:cNvSpPr>
                  <a:spLocks/>
                </p:cNvSpPr>
                <p:nvPr/>
              </p:nvSpPr>
              <p:spPr bwMode="auto">
                <a:xfrm>
                  <a:off x="1083" y="2725"/>
                  <a:ext cx="96" cy="79"/>
                </a:xfrm>
                <a:custGeom>
                  <a:avLst/>
                  <a:gdLst>
                    <a:gd name="T0" fmla="*/ 47 w 96"/>
                    <a:gd name="T1" fmla="*/ 0 h 79"/>
                    <a:gd name="T2" fmla="*/ 52 w 96"/>
                    <a:gd name="T3" fmla="*/ 25 h 79"/>
                    <a:gd name="T4" fmla="*/ 45 w 96"/>
                    <a:gd name="T5" fmla="*/ 25 h 79"/>
                    <a:gd name="T6" fmla="*/ 30 w 96"/>
                    <a:gd name="T7" fmla="*/ 35 h 79"/>
                    <a:gd name="T8" fmla="*/ 10 w 96"/>
                    <a:gd name="T9" fmla="*/ 35 h 79"/>
                    <a:gd name="T10" fmla="*/ 3 w 96"/>
                    <a:gd name="T11" fmla="*/ 38 h 79"/>
                    <a:gd name="T12" fmla="*/ 0 w 96"/>
                    <a:gd name="T13" fmla="*/ 45 h 79"/>
                    <a:gd name="T14" fmla="*/ 3 w 96"/>
                    <a:gd name="T15" fmla="*/ 53 h 79"/>
                    <a:gd name="T16" fmla="*/ 23 w 96"/>
                    <a:gd name="T17" fmla="*/ 65 h 79"/>
                    <a:gd name="T18" fmla="*/ 30 w 96"/>
                    <a:gd name="T19" fmla="*/ 68 h 79"/>
                    <a:gd name="T20" fmla="*/ 43 w 96"/>
                    <a:gd name="T21" fmla="*/ 68 h 79"/>
                    <a:gd name="T22" fmla="*/ 62 w 96"/>
                    <a:gd name="T23" fmla="*/ 70 h 79"/>
                    <a:gd name="T24" fmla="*/ 62 w 96"/>
                    <a:gd name="T25" fmla="*/ 78 h 79"/>
                    <a:gd name="T26" fmla="*/ 70 w 96"/>
                    <a:gd name="T27" fmla="*/ 78 h 79"/>
                    <a:gd name="T28" fmla="*/ 80 w 96"/>
                    <a:gd name="T29" fmla="*/ 78 h 79"/>
                    <a:gd name="T30" fmla="*/ 87 w 96"/>
                    <a:gd name="T31" fmla="*/ 75 h 79"/>
                    <a:gd name="T32" fmla="*/ 95 w 96"/>
                    <a:gd name="T33" fmla="*/ 70 h 79"/>
                    <a:gd name="T34" fmla="*/ 95 w 96"/>
                    <a:gd name="T35" fmla="*/ 58 h 79"/>
                    <a:gd name="T36" fmla="*/ 90 w 96"/>
                    <a:gd name="T37" fmla="*/ 45 h 79"/>
                    <a:gd name="T38" fmla="*/ 87 w 96"/>
                    <a:gd name="T39" fmla="*/ 38 h 79"/>
                    <a:gd name="T40" fmla="*/ 82 w 96"/>
                    <a:gd name="T41" fmla="*/ 30 h 79"/>
                    <a:gd name="T42" fmla="*/ 77 w 96"/>
                    <a:gd name="T43" fmla="*/ 5 h 79"/>
                    <a:gd name="T44" fmla="*/ 47 w 96"/>
                    <a:gd name="T45" fmla="*/ 0 h 7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6" h="79">
                      <a:moveTo>
                        <a:pt x="47" y="0"/>
                      </a:moveTo>
                      <a:lnTo>
                        <a:pt x="52" y="25"/>
                      </a:lnTo>
                      <a:lnTo>
                        <a:pt x="45" y="25"/>
                      </a:lnTo>
                      <a:lnTo>
                        <a:pt x="30" y="35"/>
                      </a:lnTo>
                      <a:lnTo>
                        <a:pt x="10" y="35"/>
                      </a:lnTo>
                      <a:lnTo>
                        <a:pt x="3" y="38"/>
                      </a:lnTo>
                      <a:lnTo>
                        <a:pt x="0" y="45"/>
                      </a:lnTo>
                      <a:lnTo>
                        <a:pt x="3" y="53"/>
                      </a:lnTo>
                      <a:lnTo>
                        <a:pt x="23" y="65"/>
                      </a:lnTo>
                      <a:lnTo>
                        <a:pt x="30" y="68"/>
                      </a:lnTo>
                      <a:lnTo>
                        <a:pt x="43" y="68"/>
                      </a:lnTo>
                      <a:lnTo>
                        <a:pt x="62" y="70"/>
                      </a:lnTo>
                      <a:lnTo>
                        <a:pt x="62" y="78"/>
                      </a:lnTo>
                      <a:lnTo>
                        <a:pt x="70" y="78"/>
                      </a:lnTo>
                      <a:lnTo>
                        <a:pt x="80" y="78"/>
                      </a:lnTo>
                      <a:lnTo>
                        <a:pt x="87" y="75"/>
                      </a:lnTo>
                      <a:lnTo>
                        <a:pt x="95" y="70"/>
                      </a:lnTo>
                      <a:lnTo>
                        <a:pt x="95" y="58"/>
                      </a:lnTo>
                      <a:lnTo>
                        <a:pt x="90" y="45"/>
                      </a:lnTo>
                      <a:lnTo>
                        <a:pt x="87" y="38"/>
                      </a:lnTo>
                      <a:lnTo>
                        <a:pt x="82" y="30"/>
                      </a:lnTo>
                      <a:lnTo>
                        <a:pt x="77" y="5"/>
                      </a:lnTo>
                      <a:lnTo>
                        <a:pt x="47" y="0"/>
                      </a:lnTo>
                    </a:path>
                  </a:pathLst>
                </a:custGeom>
                <a:solidFill>
                  <a:schemeClr val="bg2"/>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5" name="Freeform 51"/>
                <p:cNvSpPr>
                  <a:spLocks/>
                </p:cNvSpPr>
                <p:nvPr/>
              </p:nvSpPr>
              <p:spPr bwMode="auto">
                <a:xfrm>
                  <a:off x="1208" y="2717"/>
                  <a:ext cx="187" cy="167"/>
                </a:xfrm>
                <a:custGeom>
                  <a:avLst/>
                  <a:gdLst>
                    <a:gd name="T0" fmla="*/ 74 w 187"/>
                    <a:gd name="T1" fmla="*/ 0 h 167"/>
                    <a:gd name="T2" fmla="*/ 72 w 187"/>
                    <a:gd name="T3" fmla="*/ 56 h 167"/>
                    <a:gd name="T4" fmla="*/ 7 w 187"/>
                    <a:gd name="T5" fmla="*/ 31 h 167"/>
                    <a:gd name="T6" fmla="*/ 2 w 187"/>
                    <a:gd name="T7" fmla="*/ 33 h 167"/>
                    <a:gd name="T8" fmla="*/ 0 w 187"/>
                    <a:gd name="T9" fmla="*/ 51 h 167"/>
                    <a:gd name="T10" fmla="*/ 5 w 187"/>
                    <a:gd name="T11" fmla="*/ 51 h 167"/>
                    <a:gd name="T12" fmla="*/ 5 w 187"/>
                    <a:gd name="T13" fmla="*/ 58 h 167"/>
                    <a:gd name="T14" fmla="*/ 7 w 187"/>
                    <a:gd name="T15" fmla="*/ 63 h 167"/>
                    <a:gd name="T16" fmla="*/ 10 w 187"/>
                    <a:gd name="T17" fmla="*/ 63 h 167"/>
                    <a:gd name="T18" fmla="*/ 15 w 187"/>
                    <a:gd name="T19" fmla="*/ 61 h 167"/>
                    <a:gd name="T20" fmla="*/ 17 w 187"/>
                    <a:gd name="T21" fmla="*/ 56 h 167"/>
                    <a:gd name="T22" fmla="*/ 17 w 187"/>
                    <a:gd name="T23" fmla="*/ 51 h 167"/>
                    <a:gd name="T24" fmla="*/ 67 w 187"/>
                    <a:gd name="T25" fmla="*/ 71 h 167"/>
                    <a:gd name="T26" fmla="*/ 22 w 187"/>
                    <a:gd name="T27" fmla="*/ 121 h 167"/>
                    <a:gd name="T28" fmla="*/ 20 w 187"/>
                    <a:gd name="T29" fmla="*/ 141 h 167"/>
                    <a:gd name="T30" fmla="*/ 22 w 187"/>
                    <a:gd name="T31" fmla="*/ 148 h 167"/>
                    <a:gd name="T32" fmla="*/ 22 w 187"/>
                    <a:gd name="T33" fmla="*/ 153 h 167"/>
                    <a:gd name="T34" fmla="*/ 24 w 187"/>
                    <a:gd name="T35" fmla="*/ 161 h 167"/>
                    <a:gd name="T36" fmla="*/ 27 w 187"/>
                    <a:gd name="T37" fmla="*/ 163 h 167"/>
                    <a:gd name="T38" fmla="*/ 29 w 187"/>
                    <a:gd name="T39" fmla="*/ 163 h 167"/>
                    <a:gd name="T40" fmla="*/ 34 w 187"/>
                    <a:gd name="T41" fmla="*/ 166 h 167"/>
                    <a:gd name="T42" fmla="*/ 37 w 187"/>
                    <a:gd name="T43" fmla="*/ 163 h 167"/>
                    <a:gd name="T44" fmla="*/ 39 w 187"/>
                    <a:gd name="T45" fmla="*/ 156 h 167"/>
                    <a:gd name="T46" fmla="*/ 42 w 187"/>
                    <a:gd name="T47" fmla="*/ 153 h 167"/>
                    <a:gd name="T48" fmla="*/ 37 w 187"/>
                    <a:gd name="T49" fmla="*/ 148 h 167"/>
                    <a:gd name="T50" fmla="*/ 34 w 187"/>
                    <a:gd name="T51" fmla="*/ 146 h 167"/>
                    <a:gd name="T52" fmla="*/ 34 w 187"/>
                    <a:gd name="T53" fmla="*/ 141 h 167"/>
                    <a:gd name="T54" fmla="*/ 32 w 187"/>
                    <a:gd name="T55" fmla="*/ 141 h 167"/>
                    <a:gd name="T56" fmla="*/ 29 w 187"/>
                    <a:gd name="T57" fmla="*/ 136 h 167"/>
                    <a:gd name="T58" fmla="*/ 82 w 187"/>
                    <a:gd name="T59" fmla="*/ 76 h 167"/>
                    <a:gd name="T60" fmla="*/ 169 w 187"/>
                    <a:gd name="T61" fmla="*/ 126 h 167"/>
                    <a:gd name="T62" fmla="*/ 169 w 187"/>
                    <a:gd name="T63" fmla="*/ 133 h 167"/>
                    <a:gd name="T64" fmla="*/ 171 w 187"/>
                    <a:gd name="T65" fmla="*/ 136 h 167"/>
                    <a:gd name="T66" fmla="*/ 171 w 187"/>
                    <a:gd name="T67" fmla="*/ 148 h 167"/>
                    <a:gd name="T68" fmla="*/ 174 w 187"/>
                    <a:gd name="T69" fmla="*/ 151 h 167"/>
                    <a:gd name="T70" fmla="*/ 176 w 187"/>
                    <a:gd name="T71" fmla="*/ 153 h 167"/>
                    <a:gd name="T72" fmla="*/ 181 w 187"/>
                    <a:gd name="T73" fmla="*/ 153 h 167"/>
                    <a:gd name="T74" fmla="*/ 186 w 187"/>
                    <a:gd name="T75" fmla="*/ 148 h 167"/>
                    <a:gd name="T76" fmla="*/ 181 w 187"/>
                    <a:gd name="T77" fmla="*/ 136 h 167"/>
                    <a:gd name="T78" fmla="*/ 181 w 187"/>
                    <a:gd name="T79" fmla="*/ 131 h 167"/>
                    <a:gd name="T80" fmla="*/ 176 w 187"/>
                    <a:gd name="T81" fmla="*/ 123 h 167"/>
                    <a:gd name="T82" fmla="*/ 179 w 187"/>
                    <a:gd name="T83" fmla="*/ 108 h 167"/>
                    <a:gd name="T84" fmla="*/ 97 w 187"/>
                    <a:gd name="T85" fmla="*/ 66 h 167"/>
                    <a:gd name="T86" fmla="*/ 124 w 187"/>
                    <a:gd name="T87" fmla="*/ 41 h 167"/>
                    <a:gd name="T88" fmla="*/ 129 w 187"/>
                    <a:gd name="T89" fmla="*/ 46 h 167"/>
                    <a:gd name="T90" fmla="*/ 131 w 187"/>
                    <a:gd name="T91" fmla="*/ 51 h 167"/>
                    <a:gd name="T92" fmla="*/ 136 w 187"/>
                    <a:gd name="T93" fmla="*/ 56 h 167"/>
                    <a:gd name="T94" fmla="*/ 146 w 187"/>
                    <a:gd name="T95" fmla="*/ 48 h 167"/>
                    <a:gd name="T96" fmla="*/ 146 w 187"/>
                    <a:gd name="T97" fmla="*/ 46 h 167"/>
                    <a:gd name="T98" fmla="*/ 144 w 187"/>
                    <a:gd name="T99" fmla="*/ 41 h 167"/>
                    <a:gd name="T100" fmla="*/ 136 w 187"/>
                    <a:gd name="T101" fmla="*/ 38 h 167"/>
                    <a:gd name="T102" fmla="*/ 134 w 187"/>
                    <a:gd name="T103" fmla="*/ 31 h 167"/>
                    <a:gd name="T104" fmla="*/ 121 w 187"/>
                    <a:gd name="T105" fmla="*/ 21 h 167"/>
                    <a:gd name="T106" fmla="*/ 92 w 187"/>
                    <a:gd name="T107" fmla="*/ 48 h 167"/>
                    <a:gd name="T108" fmla="*/ 93 w 187"/>
                    <a:gd name="T109" fmla="*/ 5 h 167"/>
                    <a:gd name="T110" fmla="*/ 74 w 187"/>
                    <a:gd name="T111" fmla="*/ 0 h 16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87" h="167">
                      <a:moveTo>
                        <a:pt x="74" y="0"/>
                      </a:moveTo>
                      <a:lnTo>
                        <a:pt x="72" y="56"/>
                      </a:lnTo>
                      <a:lnTo>
                        <a:pt x="7" y="31"/>
                      </a:lnTo>
                      <a:lnTo>
                        <a:pt x="2" y="33"/>
                      </a:lnTo>
                      <a:lnTo>
                        <a:pt x="0" y="51"/>
                      </a:lnTo>
                      <a:lnTo>
                        <a:pt x="5" y="51"/>
                      </a:lnTo>
                      <a:lnTo>
                        <a:pt x="5" y="58"/>
                      </a:lnTo>
                      <a:lnTo>
                        <a:pt x="7" y="63"/>
                      </a:lnTo>
                      <a:lnTo>
                        <a:pt x="10" y="63"/>
                      </a:lnTo>
                      <a:lnTo>
                        <a:pt x="15" y="61"/>
                      </a:lnTo>
                      <a:lnTo>
                        <a:pt x="17" y="56"/>
                      </a:lnTo>
                      <a:lnTo>
                        <a:pt x="17" y="51"/>
                      </a:lnTo>
                      <a:lnTo>
                        <a:pt x="67" y="71"/>
                      </a:lnTo>
                      <a:lnTo>
                        <a:pt x="22" y="121"/>
                      </a:lnTo>
                      <a:lnTo>
                        <a:pt x="20" y="141"/>
                      </a:lnTo>
                      <a:lnTo>
                        <a:pt x="22" y="148"/>
                      </a:lnTo>
                      <a:lnTo>
                        <a:pt x="22" y="153"/>
                      </a:lnTo>
                      <a:lnTo>
                        <a:pt x="24" y="161"/>
                      </a:lnTo>
                      <a:lnTo>
                        <a:pt x="27" y="163"/>
                      </a:lnTo>
                      <a:lnTo>
                        <a:pt x="29" y="163"/>
                      </a:lnTo>
                      <a:lnTo>
                        <a:pt x="34" y="166"/>
                      </a:lnTo>
                      <a:lnTo>
                        <a:pt x="37" y="163"/>
                      </a:lnTo>
                      <a:lnTo>
                        <a:pt x="39" y="156"/>
                      </a:lnTo>
                      <a:lnTo>
                        <a:pt x="42" y="153"/>
                      </a:lnTo>
                      <a:lnTo>
                        <a:pt x="37" y="148"/>
                      </a:lnTo>
                      <a:lnTo>
                        <a:pt x="34" y="146"/>
                      </a:lnTo>
                      <a:lnTo>
                        <a:pt x="34" y="141"/>
                      </a:lnTo>
                      <a:lnTo>
                        <a:pt x="32" y="141"/>
                      </a:lnTo>
                      <a:lnTo>
                        <a:pt x="29" y="136"/>
                      </a:lnTo>
                      <a:lnTo>
                        <a:pt x="82" y="76"/>
                      </a:lnTo>
                      <a:lnTo>
                        <a:pt x="169" y="126"/>
                      </a:lnTo>
                      <a:lnTo>
                        <a:pt x="169" y="133"/>
                      </a:lnTo>
                      <a:lnTo>
                        <a:pt x="171" y="136"/>
                      </a:lnTo>
                      <a:lnTo>
                        <a:pt x="171" y="148"/>
                      </a:lnTo>
                      <a:lnTo>
                        <a:pt x="174" y="151"/>
                      </a:lnTo>
                      <a:lnTo>
                        <a:pt x="176" y="153"/>
                      </a:lnTo>
                      <a:lnTo>
                        <a:pt x="181" y="153"/>
                      </a:lnTo>
                      <a:lnTo>
                        <a:pt x="186" y="148"/>
                      </a:lnTo>
                      <a:lnTo>
                        <a:pt x="181" y="136"/>
                      </a:lnTo>
                      <a:lnTo>
                        <a:pt x="181" y="131"/>
                      </a:lnTo>
                      <a:lnTo>
                        <a:pt x="176" y="123"/>
                      </a:lnTo>
                      <a:lnTo>
                        <a:pt x="179" y="108"/>
                      </a:lnTo>
                      <a:lnTo>
                        <a:pt x="97" y="66"/>
                      </a:lnTo>
                      <a:lnTo>
                        <a:pt x="124" y="41"/>
                      </a:lnTo>
                      <a:lnTo>
                        <a:pt x="129" y="46"/>
                      </a:lnTo>
                      <a:lnTo>
                        <a:pt x="131" y="51"/>
                      </a:lnTo>
                      <a:lnTo>
                        <a:pt x="136" y="56"/>
                      </a:lnTo>
                      <a:lnTo>
                        <a:pt x="146" y="48"/>
                      </a:lnTo>
                      <a:lnTo>
                        <a:pt x="146" y="46"/>
                      </a:lnTo>
                      <a:lnTo>
                        <a:pt x="144" y="41"/>
                      </a:lnTo>
                      <a:lnTo>
                        <a:pt x="136" y="38"/>
                      </a:lnTo>
                      <a:lnTo>
                        <a:pt x="134" y="31"/>
                      </a:lnTo>
                      <a:lnTo>
                        <a:pt x="121" y="21"/>
                      </a:lnTo>
                      <a:lnTo>
                        <a:pt x="92" y="48"/>
                      </a:lnTo>
                      <a:lnTo>
                        <a:pt x="93" y="5"/>
                      </a:lnTo>
                      <a:lnTo>
                        <a:pt x="74" y="0"/>
                      </a:lnTo>
                    </a:path>
                  </a:pathLst>
                </a:custGeom>
                <a:solidFill>
                  <a:srgbClr val="DDDDDD"/>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6" name="Freeform 52"/>
                <p:cNvSpPr>
                  <a:spLocks/>
                </p:cNvSpPr>
                <p:nvPr/>
              </p:nvSpPr>
              <p:spPr bwMode="auto">
                <a:xfrm>
                  <a:off x="1173" y="2663"/>
                  <a:ext cx="224" cy="77"/>
                </a:xfrm>
                <a:custGeom>
                  <a:avLst/>
                  <a:gdLst>
                    <a:gd name="T0" fmla="*/ 72 w 224"/>
                    <a:gd name="T1" fmla="*/ 30 h 77"/>
                    <a:gd name="T2" fmla="*/ 2 w 224"/>
                    <a:gd name="T3" fmla="*/ 0 h 77"/>
                    <a:gd name="T4" fmla="*/ 0 w 224"/>
                    <a:gd name="T5" fmla="*/ 6 h 77"/>
                    <a:gd name="T6" fmla="*/ 0 w 224"/>
                    <a:gd name="T7" fmla="*/ 14 h 77"/>
                    <a:gd name="T8" fmla="*/ 2 w 224"/>
                    <a:gd name="T9" fmla="*/ 20 h 77"/>
                    <a:gd name="T10" fmla="*/ 83 w 224"/>
                    <a:gd name="T11" fmla="*/ 59 h 77"/>
                    <a:gd name="T12" fmla="*/ 142 w 224"/>
                    <a:gd name="T13" fmla="*/ 76 h 77"/>
                    <a:gd name="T14" fmla="*/ 169 w 224"/>
                    <a:gd name="T15" fmla="*/ 74 h 77"/>
                    <a:gd name="T16" fmla="*/ 196 w 224"/>
                    <a:gd name="T17" fmla="*/ 59 h 77"/>
                    <a:gd name="T18" fmla="*/ 223 w 224"/>
                    <a:gd name="T19" fmla="*/ 41 h 77"/>
                    <a:gd name="T20" fmla="*/ 223 w 224"/>
                    <a:gd name="T21" fmla="*/ 26 h 77"/>
                    <a:gd name="T22" fmla="*/ 72 w 224"/>
                    <a:gd name="T23" fmla="*/ 30 h 7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77">
                      <a:moveTo>
                        <a:pt x="72" y="30"/>
                      </a:moveTo>
                      <a:lnTo>
                        <a:pt x="2" y="0"/>
                      </a:lnTo>
                      <a:lnTo>
                        <a:pt x="0" y="6"/>
                      </a:lnTo>
                      <a:lnTo>
                        <a:pt x="0" y="14"/>
                      </a:lnTo>
                      <a:lnTo>
                        <a:pt x="2" y="20"/>
                      </a:lnTo>
                      <a:lnTo>
                        <a:pt x="83" y="59"/>
                      </a:lnTo>
                      <a:lnTo>
                        <a:pt x="142" y="76"/>
                      </a:lnTo>
                      <a:lnTo>
                        <a:pt x="169" y="74"/>
                      </a:lnTo>
                      <a:lnTo>
                        <a:pt x="196" y="59"/>
                      </a:lnTo>
                      <a:lnTo>
                        <a:pt x="223" y="41"/>
                      </a:lnTo>
                      <a:lnTo>
                        <a:pt x="223" y="26"/>
                      </a:lnTo>
                      <a:lnTo>
                        <a:pt x="72" y="30"/>
                      </a:lnTo>
                    </a:path>
                  </a:pathLst>
                </a:custGeom>
                <a:solidFill>
                  <a:srgbClr val="2E7FE8"/>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7" name="Freeform 53"/>
                <p:cNvSpPr>
                  <a:spLocks/>
                </p:cNvSpPr>
                <p:nvPr/>
              </p:nvSpPr>
              <p:spPr bwMode="auto">
                <a:xfrm>
                  <a:off x="1111" y="2584"/>
                  <a:ext cx="243" cy="155"/>
                </a:xfrm>
                <a:custGeom>
                  <a:avLst/>
                  <a:gdLst>
                    <a:gd name="T0" fmla="*/ 202 w 243"/>
                    <a:gd name="T1" fmla="*/ 30 h 155"/>
                    <a:gd name="T2" fmla="*/ 88 w 243"/>
                    <a:gd name="T3" fmla="*/ 0 h 155"/>
                    <a:gd name="T4" fmla="*/ 61 w 243"/>
                    <a:gd name="T5" fmla="*/ 9 h 155"/>
                    <a:gd name="T6" fmla="*/ 65 w 243"/>
                    <a:gd name="T7" fmla="*/ 22 h 155"/>
                    <a:gd name="T8" fmla="*/ 41 w 243"/>
                    <a:gd name="T9" fmla="*/ 24 h 155"/>
                    <a:gd name="T10" fmla="*/ 12 w 243"/>
                    <a:gd name="T11" fmla="*/ 29 h 155"/>
                    <a:gd name="T12" fmla="*/ 0 w 243"/>
                    <a:gd name="T13" fmla="*/ 51 h 155"/>
                    <a:gd name="T14" fmla="*/ 2 w 243"/>
                    <a:gd name="T15" fmla="*/ 119 h 155"/>
                    <a:gd name="T16" fmla="*/ 5 w 243"/>
                    <a:gd name="T17" fmla="*/ 144 h 155"/>
                    <a:gd name="T18" fmla="*/ 29 w 243"/>
                    <a:gd name="T19" fmla="*/ 154 h 155"/>
                    <a:gd name="T20" fmla="*/ 57 w 243"/>
                    <a:gd name="T21" fmla="*/ 151 h 155"/>
                    <a:gd name="T22" fmla="*/ 53 w 243"/>
                    <a:gd name="T23" fmla="*/ 75 h 155"/>
                    <a:gd name="T24" fmla="*/ 77 w 243"/>
                    <a:gd name="T25" fmla="*/ 90 h 155"/>
                    <a:gd name="T26" fmla="*/ 155 w 243"/>
                    <a:gd name="T27" fmla="*/ 117 h 155"/>
                    <a:gd name="T28" fmla="*/ 197 w 243"/>
                    <a:gd name="T29" fmla="*/ 123 h 155"/>
                    <a:gd name="T30" fmla="*/ 242 w 243"/>
                    <a:gd name="T31" fmla="*/ 93 h 155"/>
                    <a:gd name="T32" fmla="*/ 202 w 243"/>
                    <a:gd name="T33" fmla="*/ 30 h 1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3" h="155">
                      <a:moveTo>
                        <a:pt x="202" y="30"/>
                      </a:moveTo>
                      <a:lnTo>
                        <a:pt x="88" y="0"/>
                      </a:lnTo>
                      <a:lnTo>
                        <a:pt x="61" y="9"/>
                      </a:lnTo>
                      <a:lnTo>
                        <a:pt x="65" y="22"/>
                      </a:lnTo>
                      <a:lnTo>
                        <a:pt x="41" y="24"/>
                      </a:lnTo>
                      <a:lnTo>
                        <a:pt x="12" y="29"/>
                      </a:lnTo>
                      <a:lnTo>
                        <a:pt x="0" y="51"/>
                      </a:lnTo>
                      <a:lnTo>
                        <a:pt x="2" y="119"/>
                      </a:lnTo>
                      <a:lnTo>
                        <a:pt x="5" y="144"/>
                      </a:lnTo>
                      <a:lnTo>
                        <a:pt x="29" y="154"/>
                      </a:lnTo>
                      <a:lnTo>
                        <a:pt x="57" y="151"/>
                      </a:lnTo>
                      <a:lnTo>
                        <a:pt x="53" y="75"/>
                      </a:lnTo>
                      <a:lnTo>
                        <a:pt x="77" y="90"/>
                      </a:lnTo>
                      <a:lnTo>
                        <a:pt x="155" y="117"/>
                      </a:lnTo>
                      <a:lnTo>
                        <a:pt x="197" y="123"/>
                      </a:lnTo>
                      <a:lnTo>
                        <a:pt x="242" y="93"/>
                      </a:lnTo>
                      <a:lnTo>
                        <a:pt x="202" y="30"/>
                      </a:lnTo>
                    </a:path>
                  </a:pathLst>
                </a:custGeom>
                <a:solidFill>
                  <a:srgbClr val="006C88"/>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8" name="Freeform 54"/>
                <p:cNvSpPr>
                  <a:spLocks/>
                </p:cNvSpPr>
                <p:nvPr/>
              </p:nvSpPr>
              <p:spPr bwMode="auto">
                <a:xfrm>
                  <a:off x="1113" y="2515"/>
                  <a:ext cx="56" cy="44"/>
                </a:xfrm>
                <a:custGeom>
                  <a:avLst/>
                  <a:gdLst>
                    <a:gd name="T0" fmla="*/ 55 w 56"/>
                    <a:gd name="T1" fmla="*/ 28 h 44"/>
                    <a:gd name="T2" fmla="*/ 37 w 56"/>
                    <a:gd name="T3" fmla="*/ 18 h 44"/>
                    <a:gd name="T4" fmla="*/ 37 w 56"/>
                    <a:gd name="T5" fmla="*/ 5 h 44"/>
                    <a:gd name="T6" fmla="*/ 25 w 56"/>
                    <a:gd name="T7" fmla="*/ 0 h 44"/>
                    <a:gd name="T8" fmla="*/ 22 w 56"/>
                    <a:gd name="T9" fmla="*/ 0 h 44"/>
                    <a:gd name="T10" fmla="*/ 22 w 56"/>
                    <a:gd name="T11" fmla="*/ 5 h 44"/>
                    <a:gd name="T12" fmla="*/ 13 w 56"/>
                    <a:gd name="T13" fmla="*/ 3 h 44"/>
                    <a:gd name="T14" fmla="*/ 3 w 56"/>
                    <a:gd name="T15" fmla="*/ 0 h 44"/>
                    <a:gd name="T16" fmla="*/ 0 w 56"/>
                    <a:gd name="T17" fmla="*/ 5 h 44"/>
                    <a:gd name="T18" fmla="*/ 3 w 56"/>
                    <a:gd name="T19" fmla="*/ 8 h 44"/>
                    <a:gd name="T20" fmla="*/ 3 w 56"/>
                    <a:gd name="T21" fmla="*/ 30 h 44"/>
                    <a:gd name="T22" fmla="*/ 20 w 56"/>
                    <a:gd name="T23" fmla="*/ 40 h 44"/>
                    <a:gd name="T24" fmla="*/ 25 w 56"/>
                    <a:gd name="T25" fmla="*/ 40 h 44"/>
                    <a:gd name="T26" fmla="*/ 35 w 56"/>
                    <a:gd name="T27" fmla="*/ 43 h 44"/>
                    <a:gd name="T28" fmla="*/ 55 w 56"/>
                    <a:gd name="T29" fmla="*/ 28 h 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 h="44">
                      <a:moveTo>
                        <a:pt x="55" y="28"/>
                      </a:moveTo>
                      <a:lnTo>
                        <a:pt x="37" y="18"/>
                      </a:lnTo>
                      <a:lnTo>
                        <a:pt x="37" y="5"/>
                      </a:lnTo>
                      <a:lnTo>
                        <a:pt x="25" y="0"/>
                      </a:lnTo>
                      <a:lnTo>
                        <a:pt x="22" y="0"/>
                      </a:lnTo>
                      <a:lnTo>
                        <a:pt x="22" y="5"/>
                      </a:lnTo>
                      <a:lnTo>
                        <a:pt x="13" y="3"/>
                      </a:lnTo>
                      <a:lnTo>
                        <a:pt x="3" y="0"/>
                      </a:lnTo>
                      <a:lnTo>
                        <a:pt x="0" y="5"/>
                      </a:lnTo>
                      <a:lnTo>
                        <a:pt x="3" y="8"/>
                      </a:lnTo>
                      <a:lnTo>
                        <a:pt x="3" y="30"/>
                      </a:lnTo>
                      <a:lnTo>
                        <a:pt x="20" y="40"/>
                      </a:lnTo>
                      <a:lnTo>
                        <a:pt x="25" y="40"/>
                      </a:lnTo>
                      <a:lnTo>
                        <a:pt x="35" y="43"/>
                      </a:lnTo>
                      <a:lnTo>
                        <a:pt x="55" y="28"/>
                      </a:lnTo>
                    </a:path>
                  </a:pathLst>
                </a:custGeom>
                <a:solidFill>
                  <a:srgbClr val="FBDFAF"/>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9" name="Freeform 55"/>
                <p:cNvSpPr>
                  <a:spLocks/>
                </p:cNvSpPr>
                <p:nvPr/>
              </p:nvSpPr>
              <p:spPr bwMode="auto">
                <a:xfrm>
                  <a:off x="1268" y="2317"/>
                  <a:ext cx="88" cy="119"/>
                </a:xfrm>
                <a:custGeom>
                  <a:avLst/>
                  <a:gdLst>
                    <a:gd name="T0" fmla="*/ 8 w 88"/>
                    <a:gd name="T1" fmla="*/ 10 h 119"/>
                    <a:gd name="T2" fmla="*/ 8 w 88"/>
                    <a:gd name="T3" fmla="*/ 33 h 119"/>
                    <a:gd name="T4" fmla="*/ 8 w 88"/>
                    <a:gd name="T5" fmla="*/ 38 h 119"/>
                    <a:gd name="T6" fmla="*/ 0 w 88"/>
                    <a:gd name="T7" fmla="*/ 55 h 119"/>
                    <a:gd name="T8" fmla="*/ 3 w 88"/>
                    <a:gd name="T9" fmla="*/ 60 h 119"/>
                    <a:gd name="T10" fmla="*/ 8 w 88"/>
                    <a:gd name="T11" fmla="*/ 60 h 119"/>
                    <a:gd name="T12" fmla="*/ 8 w 88"/>
                    <a:gd name="T13" fmla="*/ 70 h 119"/>
                    <a:gd name="T14" fmla="*/ 13 w 88"/>
                    <a:gd name="T15" fmla="*/ 70 h 119"/>
                    <a:gd name="T16" fmla="*/ 10 w 88"/>
                    <a:gd name="T17" fmla="*/ 73 h 119"/>
                    <a:gd name="T18" fmla="*/ 13 w 88"/>
                    <a:gd name="T19" fmla="*/ 83 h 119"/>
                    <a:gd name="T20" fmla="*/ 15 w 88"/>
                    <a:gd name="T21" fmla="*/ 90 h 119"/>
                    <a:gd name="T22" fmla="*/ 20 w 88"/>
                    <a:gd name="T23" fmla="*/ 93 h 119"/>
                    <a:gd name="T24" fmla="*/ 28 w 88"/>
                    <a:gd name="T25" fmla="*/ 93 h 119"/>
                    <a:gd name="T26" fmla="*/ 38 w 88"/>
                    <a:gd name="T27" fmla="*/ 100 h 119"/>
                    <a:gd name="T28" fmla="*/ 48 w 88"/>
                    <a:gd name="T29" fmla="*/ 118 h 119"/>
                    <a:gd name="T30" fmla="*/ 87 w 88"/>
                    <a:gd name="T31" fmla="*/ 83 h 119"/>
                    <a:gd name="T32" fmla="*/ 68 w 88"/>
                    <a:gd name="T33" fmla="*/ 0 h 119"/>
                    <a:gd name="T34" fmla="*/ 8 w 88"/>
                    <a:gd name="T35" fmla="*/ 10 h 11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 h="119">
                      <a:moveTo>
                        <a:pt x="8" y="10"/>
                      </a:moveTo>
                      <a:lnTo>
                        <a:pt x="8" y="33"/>
                      </a:lnTo>
                      <a:lnTo>
                        <a:pt x="8" y="38"/>
                      </a:lnTo>
                      <a:lnTo>
                        <a:pt x="0" y="55"/>
                      </a:lnTo>
                      <a:lnTo>
                        <a:pt x="3" y="60"/>
                      </a:lnTo>
                      <a:lnTo>
                        <a:pt x="8" y="60"/>
                      </a:lnTo>
                      <a:lnTo>
                        <a:pt x="8" y="70"/>
                      </a:lnTo>
                      <a:lnTo>
                        <a:pt x="13" y="70"/>
                      </a:lnTo>
                      <a:lnTo>
                        <a:pt x="10" y="73"/>
                      </a:lnTo>
                      <a:lnTo>
                        <a:pt x="13" y="83"/>
                      </a:lnTo>
                      <a:lnTo>
                        <a:pt x="15" y="90"/>
                      </a:lnTo>
                      <a:lnTo>
                        <a:pt x="20" y="93"/>
                      </a:lnTo>
                      <a:lnTo>
                        <a:pt x="28" y="93"/>
                      </a:lnTo>
                      <a:lnTo>
                        <a:pt x="38" y="100"/>
                      </a:lnTo>
                      <a:lnTo>
                        <a:pt x="48" y="118"/>
                      </a:lnTo>
                      <a:lnTo>
                        <a:pt x="87" y="83"/>
                      </a:lnTo>
                      <a:lnTo>
                        <a:pt x="68" y="0"/>
                      </a:lnTo>
                      <a:lnTo>
                        <a:pt x="8" y="10"/>
                      </a:lnTo>
                    </a:path>
                  </a:pathLst>
                </a:custGeom>
                <a:solidFill>
                  <a:srgbClr val="FBDFAF"/>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0" name="Freeform 56"/>
                <p:cNvSpPr>
                  <a:spLocks/>
                </p:cNvSpPr>
                <p:nvPr/>
              </p:nvSpPr>
              <p:spPr bwMode="auto">
                <a:xfrm>
                  <a:off x="1268" y="2300"/>
                  <a:ext cx="106" cy="102"/>
                </a:xfrm>
                <a:custGeom>
                  <a:avLst/>
                  <a:gdLst>
                    <a:gd name="T0" fmla="*/ 45 w 106"/>
                    <a:gd name="T1" fmla="*/ 69 h 102"/>
                    <a:gd name="T2" fmla="*/ 53 w 106"/>
                    <a:gd name="T3" fmla="*/ 78 h 102"/>
                    <a:gd name="T4" fmla="*/ 60 w 106"/>
                    <a:gd name="T5" fmla="*/ 98 h 102"/>
                    <a:gd name="T6" fmla="*/ 82 w 106"/>
                    <a:gd name="T7" fmla="*/ 101 h 102"/>
                    <a:gd name="T8" fmla="*/ 92 w 106"/>
                    <a:gd name="T9" fmla="*/ 98 h 102"/>
                    <a:gd name="T10" fmla="*/ 105 w 106"/>
                    <a:gd name="T11" fmla="*/ 52 h 102"/>
                    <a:gd name="T12" fmla="*/ 105 w 106"/>
                    <a:gd name="T13" fmla="*/ 36 h 102"/>
                    <a:gd name="T14" fmla="*/ 92 w 106"/>
                    <a:gd name="T15" fmla="*/ 12 h 102"/>
                    <a:gd name="T16" fmla="*/ 75 w 106"/>
                    <a:gd name="T17" fmla="*/ 0 h 102"/>
                    <a:gd name="T18" fmla="*/ 48 w 106"/>
                    <a:gd name="T19" fmla="*/ 0 h 102"/>
                    <a:gd name="T20" fmla="*/ 20 w 106"/>
                    <a:gd name="T21" fmla="*/ 7 h 102"/>
                    <a:gd name="T22" fmla="*/ 18 w 106"/>
                    <a:gd name="T23" fmla="*/ 15 h 102"/>
                    <a:gd name="T24" fmla="*/ 0 w 106"/>
                    <a:gd name="T25" fmla="*/ 26 h 102"/>
                    <a:gd name="T26" fmla="*/ 0 w 106"/>
                    <a:gd name="T27" fmla="*/ 33 h 102"/>
                    <a:gd name="T28" fmla="*/ 10 w 106"/>
                    <a:gd name="T29" fmla="*/ 41 h 102"/>
                    <a:gd name="T30" fmla="*/ 20 w 106"/>
                    <a:gd name="T31" fmla="*/ 43 h 102"/>
                    <a:gd name="T32" fmla="*/ 28 w 106"/>
                    <a:gd name="T33" fmla="*/ 52 h 102"/>
                    <a:gd name="T34" fmla="*/ 30 w 106"/>
                    <a:gd name="T35" fmla="*/ 69 h 102"/>
                    <a:gd name="T36" fmla="*/ 38 w 106"/>
                    <a:gd name="T37" fmla="*/ 74 h 102"/>
                    <a:gd name="T38" fmla="*/ 45 w 106"/>
                    <a:gd name="T39" fmla="*/ 69 h 10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6" h="102">
                      <a:moveTo>
                        <a:pt x="45" y="69"/>
                      </a:moveTo>
                      <a:lnTo>
                        <a:pt x="53" y="78"/>
                      </a:lnTo>
                      <a:lnTo>
                        <a:pt x="60" y="98"/>
                      </a:lnTo>
                      <a:lnTo>
                        <a:pt x="82" y="101"/>
                      </a:lnTo>
                      <a:lnTo>
                        <a:pt x="92" y="98"/>
                      </a:lnTo>
                      <a:lnTo>
                        <a:pt x="105" y="52"/>
                      </a:lnTo>
                      <a:lnTo>
                        <a:pt x="105" y="36"/>
                      </a:lnTo>
                      <a:lnTo>
                        <a:pt x="92" y="12"/>
                      </a:lnTo>
                      <a:lnTo>
                        <a:pt x="75" y="0"/>
                      </a:lnTo>
                      <a:lnTo>
                        <a:pt x="48" y="0"/>
                      </a:lnTo>
                      <a:lnTo>
                        <a:pt x="20" y="7"/>
                      </a:lnTo>
                      <a:lnTo>
                        <a:pt x="18" y="15"/>
                      </a:lnTo>
                      <a:lnTo>
                        <a:pt x="0" y="26"/>
                      </a:lnTo>
                      <a:lnTo>
                        <a:pt x="0" y="33"/>
                      </a:lnTo>
                      <a:lnTo>
                        <a:pt x="10" y="41"/>
                      </a:lnTo>
                      <a:lnTo>
                        <a:pt x="20" y="43"/>
                      </a:lnTo>
                      <a:lnTo>
                        <a:pt x="28" y="52"/>
                      </a:lnTo>
                      <a:lnTo>
                        <a:pt x="30" y="69"/>
                      </a:lnTo>
                      <a:lnTo>
                        <a:pt x="38" y="74"/>
                      </a:lnTo>
                      <a:lnTo>
                        <a:pt x="45" y="69"/>
                      </a:lnTo>
                    </a:path>
                  </a:pathLst>
                </a:custGeom>
                <a:solidFill>
                  <a:srgbClr val="656346"/>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1" name="Freeform 57"/>
                <p:cNvSpPr>
                  <a:spLocks/>
                </p:cNvSpPr>
                <p:nvPr/>
              </p:nvSpPr>
              <p:spPr bwMode="auto">
                <a:xfrm>
                  <a:off x="1143" y="2400"/>
                  <a:ext cx="260" cy="284"/>
                </a:xfrm>
                <a:custGeom>
                  <a:avLst/>
                  <a:gdLst>
                    <a:gd name="T0" fmla="*/ 204 w 260"/>
                    <a:gd name="T1" fmla="*/ 0 h 284"/>
                    <a:gd name="T2" fmla="*/ 189 w 260"/>
                    <a:gd name="T3" fmla="*/ 5 h 284"/>
                    <a:gd name="T4" fmla="*/ 179 w 260"/>
                    <a:gd name="T5" fmla="*/ 13 h 284"/>
                    <a:gd name="T6" fmla="*/ 153 w 260"/>
                    <a:gd name="T7" fmla="*/ 35 h 284"/>
                    <a:gd name="T8" fmla="*/ 139 w 260"/>
                    <a:gd name="T9" fmla="*/ 58 h 284"/>
                    <a:gd name="T10" fmla="*/ 134 w 260"/>
                    <a:gd name="T11" fmla="*/ 70 h 284"/>
                    <a:gd name="T12" fmla="*/ 129 w 260"/>
                    <a:gd name="T13" fmla="*/ 88 h 284"/>
                    <a:gd name="T14" fmla="*/ 107 w 260"/>
                    <a:gd name="T15" fmla="*/ 139 h 284"/>
                    <a:gd name="T16" fmla="*/ 50 w 260"/>
                    <a:gd name="T17" fmla="*/ 143 h 284"/>
                    <a:gd name="T18" fmla="*/ 16 w 260"/>
                    <a:gd name="T19" fmla="*/ 137 h 284"/>
                    <a:gd name="T20" fmla="*/ 7 w 260"/>
                    <a:gd name="T21" fmla="*/ 155 h 284"/>
                    <a:gd name="T22" fmla="*/ 0 w 260"/>
                    <a:gd name="T23" fmla="*/ 165 h 284"/>
                    <a:gd name="T24" fmla="*/ 41 w 260"/>
                    <a:gd name="T25" fmla="*/ 176 h 284"/>
                    <a:gd name="T26" fmla="*/ 85 w 260"/>
                    <a:gd name="T27" fmla="*/ 182 h 284"/>
                    <a:gd name="T28" fmla="*/ 121 w 260"/>
                    <a:gd name="T29" fmla="*/ 184 h 284"/>
                    <a:gd name="T30" fmla="*/ 152 w 260"/>
                    <a:gd name="T31" fmla="*/ 128 h 284"/>
                    <a:gd name="T32" fmla="*/ 128 w 260"/>
                    <a:gd name="T33" fmla="*/ 173 h 284"/>
                    <a:gd name="T34" fmla="*/ 125 w 260"/>
                    <a:gd name="T35" fmla="*/ 226 h 284"/>
                    <a:gd name="T36" fmla="*/ 135 w 260"/>
                    <a:gd name="T37" fmla="*/ 253 h 284"/>
                    <a:gd name="T38" fmla="*/ 149 w 260"/>
                    <a:gd name="T39" fmla="*/ 265 h 284"/>
                    <a:gd name="T40" fmla="*/ 161 w 260"/>
                    <a:gd name="T41" fmla="*/ 271 h 284"/>
                    <a:gd name="T42" fmla="*/ 176 w 260"/>
                    <a:gd name="T43" fmla="*/ 272 h 284"/>
                    <a:gd name="T44" fmla="*/ 206 w 260"/>
                    <a:gd name="T45" fmla="*/ 283 h 284"/>
                    <a:gd name="T46" fmla="*/ 225 w 260"/>
                    <a:gd name="T47" fmla="*/ 272 h 284"/>
                    <a:gd name="T48" fmla="*/ 234 w 260"/>
                    <a:gd name="T49" fmla="*/ 278 h 284"/>
                    <a:gd name="T50" fmla="*/ 249 w 260"/>
                    <a:gd name="T51" fmla="*/ 233 h 284"/>
                    <a:gd name="T52" fmla="*/ 256 w 260"/>
                    <a:gd name="T53" fmla="*/ 178 h 284"/>
                    <a:gd name="T54" fmla="*/ 259 w 260"/>
                    <a:gd name="T55" fmla="*/ 125 h 284"/>
                    <a:gd name="T56" fmla="*/ 259 w 260"/>
                    <a:gd name="T57" fmla="*/ 118 h 284"/>
                    <a:gd name="T58" fmla="*/ 256 w 260"/>
                    <a:gd name="T59" fmla="*/ 63 h 284"/>
                    <a:gd name="T60" fmla="*/ 246 w 260"/>
                    <a:gd name="T61" fmla="*/ 30 h 284"/>
                    <a:gd name="T62" fmla="*/ 229 w 260"/>
                    <a:gd name="T63" fmla="*/ 13 h 284"/>
                    <a:gd name="T64" fmla="*/ 214 w 260"/>
                    <a:gd name="T65" fmla="*/ 10 h 284"/>
                    <a:gd name="T66" fmla="*/ 204 w 260"/>
                    <a:gd name="T67" fmla="*/ 0 h 2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0" h="284">
                      <a:moveTo>
                        <a:pt x="204" y="0"/>
                      </a:moveTo>
                      <a:lnTo>
                        <a:pt x="189" y="5"/>
                      </a:lnTo>
                      <a:lnTo>
                        <a:pt x="179" y="13"/>
                      </a:lnTo>
                      <a:lnTo>
                        <a:pt x="153" y="35"/>
                      </a:lnTo>
                      <a:lnTo>
                        <a:pt x="139" y="58"/>
                      </a:lnTo>
                      <a:lnTo>
                        <a:pt x="134" y="70"/>
                      </a:lnTo>
                      <a:lnTo>
                        <a:pt x="129" y="88"/>
                      </a:lnTo>
                      <a:lnTo>
                        <a:pt x="107" y="139"/>
                      </a:lnTo>
                      <a:lnTo>
                        <a:pt x="50" y="143"/>
                      </a:lnTo>
                      <a:lnTo>
                        <a:pt x="16" y="137"/>
                      </a:lnTo>
                      <a:lnTo>
                        <a:pt x="7" y="155"/>
                      </a:lnTo>
                      <a:lnTo>
                        <a:pt x="0" y="165"/>
                      </a:lnTo>
                      <a:lnTo>
                        <a:pt x="41" y="176"/>
                      </a:lnTo>
                      <a:lnTo>
                        <a:pt x="85" y="182"/>
                      </a:lnTo>
                      <a:lnTo>
                        <a:pt x="121" y="184"/>
                      </a:lnTo>
                      <a:lnTo>
                        <a:pt x="152" y="128"/>
                      </a:lnTo>
                      <a:lnTo>
                        <a:pt x="128" y="173"/>
                      </a:lnTo>
                      <a:lnTo>
                        <a:pt x="125" y="226"/>
                      </a:lnTo>
                      <a:lnTo>
                        <a:pt x="135" y="253"/>
                      </a:lnTo>
                      <a:lnTo>
                        <a:pt x="149" y="265"/>
                      </a:lnTo>
                      <a:lnTo>
                        <a:pt x="161" y="271"/>
                      </a:lnTo>
                      <a:lnTo>
                        <a:pt x="176" y="272"/>
                      </a:lnTo>
                      <a:lnTo>
                        <a:pt x="206" y="283"/>
                      </a:lnTo>
                      <a:lnTo>
                        <a:pt x="225" y="272"/>
                      </a:lnTo>
                      <a:lnTo>
                        <a:pt x="234" y="278"/>
                      </a:lnTo>
                      <a:lnTo>
                        <a:pt x="249" y="233"/>
                      </a:lnTo>
                      <a:lnTo>
                        <a:pt x="256" y="178"/>
                      </a:lnTo>
                      <a:lnTo>
                        <a:pt x="259" y="125"/>
                      </a:lnTo>
                      <a:lnTo>
                        <a:pt x="259" y="118"/>
                      </a:lnTo>
                      <a:lnTo>
                        <a:pt x="256" y="63"/>
                      </a:lnTo>
                      <a:lnTo>
                        <a:pt x="246" y="30"/>
                      </a:lnTo>
                      <a:lnTo>
                        <a:pt x="229" y="13"/>
                      </a:lnTo>
                      <a:lnTo>
                        <a:pt x="214" y="10"/>
                      </a:lnTo>
                      <a:lnTo>
                        <a:pt x="204" y="0"/>
                      </a:lnTo>
                    </a:path>
                  </a:pathLst>
                </a:custGeom>
                <a:solidFill>
                  <a:srgbClr val="006C88"/>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2" name="Freeform 58"/>
                <p:cNvSpPr>
                  <a:spLocks/>
                </p:cNvSpPr>
                <p:nvPr/>
              </p:nvSpPr>
              <p:spPr bwMode="auto">
                <a:xfrm>
                  <a:off x="1269" y="2531"/>
                  <a:ext cx="154" cy="195"/>
                </a:xfrm>
                <a:custGeom>
                  <a:avLst/>
                  <a:gdLst>
                    <a:gd name="T0" fmla="*/ 47 w 154"/>
                    <a:gd name="T1" fmla="*/ 89 h 195"/>
                    <a:gd name="T2" fmla="*/ 60 w 154"/>
                    <a:gd name="T3" fmla="*/ 54 h 195"/>
                    <a:gd name="T4" fmla="*/ 86 w 154"/>
                    <a:gd name="T5" fmla="*/ 21 h 195"/>
                    <a:gd name="T6" fmla="*/ 114 w 154"/>
                    <a:gd name="T7" fmla="*/ 2 h 195"/>
                    <a:gd name="T8" fmla="*/ 137 w 154"/>
                    <a:gd name="T9" fmla="*/ 0 h 195"/>
                    <a:gd name="T10" fmla="*/ 147 w 154"/>
                    <a:gd name="T11" fmla="*/ 2 h 195"/>
                    <a:gd name="T12" fmla="*/ 153 w 154"/>
                    <a:gd name="T13" fmla="*/ 24 h 195"/>
                    <a:gd name="T14" fmla="*/ 150 w 154"/>
                    <a:gd name="T15" fmla="*/ 77 h 195"/>
                    <a:gd name="T16" fmla="*/ 131 w 154"/>
                    <a:gd name="T17" fmla="*/ 153 h 195"/>
                    <a:gd name="T18" fmla="*/ 72 w 154"/>
                    <a:gd name="T19" fmla="*/ 191 h 195"/>
                    <a:gd name="T20" fmla="*/ 42 w 154"/>
                    <a:gd name="T21" fmla="*/ 194 h 195"/>
                    <a:gd name="T22" fmla="*/ 0 w 154"/>
                    <a:gd name="T23" fmla="*/ 179 h 195"/>
                    <a:gd name="T24" fmla="*/ 33 w 154"/>
                    <a:gd name="T25" fmla="*/ 122 h 195"/>
                    <a:gd name="T26" fmla="*/ 47 w 154"/>
                    <a:gd name="T27" fmla="*/ 89 h 19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195">
                      <a:moveTo>
                        <a:pt x="47" y="89"/>
                      </a:moveTo>
                      <a:lnTo>
                        <a:pt x="60" y="54"/>
                      </a:lnTo>
                      <a:lnTo>
                        <a:pt x="86" y="21"/>
                      </a:lnTo>
                      <a:lnTo>
                        <a:pt x="114" y="2"/>
                      </a:lnTo>
                      <a:lnTo>
                        <a:pt x="137" y="0"/>
                      </a:lnTo>
                      <a:lnTo>
                        <a:pt x="147" y="2"/>
                      </a:lnTo>
                      <a:lnTo>
                        <a:pt x="153" y="24"/>
                      </a:lnTo>
                      <a:lnTo>
                        <a:pt x="150" y="77"/>
                      </a:lnTo>
                      <a:lnTo>
                        <a:pt x="131" y="153"/>
                      </a:lnTo>
                      <a:lnTo>
                        <a:pt x="72" y="191"/>
                      </a:lnTo>
                      <a:lnTo>
                        <a:pt x="42" y="194"/>
                      </a:lnTo>
                      <a:lnTo>
                        <a:pt x="0" y="179"/>
                      </a:lnTo>
                      <a:lnTo>
                        <a:pt x="33" y="122"/>
                      </a:lnTo>
                      <a:lnTo>
                        <a:pt x="47" y="89"/>
                      </a:lnTo>
                    </a:path>
                  </a:pathLst>
                </a:custGeom>
                <a:solidFill>
                  <a:srgbClr val="2E7FE8"/>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3" name="Line 59"/>
                <p:cNvSpPr>
                  <a:spLocks noChangeShapeType="1"/>
                </p:cNvSpPr>
                <p:nvPr/>
              </p:nvSpPr>
              <p:spPr bwMode="auto">
                <a:xfrm>
                  <a:off x="1177" y="2609"/>
                  <a:ext cx="82" cy="14"/>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pic>
          <p:nvPicPr>
            <p:cNvPr id="71692" name="Picture 60" descr="图形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2" y="1253"/>
              <a:ext cx="672" cy="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3" name="Picture 61" descr="DIANNAO"/>
            <p:cNvPicPr>
              <a:picLocks noChangeAspect="1" noChangeArrowheads="1"/>
            </p:cNvPicPr>
            <p:nvPr/>
          </p:nvPicPr>
          <p:blipFill>
            <a:blip r:embed="rId4">
              <a:clrChange>
                <a:clrFrom>
                  <a:srgbClr val="FEFEF6"/>
                </a:clrFrom>
                <a:clrTo>
                  <a:srgbClr val="FEFEF6">
                    <a:alpha val="0"/>
                  </a:srgbClr>
                </a:clrTo>
              </a:clrChange>
              <a:extLst>
                <a:ext uri="{28A0092B-C50C-407E-A947-70E740481C1C}">
                  <a14:useLocalDpi xmlns:a14="http://schemas.microsoft.com/office/drawing/2010/main" val="0"/>
                </a:ext>
              </a:extLst>
            </a:blip>
            <a:srcRect/>
            <a:stretch>
              <a:fillRect/>
            </a:stretch>
          </p:blipFill>
          <p:spPr bwMode="auto">
            <a:xfrm>
              <a:off x="4604" y="2296"/>
              <a:ext cx="528"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94" name="Line 62"/>
            <p:cNvSpPr>
              <a:spLocks noChangeShapeType="1"/>
            </p:cNvSpPr>
            <p:nvPr/>
          </p:nvSpPr>
          <p:spPr bwMode="auto">
            <a:xfrm flipV="1">
              <a:off x="793" y="1752"/>
              <a:ext cx="318" cy="408"/>
            </a:xfrm>
            <a:prstGeom prst="line">
              <a:avLst/>
            </a:prstGeom>
            <a:noFill/>
            <a:ln w="22225">
              <a:solidFill>
                <a:srgbClr val="CCFFFF"/>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71695" name="Line 63"/>
            <p:cNvSpPr>
              <a:spLocks noChangeShapeType="1"/>
            </p:cNvSpPr>
            <p:nvPr/>
          </p:nvSpPr>
          <p:spPr bwMode="auto">
            <a:xfrm flipV="1">
              <a:off x="1837" y="1344"/>
              <a:ext cx="680" cy="136"/>
            </a:xfrm>
            <a:prstGeom prst="line">
              <a:avLst/>
            </a:prstGeom>
            <a:noFill/>
            <a:ln w="22225">
              <a:solidFill>
                <a:srgbClr val="CCFFFF"/>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71696" name="Line 64"/>
            <p:cNvSpPr>
              <a:spLocks noChangeShapeType="1"/>
            </p:cNvSpPr>
            <p:nvPr/>
          </p:nvSpPr>
          <p:spPr bwMode="auto">
            <a:xfrm flipH="1" flipV="1">
              <a:off x="1973" y="3430"/>
              <a:ext cx="499" cy="136"/>
            </a:xfrm>
            <a:prstGeom prst="line">
              <a:avLst/>
            </a:prstGeom>
            <a:noFill/>
            <a:ln w="22225">
              <a:solidFill>
                <a:srgbClr val="CCFFFF"/>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71697" name="Line 65"/>
            <p:cNvSpPr>
              <a:spLocks noChangeShapeType="1"/>
            </p:cNvSpPr>
            <p:nvPr/>
          </p:nvSpPr>
          <p:spPr bwMode="auto">
            <a:xfrm flipH="1" flipV="1">
              <a:off x="930" y="2750"/>
              <a:ext cx="362" cy="453"/>
            </a:xfrm>
            <a:prstGeom prst="line">
              <a:avLst/>
            </a:prstGeom>
            <a:noFill/>
            <a:ln w="22225">
              <a:solidFill>
                <a:srgbClr val="CCFFFF"/>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71698" name="Line 66"/>
            <p:cNvSpPr>
              <a:spLocks noChangeShapeType="1"/>
            </p:cNvSpPr>
            <p:nvPr/>
          </p:nvSpPr>
          <p:spPr bwMode="auto">
            <a:xfrm flipV="1">
              <a:off x="3107" y="1389"/>
              <a:ext cx="589" cy="0"/>
            </a:xfrm>
            <a:prstGeom prst="line">
              <a:avLst/>
            </a:prstGeom>
            <a:noFill/>
            <a:ln w="22225">
              <a:solidFill>
                <a:srgbClr val="CCFFFF"/>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71699" name="Line 67"/>
            <p:cNvSpPr>
              <a:spLocks noChangeShapeType="1"/>
            </p:cNvSpPr>
            <p:nvPr/>
          </p:nvSpPr>
          <p:spPr bwMode="auto">
            <a:xfrm>
              <a:off x="4286" y="1706"/>
              <a:ext cx="363" cy="544"/>
            </a:xfrm>
            <a:prstGeom prst="line">
              <a:avLst/>
            </a:prstGeom>
            <a:noFill/>
            <a:ln w="22225">
              <a:solidFill>
                <a:srgbClr val="CCFFFF"/>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71700" name="Line 68"/>
            <p:cNvSpPr>
              <a:spLocks noChangeShapeType="1"/>
            </p:cNvSpPr>
            <p:nvPr/>
          </p:nvSpPr>
          <p:spPr bwMode="auto">
            <a:xfrm flipH="1">
              <a:off x="4286" y="2795"/>
              <a:ext cx="454" cy="272"/>
            </a:xfrm>
            <a:prstGeom prst="line">
              <a:avLst/>
            </a:prstGeom>
            <a:noFill/>
            <a:ln w="22225">
              <a:solidFill>
                <a:srgbClr val="CCFFFF"/>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71701" name="Line 69"/>
            <p:cNvSpPr>
              <a:spLocks noChangeShapeType="1"/>
            </p:cNvSpPr>
            <p:nvPr/>
          </p:nvSpPr>
          <p:spPr bwMode="auto">
            <a:xfrm flipH="1">
              <a:off x="3016" y="3385"/>
              <a:ext cx="544" cy="136"/>
            </a:xfrm>
            <a:prstGeom prst="line">
              <a:avLst/>
            </a:prstGeom>
            <a:noFill/>
            <a:ln w="22225">
              <a:solidFill>
                <a:srgbClr val="CCFFFF"/>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71702" name="Text Box 70"/>
            <p:cNvSpPr txBox="1">
              <a:spLocks noChangeArrowheads="1"/>
            </p:cNvSpPr>
            <p:nvPr/>
          </p:nvSpPr>
          <p:spPr bwMode="auto">
            <a:xfrm>
              <a:off x="661" y="1340"/>
              <a:ext cx="1355" cy="3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FFCC00"/>
                  </a:solidFill>
                  <a:latin typeface="Times New Roman" panose="02020603050405020304" pitchFamily="18" charset="0"/>
                </a:rPr>
                <a:t>当时最新版本</a:t>
              </a:r>
            </a:p>
          </p:txBody>
        </p:sp>
        <p:sp>
          <p:nvSpPr>
            <p:cNvPr id="71703" name="Text Box 71"/>
            <p:cNvSpPr txBox="1">
              <a:spLocks noChangeArrowheads="1"/>
            </p:cNvSpPr>
            <p:nvPr/>
          </p:nvSpPr>
          <p:spPr bwMode="auto">
            <a:xfrm>
              <a:off x="3185" y="3077"/>
              <a:ext cx="1560" cy="3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FFCC00"/>
                  </a:solidFill>
                  <a:latin typeface="Times New Roman" panose="02020603050405020304" pitchFamily="18" charset="0"/>
                </a:rPr>
                <a:t>修改并粗略调试</a:t>
              </a:r>
            </a:p>
          </p:txBody>
        </p:sp>
        <p:sp>
          <p:nvSpPr>
            <p:cNvPr id="71704" name="Text Box 72"/>
            <p:cNvSpPr txBox="1">
              <a:spLocks noChangeArrowheads="1"/>
            </p:cNvSpPr>
            <p:nvPr/>
          </p:nvSpPr>
          <p:spPr bwMode="auto">
            <a:xfrm>
              <a:off x="3379" y="1398"/>
              <a:ext cx="1354" cy="3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FFCC00"/>
                  </a:solidFill>
                  <a:latin typeface="Times New Roman" panose="02020603050405020304" pitchFamily="18" charset="0"/>
                </a:rPr>
                <a:t>本地工作副本</a:t>
              </a:r>
            </a:p>
          </p:txBody>
        </p:sp>
        <p:sp>
          <p:nvSpPr>
            <p:cNvPr id="71705" name="Text Box 73"/>
            <p:cNvSpPr txBox="1">
              <a:spLocks noChangeArrowheads="1"/>
            </p:cNvSpPr>
            <p:nvPr/>
          </p:nvSpPr>
          <p:spPr bwMode="auto">
            <a:xfrm>
              <a:off x="862" y="3123"/>
              <a:ext cx="1560" cy="3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FFCC00"/>
                  </a:solidFill>
                  <a:latin typeface="Times New Roman" panose="02020603050405020304" pitchFamily="18" charset="0"/>
                </a:rPr>
                <a:t>生成的最新版本</a:t>
              </a:r>
            </a:p>
          </p:txBody>
        </p:sp>
        <p:sp>
          <p:nvSpPr>
            <p:cNvPr id="71706" name="Text Box 74"/>
            <p:cNvSpPr txBox="1">
              <a:spLocks noChangeArrowheads="1"/>
            </p:cNvSpPr>
            <p:nvPr/>
          </p:nvSpPr>
          <p:spPr bwMode="auto">
            <a:xfrm>
              <a:off x="67" y="2623"/>
              <a:ext cx="944" cy="3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CC99FF"/>
                  </a:solidFill>
                  <a:latin typeface="Times New Roman" panose="02020603050405020304" pitchFamily="18" charset="0"/>
                </a:rPr>
                <a:t>源代码库</a:t>
              </a:r>
            </a:p>
          </p:txBody>
        </p:sp>
        <p:sp>
          <p:nvSpPr>
            <p:cNvPr id="71707" name="Text Box 75"/>
            <p:cNvSpPr txBox="1">
              <a:spLocks noChangeArrowheads="1"/>
            </p:cNvSpPr>
            <p:nvPr/>
          </p:nvSpPr>
          <p:spPr bwMode="auto">
            <a:xfrm>
              <a:off x="4648" y="2804"/>
              <a:ext cx="944" cy="3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CC99FF"/>
                  </a:solidFill>
                  <a:latin typeface="Times New Roman" panose="02020603050405020304" pitchFamily="18" charset="0"/>
                </a:rPr>
                <a:t>修改调试</a:t>
              </a:r>
            </a:p>
          </p:txBody>
        </p:sp>
        <p:sp>
          <p:nvSpPr>
            <p:cNvPr id="71708" name="Text Box 76"/>
            <p:cNvSpPr txBox="1">
              <a:spLocks noChangeArrowheads="1"/>
            </p:cNvSpPr>
            <p:nvPr/>
          </p:nvSpPr>
          <p:spPr bwMode="auto">
            <a:xfrm>
              <a:off x="2064" y="1897"/>
              <a:ext cx="1354" cy="31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CC99FF"/>
                  </a:solidFill>
                  <a:latin typeface="Times New Roman" panose="02020603050405020304" pitchFamily="18" charset="0"/>
                </a:rPr>
                <a:t>获取最新版本</a:t>
              </a:r>
            </a:p>
          </p:txBody>
        </p:sp>
        <p:sp>
          <p:nvSpPr>
            <p:cNvPr id="71709" name="Text Box 77"/>
            <p:cNvSpPr txBox="1">
              <a:spLocks noChangeArrowheads="1"/>
            </p:cNvSpPr>
            <p:nvPr/>
          </p:nvSpPr>
          <p:spPr bwMode="auto">
            <a:xfrm>
              <a:off x="2064" y="2804"/>
              <a:ext cx="1354" cy="3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CC99FF"/>
                  </a:solidFill>
                  <a:latin typeface="Times New Roman" panose="02020603050405020304" pitchFamily="18" charset="0"/>
                </a:rPr>
                <a:t>提交最新版本</a:t>
              </a:r>
            </a:p>
          </p:txBody>
        </p:sp>
      </p:grpSp>
      <p:sp>
        <p:nvSpPr>
          <p:cNvPr id="71686" name="Rectangle 78"/>
          <p:cNvSpPr>
            <a:spLocks noChangeArrowheads="1"/>
          </p:cNvSpPr>
          <p:nvPr/>
        </p:nvSpPr>
        <p:spPr bwMode="auto">
          <a:xfrm>
            <a:off x="4459288" y="1616075"/>
            <a:ext cx="300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en-US" altLang="zh-CN">
                <a:solidFill>
                  <a:srgbClr val="FF0000"/>
                </a:solidFill>
                <a:latin typeface="微软雅黑" panose="020B0503020204020204" pitchFamily="34" charset="-122"/>
                <a:ea typeface="微软雅黑" panose="020B0503020204020204" pitchFamily="34" charset="-122"/>
              </a:rPr>
              <a:t>1</a:t>
            </a:r>
          </a:p>
        </p:txBody>
      </p:sp>
      <p:sp>
        <p:nvSpPr>
          <p:cNvPr id="71687" name="Rectangle 79"/>
          <p:cNvSpPr>
            <a:spLocks noChangeArrowheads="1"/>
          </p:cNvSpPr>
          <p:nvPr/>
        </p:nvSpPr>
        <p:spPr bwMode="auto">
          <a:xfrm>
            <a:off x="8008938" y="350043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en-US" altLang="zh-CN">
                <a:solidFill>
                  <a:srgbClr val="FF0000"/>
                </a:solidFill>
                <a:latin typeface="微软雅黑" panose="020B0503020204020204" pitchFamily="34" charset="-122"/>
                <a:ea typeface="微软雅黑" panose="020B0503020204020204" pitchFamily="34" charset="-122"/>
              </a:rPr>
              <a:t>2</a:t>
            </a:r>
          </a:p>
        </p:txBody>
      </p:sp>
      <p:sp>
        <p:nvSpPr>
          <p:cNvPr id="71688" name="Rectangle 80"/>
          <p:cNvSpPr>
            <a:spLocks noChangeArrowheads="1"/>
          </p:cNvSpPr>
          <p:nvPr/>
        </p:nvSpPr>
        <p:spPr bwMode="auto">
          <a:xfrm>
            <a:off x="4621213" y="5635625"/>
            <a:ext cx="346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en-US" altLang="zh-CN">
                <a:solidFill>
                  <a:srgbClr val="FF0000"/>
                </a:solidFill>
                <a:latin typeface="微软雅黑" panose="020B0503020204020204" pitchFamily="34" charset="-122"/>
                <a:ea typeface="微软雅黑" panose="020B0503020204020204" pitchFamily="34" charset="-122"/>
              </a:rPr>
              <a:t>3</a:t>
            </a:r>
          </a:p>
        </p:txBody>
      </p:sp>
      <p:sp>
        <p:nvSpPr>
          <p:cNvPr id="2064465" name="Rectangle 81"/>
          <p:cNvSpPr>
            <a:spLocks noChangeArrowheads="1"/>
          </p:cNvSpPr>
          <p:nvPr/>
        </p:nvSpPr>
        <p:spPr bwMode="auto">
          <a:xfrm>
            <a:off x="7235825" y="5654675"/>
            <a:ext cx="1152525" cy="519113"/>
          </a:xfrm>
          <a:prstGeom prst="rect">
            <a:avLst/>
          </a:prstGeom>
          <a:solidFill>
            <a:srgbClr val="800000">
              <a:alpha val="84000"/>
            </a:srgbClr>
          </a:solidFill>
          <a:ln>
            <a:noFill/>
          </a:ln>
          <a:effectLst/>
          <a:extLst>
            <a:ext uri="{91240B29-F687-4F45-9708-019B960494DF}">
              <a14:hiddenLine xmlns:a14="http://schemas.microsoft.com/office/drawing/2010/main" w="12700" cap="sq"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zh-CN" altLang="en-US">
                <a:solidFill>
                  <a:srgbClr val="66FFFF"/>
                </a:solidFill>
                <a:effectLst>
                  <a:outerShdw blurRad="38100" dist="38100" dir="2700000" algn="tl">
                    <a:srgbClr val="000000"/>
                  </a:outerShdw>
                </a:effectLst>
                <a:ea typeface="隶书" panose="02010509060101010101" pitchFamily="49" charset="-122"/>
                <a:hlinkClick r:id="rId5" action="ppaction://hlinksldjump"/>
              </a:rPr>
              <a:t>返回</a:t>
            </a:r>
            <a:endParaRPr lang="zh-CN" altLang="en-US">
              <a:solidFill>
                <a:srgbClr val="66FFFF"/>
              </a:solidFill>
              <a:effectLst>
                <a:outerShdw blurRad="38100" dist="38100" dir="2700000" algn="tl">
                  <a:srgbClr val="000000"/>
                </a:outerShdw>
              </a:effectLst>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064386"/>
                                        </p:tgtEl>
                                        <p:attrNameLst>
                                          <p:attrName>style.visibility</p:attrName>
                                        </p:attrNameLst>
                                      </p:cBhvr>
                                      <p:to>
                                        <p:strVal val="visible"/>
                                      </p:to>
                                    </p:set>
                                    <p:anim calcmode="lin" valueType="num">
                                      <p:cBhvr additive="base">
                                        <p:cTn id="7" dur="1000" fill="hold"/>
                                        <p:tgtEl>
                                          <p:spTgt spid="2064386"/>
                                        </p:tgtEl>
                                        <p:attrNameLst>
                                          <p:attrName>ppt_x</p:attrName>
                                        </p:attrNameLst>
                                      </p:cBhvr>
                                      <p:tavLst>
                                        <p:tav tm="0">
                                          <p:val>
                                            <p:strVal val="0-#ppt_w/2"/>
                                          </p:val>
                                        </p:tav>
                                        <p:tav tm="100000">
                                          <p:val>
                                            <p:strVal val="#ppt_x"/>
                                          </p:val>
                                        </p:tav>
                                      </p:tavLst>
                                    </p:anim>
                                    <p:anim calcmode="lin" valueType="num">
                                      <p:cBhvr additive="base">
                                        <p:cTn id="8" dur="1000" fill="hold"/>
                                        <p:tgtEl>
                                          <p:spTgt spid="2064386"/>
                                        </p:tgtEl>
                                        <p:attrNameLst>
                                          <p:attrName>ppt_y</p:attrName>
                                        </p:attrNameLst>
                                      </p:cBhvr>
                                      <p:tavLst>
                                        <p:tav tm="0">
                                          <p:val>
                                            <p:strVal val="0-#ppt_h/2"/>
                                          </p:val>
                                        </p:tav>
                                        <p:tav tm="100000">
                                          <p:val>
                                            <p:strVal val="#ppt_y"/>
                                          </p:val>
                                        </p:tav>
                                      </p:tavLst>
                                    </p:anim>
                                  </p:childTnLst>
                                </p:cTn>
                              </p:par>
                              <p:par>
                                <p:cTn id="9" presetID="3" presetClass="entr" presetSubtype="5" fill="hold" nodeType="withEffect">
                                  <p:stCondLst>
                                    <p:cond delay="0"/>
                                  </p:stCondLst>
                                  <p:childTnLst>
                                    <p:set>
                                      <p:cBhvr>
                                        <p:cTn id="10" dur="1" fill="hold">
                                          <p:stCondLst>
                                            <p:cond delay="0"/>
                                          </p:stCondLst>
                                        </p:cTn>
                                        <p:tgtEl>
                                          <p:spTgt spid="2064387"/>
                                        </p:tgtEl>
                                        <p:attrNameLst>
                                          <p:attrName>style.visibility</p:attrName>
                                        </p:attrNameLst>
                                      </p:cBhvr>
                                      <p:to>
                                        <p:strVal val="visible"/>
                                      </p:to>
                                    </p:set>
                                    <p:animEffect transition="in" filter="blinds(vertical)">
                                      <p:cBhvr>
                                        <p:cTn id="11" dur="500"/>
                                        <p:tgtEl>
                                          <p:spTgt spid="2064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438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430DED5B-9BBD-4F5B-90C0-8C66A837AC44}"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1F79C9F4-6AF6-4F8C-BD78-37F62FD42EBC}" type="slidenum">
              <a:rPr lang="en-US" altLang="zh-CN">
                <a:solidFill>
                  <a:schemeClr val="tx1"/>
                </a:solidFill>
              </a:rPr>
              <a:pPr>
                <a:defRPr/>
              </a:pPr>
              <a:t>25</a:t>
            </a:fld>
            <a:endParaRPr lang="en-US" altLang="zh-CN">
              <a:solidFill>
                <a:schemeClr val="tx1"/>
              </a:solidFill>
            </a:endParaRPr>
          </a:p>
        </p:txBody>
      </p:sp>
      <p:sp>
        <p:nvSpPr>
          <p:cNvPr id="2066434" name="Rectangle 2"/>
          <p:cNvSpPr>
            <a:spLocks noGrp="1" noChangeArrowheads="1"/>
          </p:cNvSpPr>
          <p:nvPr>
            <p:ph type="title"/>
          </p:nvPr>
        </p:nvSpPr>
        <p:spPr/>
        <p:txBody>
          <a:bodyPr/>
          <a:lstStyle/>
          <a:p>
            <a:pPr eaLnBrk="1" hangingPunct="1"/>
            <a:r>
              <a:rPr lang="en-US" altLang="zh-CN" smtClean="0"/>
              <a:t>2)</a:t>
            </a:r>
            <a:r>
              <a:rPr lang="zh-CN" altLang="en-US" smtClean="0"/>
              <a:t>工作空间管理</a:t>
            </a:r>
          </a:p>
        </p:txBody>
      </p:sp>
      <p:sp>
        <p:nvSpPr>
          <p:cNvPr id="2066435" name="Rectangle 3"/>
          <p:cNvSpPr>
            <a:spLocks noGrp="1" noChangeArrowheads="1"/>
          </p:cNvSpPr>
          <p:nvPr>
            <p:ph type="body" idx="1"/>
          </p:nvPr>
        </p:nvSpPr>
        <p:spPr/>
        <p:txBody>
          <a:bodyPr/>
          <a:lstStyle/>
          <a:p>
            <a:pPr eaLnBrk="1" hangingPunct="1"/>
            <a:r>
              <a:rPr lang="zh-CN" altLang="en-US" smtClean="0"/>
              <a:t>所谓工作空间，就是为了完成特定的开发任务（如开发新功能、进行软件测试、或修复</a:t>
            </a:r>
            <a:r>
              <a:rPr lang="en-US" altLang="zh-CN" smtClean="0"/>
              <a:t>BUG</a:t>
            </a:r>
            <a:r>
              <a:rPr lang="zh-CN" altLang="en-US" smtClean="0"/>
              <a:t>，等等），从版本库中选择一组正确的文件</a:t>
            </a:r>
            <a:r>
              <a:rPr lang="en-US" altLang="zh-CN" smtClean="0"/>
              <a:t>/</a:t>
            </a:r>
            <a:r>
              <a:rPr lang="zh-CN" altLang="en-US" smtClean="0"/>
              <a:t>目录的正确版本拷贝到开发人员的开发环境。</a:t>
            </a:r>
          </a:p>
          <a:p>
            <a:pPr lvl="1" eaLnBrk="1" hangingPunct="1">
              <a:buFont typeface="Wingdings" panose="05000000000000000000" pitchFamily="2" charset="2"/>
              <a:buNone/>
            </a:pPr>
            <a:endParaRPr lang="zh-CN" altLang="en-US" smtClean="0"/>
          </a:p>
          <a:p>
            <a:pPr eaLnBrk="1" hangingPunct="1"/>
            <a:r>
              <a:rPr lang="zh-CN" altLang="en-US" smtClean="0"/>
              <a:t>举例说明：为修复一个旧版本，如</a:t>
            </a:r>
            <a:r>
              <a:rPr lang="en-US" altLang="zh-CN" smtClean="0"/>
              <a:t>REL1</a:t>
            </a:r>
            <a:r>
              <a:rPr lang="zh-CN" altLang="en-US" smtClean="0"/>
              <a:t>中的</a:t>
            </a:r>
            <a:r>
              <a:rPr lang="en-US" altLang="zh-CN" smtClean="0"/>
              <a:t>BUG</a:t>
            </a:r>
            <a:r>
              <a:rPr lang="zh-CN" altLang="en-US" smtClean="0"/>
              <a:t>，开发人员首先需要在自己的开发环境中完全重现</a:t>
            </a:r>
            <a:r>
              <a:rPr lang="en-US" altLang="zh-CN" smtClean="0"/>
              <a:t>REL1 </a:t>
            </a:r>
            <a:r>
              <a:rPr lang="zh-CN" altLang="en-US" smtClean="0"/>
              <a:t>所对应的源文件和目录结构，也就是说，需要建立一个对应于</a:t>
            </a:r>
            <a:r>
              <a:rPr lang="en-US" altLang="zh-CN" smtClean="0"/>
              <a:t>REL1 </a:t>
            </a:r>
            <a:r>
              <a:rPr lang="zh-CN" altLang="en-US" smtClean="0"/>
              <a:t>的工作空间。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066434"/>
                                        </p:tgtEl>
                                        <p:attrNameLst>
                                          <p:attrName>style.visibility</p:attrName>
                                        </p:attrNameLst>
                                      </p:cBhvr>
                                      <p:to>
                                        <p:strVal val="visible"/>
                                      </p:to>
                                    </p:set>
                                    <p:anim calcmode="lin" valueType="num">
                                      <p:cBhvr additive="base">
                                        <p:cTn id="7" dur="500" fill="hold"/>
                                        <p:tgtEl>
                                          <p:spTgt spid="2066434"/>
                                        </p:tgtEl>
                                        <p:attrNameLst>
                                          <p:attrName>ppt_x</p:attrName>
                                        </p:attrNameLst>
                                      </p:cBhvr>
                                      <p:tavLst>
                                        <p:tav tm="0">
                                          <p:val>
                                            <p:strVal val="#ppt_x"/>
                                          </p:val>
                                        </p:tav>
                                        <p:tav tm="100000">
                                          <p:val>
                                            <p:strVal val="#ppt_x"/>
                                          </p:val>
                                        </p:tav>
                                      </p:tavLst>
                                    </p:anim>
                                    <p:anim calcmode="lin" valueType="num">
                                      <p:cBhvr additive="base">
                                        <p:cTn id="8" dur="500" fill="hold"/>
                                        <p:tgtEl>
                                          <p:spTgt spid="2066434"/>
                                        </p:tgtEl>
                                        <p:attrNameLst>
                                          <p:attrName>ppt_y</p:attrName>
                                        </p:attrNameLst>
                                      </p:cBhvr>
                                      <p:tavLst>
                                        <p:tav tm="0">
                                          <p:val>
                                            <p:strVal val="0-#ppt_h/2"/>
                                          </p:val>
                                        </p:tav>
                                        <p:tav tm="100000">
                                          <p:val>
                                            <p:strVal val="#ppt_y"/>
                                          </p:val>
                                        </p:tav>
                                      </p:tavLst>
                                    </p:anim>
                                  </p:childTnLst>
                                </p:cTn>
                              </p:par>
                              <p:par>
                                <p:cTn id="9" presetID="12" presetClass="entr" presetSubtype="8" fill="hold" grpId="0" nodeType="withEffect">
                                  <p:stCondLst>
                                    <p:cond delay="0"/>
                                  </p:stCondLst>
                                  <p:childTnLst>
                                    <p:set>
                                      <p:cBhvr>
                                        <p:cTn id="10" dur="1" fill="hold">
                                          <p:stCondLst>
                                            <p:cond delay="0"/>
                                          </p:stCondLst>
                                        </p:cTn>
                                        <p:tgtEl>
                                          <p:spTgt spid="2066435">
                                            <p:txEl>
                                              <p:pRg st="0" end="0"/>
                                            </p:txEl>
                                          </p:spTgt>
                                        </p:tgtEl>
                                        <p:attrNameLst>
                                          <p:attrName>style.visibility</p:attrName>
                                        </p:attrNameLst>
                                      </p:cBhvr>
                                      <p:to>
                                        <p:strVal val="visible"/>
                                      </p:to>
                                    </p:set>
                                    <p:animEffect transition="in" filter="slide(fromLeft)">
                                      <p:cBhvr>
                                        <p:cTn id="11" dur="1000"/>
                                        <p:tgtEl>
                                          <p:spTgt spid="2066435">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8" fill="hold" grpId="0" nodeType="clickEffect">
                                  <p:stCondLst>
                                    <p:cond delay="0"/>
                                  </p:stCondLst>
                                  <p:childTnLst>
                                    <p:set>
                                      <p:cBhvr>
                                        <p:cTn id="15" dur="1" fill="hold">
                                          <p:stCondLst>
                                            <p:cond delay="0"/>
                                          </p:stCondLst>
                                        </p:cTn>
                                        <p:tgtEl>
                                          <p:spTgt spid="2066435">
                                            <p:txEl>
                                              <p:pRg st="2" end="2"/>
                                            </p:txEl>
                                          </p:spTgt>
                                        </p:tgtEl>
                                        <p:attrNameLst>
                                          <p:attrName>style.visibility</p:attrName>
                                        </p:attrNameLst>
                                      </p:cBhvr>
                                      <p:to>
                                        <p:strVal val="visible"/>
                                      </p:to>
                                    </p:set>
                                    <p:animEffect transition="in" filter="slide(fromLeft)">
                                      <p:cBhvr>
                                        <p:cTn id="16" dur="1000"/>
                                        <p:tgtEl>
                                          <p:spTgt spid="20664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6434" grpId="0"/>
      <p:bldP spid="206643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F1BDB544-4776-4038-BEEC-7E0F0E3E7E03}" type="datetime1">
              <a:rPr lang="zh-CN" altLang="en-US">
                <a:solidFill>
                  <a:schemeClr val="tx1"/>
                </a:solidFill>
              </a:rPr>
              <a:pPr>
                <a:defRPr/>
              </a:pPr>
              <a:t>2020/4/14</a:t>
            </a:fld>
            <a:endParaRPr lang="en-US" altLang="zh-CN">
              <a:solidFill>
                <a:schemeClr val="tx1"/>
              </a:solidFill>
            </a:endParaRPr>
          </a:p>
        </p:txBody>
      </p:sp>
      <p:sp>
        <p:nvSpPr>
          <p:cNvPr id="7" name="灯片编号占位符 5"/>
          <p:cNvSpPr>
            <a:spLocks noGrp="1"/>
          </p:cNvSpPr>
          <p:nvPr>
            <p:ph type="sldNum" sz="quarter" idx="12"/>
          </p:nvPr>
        </p:nvSpPr>
        <p:spPr/>
        <p:txBody>
          <a:bodyPr/>
          <a:lstStyle/>
          <a:p>
            <a:pPr>
              <a:defRPr/>
            </a:pPr>
            <a:fld id="{BA209EC3-33A7-47A3-A028-A44AA2E17F7D}" type="slidenum">
              <a:rPr lang="en-US" altLang="zh-CN">
                <a:solidFill>
                  <a:schemeClr val="tx1"/>
                </a:solidFill>
              </a:rPr>
              <a:pPr>
                <a:defRPr/>
              </a:pPr>
              <a:t>26</a:t>
            </a:fld>
            <a:endParaRPr lang="en-US" altLang="zh-CN">
              <a:solidFill>
                <a:schemeClr val="tx1"/>
              </a:solidFill>
            </a:endParaRPr>
          </a:p>
        </p:txBody>
      </p:sp>
      <p:sp>
        <p:nvSpPr>
          <p:cNvPr id="2068482" name="Rectangle 2"/>
          <p:cNvSpPr>
            <a:spLocks noGrp="1" noChangeArrowheads="1"/>
          </p:cNvSpPr>
          <p:nvPr>
            <p:ph type="title"/>
          </p:nvPr>
        </p:nvSpPr>
        <p:spPr/>
        <p:txBody>
          <a:bodyPr/>
          <a:lstStyle/>
          <a:p>
            <a:pPr eaLnBrk="1" hangingPunct="1"/>
            <a:r>
              <a:rPr lang="zh-CN" altLang="en-US" smtClean="0"/>
              <a:t>工作空间管理</a:t>
            </a:r>
          </a:p>
        </p:txBody>
      </p:sp>
      <p:sp>
        <p:nvSpPr>
          <p:cNvPr id="2068483" name="Rectangle 3"/>
          <p:cNvSpPr>
            <a:spLocks noGrp="1" noChangeArrowheads="1"/>
          </p:cNvSpPr>
          <p:nvPr>
            <p:ph type="body" idx="1"/>
          </p:nvPr>
        </p:nvSpPr>
        <p:spPr>
          <a:xfrm>
            <a:off x="762000" y="1846263"/>
            <a:ext cx="7696200" cy="4103687"/>
          </a:xfrm>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a:lstStyle/>
          <a:p>
            <a:pPr eaLnBrk="1" hangingPunct="1">
              <a:lnSpc>
                <a:spcPct val="85000"/>
              </a:lnSpc>
              <a:spcBef>
                <a:spcPct val="35000"/>
              </a:spcBef>
              <a:defRPr/>
            </a:pPr>
            <a:r>
              <a:rPr lang="zh-CN" altLang="en-US" dirty="0">
                <a:effectLst>
                  <a:outerShdw blurRad="38100" dist="38100" dir="2700000" algn="tl">
                    <a:srgbClr val="000000"/>
                  </a:outerShdw>
                </a:effectLst>
              </a:rPr>
              <a:t>存在两类工作空间，一类是开发人员的私有空间，在私有空间中，开发人员可以相对独立地编写和测试自己的代码。</a:t>
            </a:r>
          </a:p>
          <a:p>
            <a:pPr eaLnBrk="1" hangingPunct="1">
              <a:lnSpc>
                <a:spcPct val="85000"/>
              </a:lnSpc>
              <a:spcBef>
                <a:spcPct val="35000"/>
              </a:spcBef>
              <a:defRPr/>
            </a:pPr>
            <a:r>
              <a:rPr lang="zh-CN" altLang="en-US" dirty="0">
                <a:effectLst>
                  <a:outerShdw blurRad="38100" dist="38100" dir="2700000" algn="tl">
                    <a:srgbClr val="000000"/>
                  </a:outerShdw>
                </a:effectLst>
              </a:rPr>
              <a:t>另一类工作空间是团队共享的集成空间，该空间用于集成所有开发人员的开发成果。</a:t>
            </a:r>
          </a:p>
          <a:p>
            <a:pPr eaLnBrk="1" hangingPunct="1">
              <a:lnSpc>
                <a:spcPct val="85000"/>
              </a:lnSpc>
              <a:spcBef>
                <a:spcPct val="35000"/>
              </a:spcBef>
              <a:defRPr/>
            </a:pPr>
            <a:r>
              <a:rPr lang="zh-CN" altLang="en-US" dirty="0">
                <a:effectLst>
                  <a:outerShdw blurRad="38100" dist="38100" dir="2700000" algn="tl">
                    <a:srgbClr val="000000"/>
                  </a:outerShdw>
                </a:effectLst>
              </a:rPr>
              <a:t>工作空间管理包括工作空间的创建、维护与更新、删除等</a:t>
            </a:r>
          </a:p>
          <a:p>
            <a:pPr eaLnBrk="1" hangingPunct="1">
              <a:lnSpc>
                <a:spcPct val="85000"/>
              </a:lnSpc>
              <a:spcBef>
                <a:spcPct val="35000"/>
              </a:spcBef>
              <a:defRPr/>
            </a:pPr>
            <a:r>
              <a:rPr lang="zh-CN" altLang="en-US" dirty="0">
                <a:effectLst>
                  <a:outerShdw blurRad="38100" dist="38100" dir="2700000" algn="tl">
                    <a:srgbClr val="000000"/>
                  </a:outerShdw>
                </a:effectLst>
              </a:rPr>
              <a:t>工作空间应具备以下特点：稳定、一致、透明</a:t>
            </a:r>
          </a:p>
          <a:p>
            <a:pPr lvl="1" algn="r" eaLnBrk="1" hangingPunct="1">
              <a:buFont typeface="Wingdings" panose="05000000000000000000" pitchFamily="2" charset="2"/>
              <a:buNone/>
              <a:defRPr/>
            </a:pPr>
            <a:endParaRPr lang="zh-CN" altLang="en-US" dirty="0">
              <a:solidFill>
                <a:srgbClr val="FF3399"/>
              </a:solidFill>
              <a:effectLst>
                <a:outerShdw blurRad="38100" dist="38100" dir="2700000" algn="tl">
                  <a:srgbClr val="FFFFFF"/>
                </a:outerShdw>
              </a:effectLst>
            </a:endParaRPr>
          </a:p>
          <a:p>
            <a:pPr eaLnBrk="1" hangingPunct="1">
              <a:buFont typeface="Wingdings" panose="05000000000000000000" pitchFamily="2" charset="2"/>
              <a:buNone/>
              <a:defRPr/>
            </a:pPr>
            <a:endParaRPr lang="zh-CN" altLang="en-US" dirty="0">
              <a:effectLst>
                <a:outerShdw blurRad="38100" dist="38100" dir="2700000" algn="tl">
                  <a:srgbClr val="000000"/>
                </a:outerShdw>
              </a:effectLst>
              <a:ea typeface="宋体" panose="02010600030101010101" pitchFamily="2" charset="-122"/>
            </a:endParaRPr>
          </a:p>
        </p:txBody>
      </p:sp>
      <p:sp>
        <p:nvSpPr>
          <p:cNvPr id="2068484" name="Rectangle 4">
            <a:hlinkClick r:id="rId3" action="ppaction://hlinksldjump"/>
          </p:cNvPr>
          <p:cNvSpPr>
            <a:spLocks noChangeArrowheads="1"/>
          </p:cNvSpPr>
          <p:nvPr/>
        </p:nvSpPr>
        <p:spPr bwMode="auto">
          <a:xfrm>
            <a:off x="7235825" y="5654675"/>
            <a:ext cx="1152525" cy="519113"/>
          </a:xfrm>
          <a:prstGeom prst="rect">
            <a:avLst/>
          </a:prstGeom>
          <a:solidFill>
            <a:srgbClr val="800000">
              <a:alpha val="84000"/>
            </a:srgbClr>
          </a:solidFill>
          <a:ln>
            <a:noFill/>
          </a:ln>
          <a:effectLst/>
          <a:extLst>
            <a:ext uri="{91240B29-F687-4F45-9708-019B960494DF}">
              <a14:hiddenLine xmlns:a14="http://schemas.microsoft.com/office/drawing/2010/main" w="12700" cap="sq"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zh-CN" altLang="en-US">
                <a:solidFill>
                  <a:srgbClr val="66FFFF"/>
                </a:solidFill>
                <a:effectLst>
                  <a:outerShdw blurRad="38100" dist="38100" dir="2700000" algn="tl">
                    <a:srgbClr val="000000"/>
                  </a:outerShdw>
                </a:effectLst>
                <a:ea typeface="隶书" panose="02010509060101010101" pitchFamily="49" charset="-122"/>
                <a:hlinkClick r:id="rId3" action="ppaction://hlinksldjump"/>
              </a:rPr>
              <a:t>返回</a:t>
            </a:r>
            <a:endParaRPr lang="zh-CN" altLang="en-US">
              <a:solidFill>
                <a:srgbClr val="66FFFF"/>
              </a:solidFill>
              <a:effectLst>
                <a:outerShdw blurRad="38100" dist="38100" dir="2700000" algn="tl">
                  <a:srgbClr val="000000"/>
                </a:outerShdw>
              </a:effectLst>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068482"/>
                                        </p:tgtEl>
                                        <p:attrNameLst>
                                          <p:attrName>style.visibility</p:attrName>
                                        </p:attrNameLst>
                                      </p:cBhvr>
                                      <p:to>
                                        <p:strVal val="visible"/>
                                      </p:to>
                                    </p:set>
                                    <p:animEffect transition="in" filter="slide(fromLeft)">
                                      <p:cBhvr>
                                        <p:cTn id="7" dur="1000"/>
                                        <p:tgtEl>
                                          <p:spTgt spid="20684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68483">
                                            <p:txEl>
                                              <p:pRg st="0" end="0"/>
                                            </p:txEl>
                                          </p:spTgt>
                                        </p:tgtEl>
                                        <p:attrNameLst>
                                          <p:attrName>style.visibility</p:attrName>
                                        </p:attrNameLst>
                                      </p:cBhvr>
                                      <p:to>
                                        <p:strVal val="visible"/>
                                      </p:to>
                                    </p:set>
                                    <p:animEffect transition="in" filter="fade">
                                      <p:cBhvr>
                                        <p:cTn id="10" dur="1000"/>
                                        <p:tgtEl>
                                          <p:spTgt spid="2068483">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68483">
                                            <p:txEl>
                                              <p:pRg st="1" end="1"/>
                                            </p:txEl>
                                          </p:spTgt>
                                        </p:tgtEl>
                                        <p:attrNameLst>
                                          <p:attrName>style.visibility</p:attrName>
                                        </p:attrNameLst>
                                      </p:cBhvr>
                                      <p:to>
                                        <p:strVal val="visible"/>
                                      </p:to>
                                    </p:set>
                                    <p:animEffect transition="in" filter="fade">
                                      <p:cBhvr>
                                        <p:cTn id="15" dur="1000"/>
                                        <p:tgtEl>
                                          <p:spTgt spid="2068483">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68483">
                                            <p:txEl>
                                              <p:pRg st="2" end="2"/>
                                            </p:txEl>
                                          </p:spTgt>
                                        </p:tgtEl>
                                        <p:attrNameLst>
                                          <p:attrName>style.visibility</p:attrName>
                                        </p:attrNameLst>
                                      </p:cBhvr>
                                      <p:to>
                                        <p:strVal val="visible"/>
                                      </p:to>
                                    </p:set>
                                    <p:animEffect transition="in" filter="fade">
                                      <p:cBhvr>
                                        <p:cTn id="20" dur="1000"/>
                                        <p:tgtEl>
                                          <p:spTgt spid="2068483">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68483">
                                            <p:txEl>
                                              <p:pRg st="3" end="3"/>
                                            </p:txEl>
                                          </p:spTgt>
                                        </p:tgtEl>
                                        <p:attrNameLst>
                                          <p:attrName>style.visibility</p:attrName>
                                        </p:attrNameLst>
                                      </p:cBhvr>
                                      <p:to>
                                        <p:strVal val="visible"/>
                                      </p:to>
                                    </p:set>
                                    <p:animEffect transition="in" filter="fade">
                                      <p:cBhvr>
                                        <p:cTn id="25" dur="1000"/>
                                        <p:tgtEl>
                                          <p:spTgt spid="20684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482" grpId="0"/>
      <p:bldP spid="206848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日期占位符 3"/>
          <p:cNvSpPr>
            <a:spLocks noGrp="1"/>
          </p:cNvSpPr>
          <p:nvPr>
            <p:ph type="dt" sz="quarter" idx="10"/>
          </p:nvPr>
        </p:nvSpPr>
        <p:spPr/>
        <p:txBody>
          <a:bodyPr/>
          <a:lstStyle/>
          <a:p>
            <a:pPr>
              <a:defRPr/>
            </a:pPr>
            <a:fld id="{86741383-3DA5-4C84-AE07-FDA375C276B0}" type="datetime1">
              <a:rPr lang="zh-CN" altLang="en-US">
                <a:solidFill>
                  <a:schemeClr val="tx1"/>
                </a:solidFill>
              </a:rPr>
              <a:pPr>
                <a:defRPr/>
              </a:pPr>
              <a:t>2020/4/14</a:t>
            </a:fld>
            <a:endParaRPr lang="en-US" altLang="zh-CN">
              <a:solidFill>
                <a:schemeClr val="tx1"/>
              </a:solidFill>
            </a:endParaRPr>
          </a:p>
        </p:txBody>
      </p:sp>
      <p:sp>
        <p:nvSpPr>
          <p:cNvPr id="53" name="灯片编号占位符 5"/>
          <p:cNvSpPr>
            <a:spLocks noGrp="1"/>
          </p:cNvSpPr>
          <p:nvPr>
            <p:ph type="sldNum" sz="quarter" idx="12"/>
          </p:nvPr>
        </p:nvSpPr>
        <p:spPr/>
        <p:txBody>
          <a:bodyPr/>
          <a:lstStyle/>
          <a:p>
            <a:pPr>
              <a:defRPr/>
            </a:pPr>
            <a:fld id="{9D8E9BB2-D1E7-4811-BDC0-8E79FDAE2F9A}" type="slidenum">
              <a:rPr lang="en-US" altLang="zh-CN">
                <a:solidFill>
                  <a:schemeClr val="tx1"/>
                </a:solidFill>
              </a:rPr>
              <a:pPr>
                <a:defRPr/>
              </a:pPr>
              <a:t>27</a:t>
            </a:fld>
            <a:endParaRPr lang="en-US" altLang="zh-CN">
              <a:solidFill>
                <a:schemeClr val="tx1"/>
              </a:solidFill>
            </a:endParaRPr>
          </a:p>
        </p:txBody>
      </p:sp>
      <p:sp>
        <p:nvSpPr>
          <p:cNvPr id="2070530" name="Text Box 2"/>
          <p:cNvSpPr txBox="1">
            <a:spLocks noChangeArrowheads="1"/>
          </p:cNvSpPr>
          <p:nvPr/>
        </p:nvSpPr>
        <p:spPr bwMode="auto">
          <a:xfrm>
            <a:off x="323850" y="2781300"/>
            <a:ext cx="1103313" cy="457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FFFF99"/>
                </a:solidFill>
              </a:rPr>
              <a:t>串行：</a:t>
            </a:r>
          </a:p>
        </p:txBody>
      </p:sp>
      <p:sp>
        <p:nvSpPr>
          <p:cNvPr id="2070531" name="Rectangle 3"/>
          <p:cNvSpPr>
            <a:spLocks noGrp="1" noChangeArrowheads="1"/>
          </p:cNvSpPr>
          <p:nvPr>
            <p:ph type="title"/>
          </p:nvPr>
        </p:nvSpPr>
        <p:spPr/>
        <p:txBody>
          <a:bodyPr/>
          <a:lstStyle/>
          <a:p>
            <a:pPr eaLnBrk="1" hangingPunct="1"/>
            <a:r>
              <a:rPr lang="en-US" altLang="zh-CN" smtClean="0"/>
              <a:t>3)</a:t>
            </a:r>
            <a:r>
              <a:rPr lang="zh-CN" altLang="en-US" smtClean="0"/>
              <a:t>并行开发支持</a:t>
            </a:r>
          </a:p>
        </p:txBody>
      </p:sp>
      <p:sp>
        <p:nvSpPr>
          <p:cNvPr id="2070532" name="Text Box 4"/>
          <p:cNvSpPr txBox="1">
            <a:spLocks noChangeArrowheads="1"/>
          </p:cNvSpPr>
          <p:nvPr/>
        </p:nvSpPr>
        <p:spPr bwMode="auto">
          <a:xfrm>
            <a:off x="323850" y="3778250"/>
            <a:ext cx="1152525" cy="457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FFFF99"/>
                </a:solidFill>
              </a:rPr>
              <a:t>并行：</a:t>
            </a:r>
          </a:p>
        </p:txBody>
      </p:sp>
      <p:sp>
        <p:nvSpPr>
          <p:cNvPr id="2070533" name="Rectangle 5"/>
          <p:cNvSpPr>
            <a:spLocks noGrp="1" noChangeArrowheads="1"/>
          </p:cNvSpPr>
          <p:nvPr>
            <p:ph type="body" idx="1"/>
          </p:nvPr>
        </p:nvSpPr>
        <p:spPr>
          <a:xfrm>
            <a:off x="762000" y="1773238"/>
            <a:ext cx="7696200" cy="576262"/>
          </a:xfrm>
        </p:spPr>
        <p:txBody>
          <a:bodyPr/>
          <a:lstStyle/>
          <a:p>
            <a:pPr eaLnBrk="1" hangingPunct="1"/>
            <a:r>
              <a:rPr lang="zh-CN" altLang="en-US" sz="2800" smtClean="0"/>
              <a:t>以增量开发为例</a:t>
            </a:r>
          </a:p>
        </p:txBody>
      </p:sp>
      <p:grpSp>
        <p:nvGrpSpPr>
          <p:cNvPr id="2070534" name="Group 6"/>
          <p:cNvGrpSpPr>
            <a:grpSpLocks/>
          </p:cNvGrpSpPr>
          <p:nvPr/>
        </p:nvGrpSpPr>
        <p:grpSpPr bwMode="auto">
          <a:xfrm>
            <a:off x="1227138" y="2276475"/>
            <a:ext cx="2130425" cy="4105275"/>
            <a:chOff x="773" y="1434"/>
            <a:chExt cx="1342" cy="2586"/>
          </a:xfrm>
        </p:grpSpPr>
        <p:grpSp>
          <p:nvGrpSpPr>
            <p:cNvPr id="77867" name="Group 7"/>
            <p:cNvGrpSpPr>
              <a:grpSpLocks/>
            </p:cNvGrpSpPr>
            <p:nvPr/>
          </p:nvGrpSpPr>
          <p:grpSpPr bwMode="auto">
            <a:xfrm>
              <a:off x="773" y="1692"/>
              <a:ext cx="1079" cy="520"/>
              <a:chOff x="773" y="1692"/>
              <a:chExt cx="1079" cy="520"/>
            </a:xfrm>
          </p:grpSpPr>
          <p:sp>
            <p:nvSpPr>
              <p:cNvPr id="77873" name="AutoShape 8"/>
              <p:cNvSpPr>
                <a:spLocks noChangeArrowheads="1"/>
              </p:cNvSpPr>
              <p:nvPr/>
            </p:nvSpPr>
            <p:spPr bwMode="auto">
              <a:xfrm>
                <a:off x="773" y="1747"/>
                <a:ext cx="1079" cy="293"/>
              </a:xfrm>
              <a:prstGeom prst="homePlate">
                <a:avLst>
                  <a:gd name="adj" fmla="val 15498"/>
                </a:avLst>
              </a:prstGeom>
              <a:gradFill rotWithShape="1">
                <a:gsLst>
                  <a:gs pos="0">
                    <a:srgbClr val="762F00"/>
                  </a:gs>
                  <a:gs pos="50000">
                    <a:srgbClr val="FF6600"/>
                  </a:gs>
                  <a:gs pos="100000">
                    <a:srgbClr val="762F00"/>
                  </a:gs>
                </a:gsLst>
                <a:lin ang="5400000" scaled="1"/>
              </a:gradFill>
              <a:ln>
                <a:noFill/>
              </a:ln>
              <a:effectLst>
                <a:outerShdw dist="35921" dir="2700000" algn="ctr" rotWithShape="0">
                  <a:schemeClr val="hlink"/>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77874" name="Text Box 9"/>
              <p:cNvSpPr txBox="1">
                <a:spLocks noChangeArrowheads="1"/>
              </p:cNvSpPr>
              <p:nvPr/>
            </p:nvSpPr>
            <p:spPr bwMode="auto">
              <a:xfrm>
                <a:off x="820" y="1799"/>
                <a:ext cx="9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zh-CN" altLang="en-US" sz="2000">
                    <a:solidFill>
                      <a:srgbClr val="FFFF99"/>
                    </a:solidFill>
                  </a:rPr>
                  <a:t>开发</a:t>
                </a:r>
                <a:r>
                  <a:rPr lang="en-US" altLang="zh-CN" sz="2000">
                    <a:solidFill>
                      <a:srgbClr val="FFFF99"/>
                    </a:solidFill>
                    <a:latin typeface="宋体" panose="02010600030101010101" pitchFamily="2" charset="-122"/>
                  </a:rPr>
                  <a:t>…</a:t>
                </a:r>
                <a:endParaRPr lang="en-US" altLang="zh-CN" sz="2000">
                  <a:solidFill>
                    <a:srgbClr val="FFFF99"/>
                  </a:solidFill>
                </a:endParaRPr>
              </a:p>
            </p:txBody>
          </p:sp>
          <p:sp>
            <p:nvSpPr>
              <p:cNvPr id="77875" name="Rectangle 10"/>
              <p:cNvSpPr>
                <a:spLocks noChangeArrowheads="1"/>
              </p:cNvSpPr>
              <p:nvPr/>
            </p:nvSpPr>
            <p:spPr bwMode="auto">
              <a:xfrm>
                <a:off x="826" y="1692"/>
                <a:ext cx="114" cy="120"/>
              </a:xfrm>
              <a:prstGeom prst="rect">
                <a:avLst/>
              </a:prstGeom>
              <a:solidFill>
                <a:schemeClr val="hlink"/>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en-US" altLang="zh-CN" sz="1200">
                    <a:solidFill>
                      <a:srgbClr val="000000"/>
                    </a:solidFill>
                  </a:rPr>
                  <a:t>1</a:t>
                </a:r>
                <a:endParaRPr lang="en-US" altLang="zh-CN" sz="1800">
                  <a:solidFill>
                    <a:srgbClr val="000000"/>
                  </a:solidFill>
                </a:endParaRPr>
              </a:p>
            </p:txBody>
          </p:sp>
          <p:sp>
            <p:nvSpPr>
              <p:cNvPr id="77876" name="Line 11"/>
              <p:cNvSpPr>
                <a:spLocks noChangeShapeType="1"/>
              </p:cNvSpPr>
              <p:nvPr/>
            </p:nvSpPr>
            <p:spPr bwMode="auto">
              <a:xfrm rot="10800000">
                <a:off x="1840" y="2059"/>
                <a:ext cx="0" cy="153"/>
              </a:xfrm>
              <a:prstGeom prst="line">
                <a:avLst/>
              </a:prstGeom>
              <a:noFill/>
              <a:ln w="47625">
                <a:solidFill>
                  <a:srgbClr val="FF9900"/>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grpSp>
        <p:sp>
          <p:nvSpPr>
            <p:cNvPr id="77868" name="Line 12"/>
            <p:cNvSpPr>
              <a:spLocks noChangeShapeType="1"/>
            </p:cNvSpPr>
            <p:nvPr/>
          </p:nvSpPr>
          <p:spPr bwMode="auto">
            <a:xfrm rot="5400000">
              <a:off x="2020" y="2436"/>
              <a:ext cx="1" cy="188"/>
            </a:xfrm>
            <a:prstGeom prst="line">
              <a:avLst/>
            </a:prstGeom>
            <a:noFill/>
            <a:ln w="47625">
              <a:solidFill>
                <a:srgbClr val="00FF00"/>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77869" name="AutoShape 13"/>
            <p:cNvSpPr>
              <a:spLocks noChangeArrowheads="1"/>
            </p:cNvSpPr>
            <p:nvPr/>
          </p:nvSpPr>
          <p:spPr bwMode="auto">
            <a:xfrm>
              <a:off x="796" y="2381"/>
              <a:ext cx="1079" cy="277"/>
            </a:xfrm>
            <a:prstGeom prst="homePlate">
              <a:avLst>
                <a:gd name="adj" fmla="val 16393"/>
              </a:avLst>
            </a:prstGeom>
            <a:gradFill rotWithShape="1">
              <a:gsLst>
                <a:gs pos="0">
                  <a:srgbClr val="762F00"/>
                </a:gs>
                <a:gs pos="50000">
                  <a:srgbClr val="FF6600"/>
                </a:gs>
                <a:gs pos="100000">
                  <a:srgbClr val="762F00"/>
                </a:gs>
              </a:gsLst>
              <a:lin ang="5400000" scaled="1"/>
            </a:gradFill>
            <a:ln>
              <a:noFill/>
            </a:ln>
            <a:effectLst>
              <a:outerShdw dist="35921" dir="2700000" algn="ctr" rotWithShape="0">
                <a:schemeClr val="hlink"/>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77870" name="Text Box 14"/>
            <p:cNvSpPr txBox="1">
              <a:spLocks noChangeArrowheads="1"/>
            </p:cNvSpPr>
            <p:nvPr/>
          </p:nvSpPr>
          <p:spPr bwMode="auto">
            <a:xfrm>
              <a:off x="842" y="2408"/>
              <a:ext cx="9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zh-CN" altLang="en-US" sz="2000">
                  <a:solidFill>
                    <a:srgbClr val="FFFF99"/>
                  </a:solidFill>
                </a:rPr>
                <a:t>开发</a:t>
              </a:r>
              <a:r>
                <a:rPr lang="en-US" altLang="zh-CN" sz="2000">
                  <a:solidFill>
                    <a:srgbClr val="FFFF99"/>
                  </a:solidFill>
                  <a:latin typeface="宋体" panose="02010600030101010101" pitchFamily="2" charset="-122"/>
                </a:rPr>
                <a:t>…</a:t>
              </a:r>
              <a:endParaRPr lang="en-US" altLang="zh-CN" sz="2000">
                <a:solidFill>
                  <a:srgbClr val="FFFF99"/>
                </a:solidFill>
              </a:endParaRPr>
            </a:p>
          </p:txBody>
        </p:sp>
        <p:sp>
          <p:nvSpPr>
            <p:cNvPr id="77871" name="Rectangle 15"/>
            <p:cNvSpPr>
              <a:spLocks noChangeArrowheads="1"/>
            </p:cNvSpPr>
            <p:nvPr/>
          </p:nvSpPr>
          <p:spPr bwMode="auto">
            <a:xfrm>
              <a:off x="796" y="2341"/>
              <a:ext cx="162" cy="109"/>
            </a:xfrm>
            <a:prstGeom prst="rect">
              <a:avLst/>
            </a:prstGeom>
            <a:solidFill>
              <a:schemeClr val="hlink"/>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en-US" altLang="zh-CN" sz="1200">
                  <a:solidFill>
                    <a:srgbClr val="000000"/>
                  </a:solidFill>
                </a:rPr>
                <a:t>1</a:t>
              </a:r>
              <a:endParaRPr lang="en-US" altLang="zh-CN" sz="1800">
                <a:solidFill>
                  <a:srgbClr val="000000"/>
                </a:solidFill>
              </a:endParaRPr>
            </a:p>
          </p:txBody>
        </p:sp>
        <p:sp>
          <p:nvSpPr>
            <p:cNvPr id="77872" name="Line 16"/>
            <p:cNvSpPr>
              <a:spLocks noChangeShapeType="1"/>
            </p:cNvSpPr>
            <p:nvPr/>
          </p:nvSpPr>
          <p:spPr bwMode="auto">
            <a:xfrm>
              <a:off x="1840" y="1434"/>
              <a:ext cx="45" cy="2586"/>
            </a:xfrm>
            <a:prstGeom prst="line">
              <a:avLst/>
            </a:prstGeom>
            <a:noFill/>
            <a:ln w="19050">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2070545" name="Group 17"/>
          <p:cNvGrpSpPr>
            <a:grpSpLocks/>
          </p:cNvGrpSpPr>
          <p:nvPr/>
        </p:nvGrpSpPr>
        <p:grpSpPr bwMode="auto">
          <a:xfrm>
            <a:off x="3208338" y="2133600"/>
            <a:ext cx="3240087" cy="4105275"/>
            <a:chOff x="2021" y="1344"/>
            <a:chExt cx="2041" cy="2586"/>
          </a:xfrm>
        </p:grpSpPr>
        <p:sp>
          <p:nvSpPr>
            <p:cNvPr id="77857" name="AutoShape 18"/>
            <p:cNvSpPr>
              <a:spLocks noChangeArrowheads="1"/>
            </p:cNvSpPr>
            <p:nvPr/>
          </p:nvSpPr>
          <p:spPr bwMode="auto">
            <a:xfrm>
              <a:off x="2958" y="1747"/>
              <a:ext cx="1079" cy="293"/>
            </a:xfrm>
            <a:prstGeom prst="chevron">
              <a:avLst>
                <a:gd name="adj" fmla="val 15753"/>
              </a:avLst>
            </a:prstGeom>
            <a:gradFill rotWithShape="1">
              <a:gsLst>
                <a:gs pos="0">
                  <a:srgbClr val="762F00"/>
                </a:gs>
                <a:gs pos="50000">
                  <a:srgbClr val="FF6600"/>
                </a:gs>
                <a:gs pos="100000">
                  <a:srgbClr val="762F00"/>
                </a:gs>
              </a:gsLst>
              <a:lin ang="5400000" scaled="1"/>
            </a:gradFill>
            <a:ln>
              <a:noFill/>
            </a:ln>
            <a:effectLst>
              <a:outerShdw dist="35921" dir="2700000" algn="ctr" rotWithShape="0">
                <a:schemeClr val="hlink"/>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77858" name="Text Box 19"/>
            <p:cNvSpPr txBox="1">
              <a:spLocks noChangeArrowheads="1"/>
            </p:cNvSpPr>
            <p:nvPr/>
          </p:nvSpPr>
          <p:spPr bwMode="auto">
            <a:xfrm>
              <a:off x="3081" y="1799"/>
              <a:ext cx="86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zh-CN" altLang="en-US" sz="2000">
                  <a:solidFill>
                    <a:srgbClr val="FFFF99"/>
                  </a:solidFill>
                </a:rPr>
                <a:t>开发</a:t>
              </a:r>
              <a:r>
                <a:rPr lang="en-US" altLang="zh-CN" sz="2000">
                  <a:solidFill>
                    <a:srgbClr val="FFFF99"/>
                  </a:solidFill>
                  <a:latin typeface="Times New Roman" panose="02020603050405020304" pitchFamily="18" charset="0"/>
                </a:rPr>
                <a:t>…</a:t>
              </a:r>
              <a:endParaRPr lang="en-US" altLang="zh-CN" sz="2000">
                <a:solidFill>
                  <a:srgbClr val="FFFF99"/>
                </a:solidFill>
              </a:endParaRPr>
            </a:p>
          </p:txBody>
        </p:sp>
        <p:sp>
          <p:nvSpPr>
            <p:cNvPr id="77859" name="Rectangle 20"/>
            <p:cNvSpPr>
              <a:spLocks noChangeArrowheads="1"/>
            </p:cNvSpPr>
            <p:nvPr/>
          </p:nvSpPr>
          <p:spPr bwMode="auto">
            <a:xfrm>
              <a:off x="3039" y="1692"/>
              <a:ext cx="115" cy="120"/>
            </a:xfrm>
            <a:prstGeom prst="rect">
              <a:avLst/>
            </a:prstGeom>
            <a:solidFill>
              <a:schemeClr val="hlink"/>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en-US" altLang="zh-CN" sz="1200">
                  <a:solidFill>
                    <a:srgbClr val="000000"/>
                  </a:solidFill>
                </a:rPr>
                <a:t>3</a:t>
              </a:r>
              <a:endParaRPr lang="en-US" altLang="zh-CN" sz="1800">
                <a:solidFill>
                  <a:srgbClr val="000000"/>
                </a:solidFill>
              </a:endParaRPr>
            </a:p>
          </p:txBody>
        </p:sp>
        <p:sp>
          <p:nvSpPr>
            <p:cNvPr id="77860" name="Line 21"/>
            <p:cNvSpPr>
              <a:spLocks noChangeShapeType="1"/>
            </p:cNvSpPr>
            <p:nvPr/>
          </p:nvSpPr>
          <p:spPr bwMode="auto">
            <a:xfrm rot="10800000">
              <a:off x="3972" y="2047"/>
              <a:ext cx="0" cy="152"/>
            </a:xfrm>
            <a:prstGeom prst="line">
              <a:avLst/>
            </a:prstGeom>
            <a:noFill/>
            <a:ln w="47625">
              <a:solidFill>
                <a:srgbClr val="FF9900"/>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77861" name="Line 22"/>
            <p:cNvSpPr>
              <a:spLocks noChangeShapeType="1"/>
            </p:cNvSpPr>
            <p:nvPr/>
          </p:nvSpPr>
          <p:spPr bwMode="auto">
            <a:xfrm rot="5400000">
              <a:off x="3301" y="3110"/>
              <a:ext cx="0" cy="205"/>
            </a:xfrm>
            <a:prstGeom prst="line">
              <a:avLst/>
            </a:prstGeom>
            <a:noFill/>
            <a:ln w="47625">
              <a:solidFill>
                <a:srgbClr val="00FF00"/>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77862" name="AutoShape 23"/>
            <p:cNvSpPr>
              <a:spLocks noChangeArrowheads="1"/>
            </p:cNvSpPr>
            <p:nvPr/>
          </p:nvSpPr>
          <p:spPr bwMode="auto">
            <a:xfrm>
              <a:off x="2065" y="3050"/>
              <a:ext cx="1079" cy="283"/>
            </a:xfrm>
            <a:prstGeom prst="homePlate">
              <a:avLst>
                <a:gd name="adj" fmla="val 16045"/>
              </a:avLst>
            </a:prstGeom>
            <a:gradFill rotWithShape="1">
              <a:gsLst>
                <a:gs pos="0">
                  <a:srgbClr val="762F00"/>
                </a:gs>
                <a:gs pos="50000">
                  <a:srgbClr val="FF6600"/>
                </a:gs>
                <a:gs pos="100000">
                  <a:srgbClr val="762F00"/>
                </a:gs>
              </a:gsLst>
              <a:lin ang="5400000" scaled="1"/>
            </a:gradFill>
            <a:ln>
              <a:noFill/>
            </a:ln>
            <a:effectLst>
              <a:outerShdw dist="35921" dir="2700000" algn="ctr" rotWithShape="0">
                <a:schemeClr val="hlink"/>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77863" name="Text Box 24"/>
            <p:cNvSpPr txBox="1">
              <a:spLocks noChangeArrowheads="1"/>
            </p:cNvSpPr>
            <p:nvPr/>
          </p:nvSpPr>
          <p:spPr bwMode="auto">
            <a:xfrm>
              <a:off x="2202" y="3100"/>
              <a:ext cx="9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zh-CN" altLang="en-US" sz="2000">
                  <a:solidFill>
                    <a:srgbClr val="FFFF99"/>
                  </a:solidFill>
                </a:rPr>
                <a:t>开发</a:t>
              </a:r>
              <a:r>
                <a:rPr lang="en-US" altLang="zh-CN" sz="2000">
                  <a:solidFill>
                    <a:srgbClr val="FFFF99"/>
                  </a:solidFill>
                  <a:latin typeface="宋体" panose="02010600030101010101" pitchFamily="2" charset="-122"/>
                </a:rPr>
                <a:t>…</a:t>
              </a:r>
              <a:endParaRPr lang="en-US" altLang="zh-CN" sz="2000">
                <a:solidFill>
                  <a:srgbClr val="FFFF99"/>
                </a:solidFill>
              </a:endParaRPr>
            </a:p>
          </p:txBody>
        </p:sp>
        <p:sp>
          <p:nvSpPr>
            <p:cNvPr id="77864" name="Rectangle 25"/>
            <p:cNvSpPr>
              <a:spLocks noChangeArrowheads="1"/>
            </p:cNvSpPr>
            <p:nvPr/>
          </p:nvSpPr>
          <p:spPr bwMode="auto">
            <a:xfrm>
              <a:off x="2021" y="3055"/>
              <a:ext cx="161" cy="109"/>
            </a:xfrm>
            <a:prstGeom prst="rect">
              <a:avLst/>
            </a:prstGeom>
            <a:solidFill>
              <a:schemeClr val="hlink"/>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en-US" altLang="zh-CN" sz="1200">
                  <a:solidFill>
                    <a:srgbClr val="000000"/>
                  </a:solidFill>
                </a:rPr>
                <a:t>3</a:t>
              </a:r>
              <a:endParaRPr lang="en-US" altLang="zh-CN" sz="1800">
                <a:solidFill>
                  <a:srgbClr val="000000"/>
                </a:solidFill>
              </a:endParaRPr>
            </a:p>
          </p:txBody>
        </p:sp>
        <p:sp>
          <p:nvSpPr>
            <p:cNvPr id="77865" name="Line 26"/>
            <p:cNvSpPr>
              <a:spLocks noChangeShapeType="1"/>
            </p:cNvSpPr>
            <p:nvPr/>
          </p:nvSpPr>
          <p:spPr bwMode="auto">
            <a:xfrm>
              <a:off x="3110" y="1344"/>
              <a:ext cx="45" cy="2586"/>
            </a:xfrm>
            <a:prstGeom prst="line">
              <a:avLst/>
            </a:prstGeom>
            <a:noFill/>
            <a:ln w="19050">
              <a:solidFill>
                <a:srgbClr val="FF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7866" name="Line 27"/>
            <p:cNvSpPr>
              <a:spLocks noChangeShapeType="1"/>
            </p:cNvSpPr>
            <p:nvPr/>
          </p:nvSpPr>
          <p:spPr bwMode="auto">
            <a:xfrm>
              <a:off x="4017" y="1344"/>
              <a:ext cx="45" cy="2586"/>
            </a:xfrm>
            <a:prstGeom prst="line">
              <a:avLst/>
            </a:prstGeom>
            <a:noFill/>
            <a:ln w="19050">
              <a:solidFill>
                <a:srgbClr val="FF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2070556" name="Group 28"/>
          <p:cNvGrpSpPr>
            <a:grpSpLocks/>
          </p:cNvGrpSpPr>
          <p:nvPr/>
        </p:nvGrpSpPr>
        <p:grpSpPr bwMode="auto">
          <a:xfrm>
            <a:off x="2271713" y="2133600"/>
            <a:ext cx="2447925" cy="4176713"/>
            <a:chOff x="1431" y="1344"/>
            <a:chExt cx="1542" cy="2631"/>
          </a:xfrm>
        </p:grpSpPr>
        <p:sp>
          <p:nvSpPr>
            <p:cNvPr id="77847" name="AutoShape 29"/>
            <p:cNvSpPr>
              <a:spLocks noChangeArrowheads="1"/>
            </p:cNvSpPr>
            <p:nvPr/>
          </p:nvSpPr>
          <p:spPr bwMode="auto">
            <a:xfrm>
              <a:off x="1864" y="1747"/>
              <a:ext cx="1081" cy="293"/>
            </a:xfrm>
            <a:prstGeom prst="chevron">
              <a:avLst>
                <a:gd name="adj" fmla="val 15783"/>
              </a:avLst>
            </a:prstGeom>
            <a:gradFill rotWithShape="1">
              <a:gsLst>
                <a:gs pos="0">
                  <a:srgbClr val="762F00"/>
                </a:gs>
                <a:gs pos="50000">
                  <a:srgbClr val="FF6600"/>
                </a:gs>
                <a:gs pos="100000">
                  <a:srgbClr val="762F00"/>
                </a:gs>
              </a:gsLst>
              <a:lin ang="5400000" scaled="1"/>
            </a:gradFill>
            <a:ln>
              <a:noFill/>
            </a:ln>
            <a:effectLst>
              <a:outerShdw dist="35921" dir="2700000" algn="ctr" rotWithShape="0">
                <a:schemeClr val="hlink"/>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77848" name="Text Box 30"/>
            <p:cNvSpPr txBox="1">
              <a:spLocks noChangeArrowheads="1"/>
            </p:cNvSpPr>
            <p:nvPr/>
          </p:nvSpPr>
          <p:spPr bwMode="auto">
            <a:xfrm>
              <a:off x="1989" y="1799"/>
              <a:ext cx="86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zh-CN" altLang="en-US" sz="2000">
                  <a:solidFill>
                    <a:srgbClr val="FFFF99"/>
                  </a:solidFill>
                </a:rPr>
                <a:t>开发</a:t>
              </a:r>
              <a:r>
                <a:rPr lang="en-US" altLang="zh-CN" sz="2000">
                  <a:solidFill>
                    <a:srgbClr val="FFFF99"/>
                  </a:solidFill>
                  <a:latin typeface="Times New Roman" panose="02020603050405020304" pitchFamily="18" charset="0"/>
                </a:rPr>
                <a:t>…</a:t>
              </a:r>
              <a:endParaRPr lang="en-US" altLang="zh-CN" sz="2000">
                <a:solidFill>
                  <a:srgbClr val="FFFF99"/>
                </a:solidFill>
              </a:endParaRPr>
            </a:p>
          </p:txBody>
        </p:sp>
        <p:sp>
          <p:nvSpPr>
            <p:cNvPr id="77849" name="Rectangle 31"/>
            <p:cNvSpPr>
              <a:spLocks noChangeArrowheads="1"/>
            </p:cNvSpPr>
            <p:nvPr/>
          </p:nvSpPr>
          <p:spPr bwMode="auto">
            <a:xfrm>
              <a:off x="1939" y="1692"/>
              <a:ext cx="115" cy="120"/>
            </a:xfrm>
            <a:prstGeom prst="rect">
              <a:avLst/>
            </a:prstGeom>
            <a:solidFill>
              <a:schemeClr val="hlink"/>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en-US" altLang="zh-CN" sz="1200">
                  <a:solidFill>
                    <a:srgbClr val="000000"/>
                  </a:solidFill>
                </a:rPr>
                <a:t>2</a:t>
              </a:r>
              <a:endParaRPr lang="en-US" altLang="zh-CN" sz="1800">
                <a:solidFill>
                  <a:srgbClr val="000000"/>
                </a:solidFill>
              </a:endParaRPr>
            </a:p>
          </p:txBody>
        </p:sp>
        <p:sp>
          <p:nvSpPr>
            <p:cNvPr id="77850" name="Line 32"/>
            <p:cNvSpPr>
              <a:spLocks noChangeShapeType="1"/>
            </p:cNvSpPr>
            <p:nvPr/>
          </p:nvSpPr>
          <p:spPr bwMode="auto">
            <a:xfrm rot="10800000">
              <a:off x="2868" y="2047"/>
              <a:ext cx="0" cy="152"/>
            </a:xfrm>
            <a:prstGeom prst="line">
              <a:avLst/>
            </a:prstGeom>
            <a:noFill/>
            <a:ln w="47625">
              <a:solidFill>
                <a:srgbClr val="FF9900"/>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77851" name="Line 33"/>
            <p:cNvSpPr>
              <a:spLocks noChangeShapeType="1"/>
            </p:cNvSpPr>
            <p:nvPr/>
          </p:nvSpPr>
          <p:spPr bwMode="auto">
            <a:xfrm rot="5400000">
              <a:off x="2664" y="2733"/>
              <a:ext cx="1" cy="205"/>
            </a:xfrm>
            <a:prstGeom prst="line">
              <a:avLst/>
            </a:prstGeom>
            <a:noFill/>
            <a:ln w="47625">
              <a:solidFill>
                <a:srgbClr val="00FF00"/>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77852" name="AutoShape 34"/>
            <p:cNvSpPr>
              <a:spLocks noChangeArrowheads="1"/>
            </p:cNvSpPr>
            <p:nvPr/>
          </p:nvSpPr>
          <p:spPr bwMode="auto">
            <a:xfrm>
              <a:off x="1486" y="2698"/>
              <a:ext cx="1079" cy="284"/>
            </a:xfrm>
            <a:prstGeom prst="homePlate">
              <a:avLst>
                <a:gd name="adj" fmla="val 15989"/>
              </a:avLst>
            </a:prstGeom>
            <a:gradFill rotWithShape="1">
              <a:gsLst>
                <a:gs pos="0">
                  <a:srgbClr val="762F00"/>
                </a:gs>
                <a:gs pos="50000">
                  <a:srgbClr val="FF6600"/>
                </a:gs>
                <a:gs pos="100000">
                  <a:srgbClr val="762F00"/>
                </a:gs>
              </a:gsLst>
              <a:lin ang="5400000" scaled="1"/>
            </a:gradFill>
            <a:ln>
              <a:noFill/>
            </a:ln>
            <a:effectLst>
              <a:outerShdw dist="35921" dir="2700000" algn="ctr" rotWithShape="0">
                <a:schemeClr val="hlink"/>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77853" name="Text Box 35"/>
            <p:cNvSpPr txBox="1">
              <a:spLocks noChangeArrowheads="1"/>
            </p:cNvSpPr>
            <p:nvPr/>
          </p:nvSpPr>
          <p:spPr bwMode="auto">
            <a:xfrm>
              <a:off x="1431" y="2726"/>
              <a:ext cx="9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zh-CN" altLang="en-US" sz="2000">
                  <a:solidFill>
                    <a:srgbClr val="FFFF99"/>
                  </a:solidFill>
                </a:rPr>
                <a:t>开发</a:t>
              </a:r>
              <a:r>
                <a:rPr lang="en-US" altLang="zh-CN" sz="2000">
                  <a:solidFill>
                    <a:srgbClr val="FFFF99"/>
                  </a:solidFill>
                  <a:latin typeface="宋体" panose="02010600030101010101" pitchFamily="2" charset="-122"/>
                </a:rPr>
                <a:t>…</a:t>
              </a:r>
              <a:endParaRPr lang="en-US" altLang="zh-CN" sz="2000">
                <a:solidFill>
                  <a:srgbClr val="FFFF99"/>
                </a:solidFill>
              </a:endParaRPr>
            </a:p>
          </p:txBody>
        </p:sp>
        <p:sp>
          <p:nvSpPr>
            <p:cNvPr id="77854" name="Rectangle 36"/>
            <p:cNvSpPr>
              <a:spLocks noChangeArrowheads="1"/>
            </p:cNvSpPr>
            <p:nvPr/>
          </p:nvSpPr>
          <p:spPr bwMode="auto">
            <a:xfrm>
              <a:off x="1452" y="2698"/>
              <a:ext cx="161" cy="109"/>
            </a:xfrm>
            <a:prstGeom prst="rect">
              <a:avLst/>
            </a:prstGeom>
            <a:solidFill>
              <a:schemeClr val="hlink"/>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en-US" altLang="zh-CN" sz="1200">
                  <a:solidFill>
                    <a:srgbClr val="000000"/>
                  </a:solidFill>
                </a:rPr>
                <a:t>2</a:t>
              </a:r>
              <a:endParaRPr lang="en-US" altLang="zh-CN" sz="1800">
                <a:solidFill>
                  <a:srgbClr val="000000"/>
                </a:solidFill>
              </a:endParaRPr>
            </a:p>
          </p:txBody>
        </p:sp>
        <p:sp>
          <p:nvSpPr>
            <p:cNvPr id="77855" name="Line 37"/>
            <p:cNvSpPr>
              <a:spLocks noChangeShapeType="1"/>
            </p:cNvSpPr>
            <p:nvPr/>
          </p:nvSpPr>
          <p:spPr bwMode="auto">
            <a:xfrm>
              <a:off x="2928" y="1344"/>
              <a:ext cx="45" cy="2586"/>
            </a:xfrm>
            <a:prstGeom prst="line">
              <a:avLst/>
            </a:prstGeom>
            <a:noFill/>
            <a:ln w="19050">
              <a:solidFill>
                <a:srgbClr val="00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7856" name="Line 38"/>
            <p:cNvSpPr>
              <a:spLocks noChangeShapeType="1"/>
            </p:cNvSpPr>
            <p:nvPr/>
          </p:nvSpPr>
          <p:spPr bwMode="auto">
            <a:xfrm>
              <a:off x="2520" y="1389"/>
              <a:ext cx="45" cy="2586"/>
            </a:xfrm>
            <a:prstGeom prst="line">
              <a:avLst/>
            </a:prstGeom>
            <a:noFill/>
            <a:ln w="19050">
              <a:solidFill>
                <a:srgbClr val="00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2070567" name="Group 39"/>
          <p:cNvGrpSpPr>
            <a:grpSpLocks/>
          </p:cNvGrpSpPr>
          <p:nvPr/>
        </p:nvGrpSpPr>
        <p:grpSpPr bwMode="auto">
          <a:xfrm>
            <a:off x="4432300" y="2133600"/>
            <a:ext cx="3816350" cy="4105275"/>
            <a:chOff x="2792" y="1344"/>
            <a:chExt cx="2404" cy="2586"/>
          </a:xfrm>
        </p:grpSpPr>
        <p:grpSp>
          <p:nvGrpSpPr>
            <p:cNvPr id="77836" name="Group 40"/>
            <p:cNvGrpSpPr>
              <a:grpSpLocks/>
            </p:cNvGrpSpPr>
            <p:nvPr/>
          </p:nvGrpSpPr>
          <p:grpSpPr bwMode="auto">
            <a:xfrm>
              <a:off x="2802" y="1344"/>
              <a:ext cx="2394" cy="2586"/>
              <a:chOff x="2802" y="1344"/>
              <a:chExt cx="2394" cy="2586"/>
            </a:xfrm>
          </p:grpSpPr>
          <p:sp>
            <p:nvSpPr>
              <p:cNvPr id="77838" name="AutoShape 41"/>
              <p:cNvSpPr>
                <a:spLocks noChangeArrowheads="1"/>
              </p:cNvSpPr>
              <p:nvPr/>
            </p:nvSpPr>
            <p:spPr bwMode="auto">
              <a:xfrm>
                <a:off x="4050" y="1747"/>
                <a:ext cx="1081" cy="293"/>
              </a:xfrm>
              <a:prstGeom prst="chevron">
                <a:avLst>
                  <a:gd name="adj" fmla="val 15783"/>
                </a:avLst>
              </a:prstGeom>
              <a:gradFill rotWithShape="1">
                <a:gsLst>
                  <a:gs pos="0">
                    <a:srgbClr val="762F00"/>
                  </a:gs>
                  <a:gs pos="50000">
                    <a:srgbClr val="FF6600"/>
                  </a:gs>
                  <a:gs pos="100000">
                    <a:srgbClr val="762F00"/>
                  </a:gs>
                </a:gsLst>
                <a:lin ang="5400000" scaled="1"/>
              </a:gradFill>
              <a:ln>
                <a:noFill/>
              </a:ln>
              <a:effectLst>
                <a:outerShdw dist="35921" dir="2700000" algn="ctr" rotWithShape="0">
                  <a:schemeClr val="hlink"/>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77839" name="Text Box 42"/>
              <p:cNvSpPr txBox="1">
                <a:spLocks noChangeArrowheads="1"/>
              </p:cNvSpPr>
              <p:nvPr/>
            </p:nvSpPr>
            <p:spPr bwMode="auto">
              <a:xfrm>
                <a:off x="4175" y="1799"/>
                <a:ext cx="86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zh-CN" altLang="en-US" sz="2000">
                    <a:solidFill>
                      <a:srgbClr val="FFFF99"/>
                    </a:solidFill>
                  </a:rPr>
                  <a:t>开发</a:t>
                </a:r>
                <a:r>
                  <a:rPr lang="en-US" altLang="zh-CN" sz="2000">
                    <a:solidFill>
                      <a:srgbClr val="FFFF99"/>
                    </a:solidFill>
                    <a:latin typeface="Times New Roman" panose="02020603050405020304" pitchFamily="18" charset="0"/>
                  </a:rPr>
                  <a:t>…</a:t>
                </a:r>
                <a:endParaRPr lang="en-US" altLang="zh-CN" sz="2000">
                  <a:solidFill>
                    <a:srgbClr val="FFFF99"/>
                  </a:solidFill>
                </a:endParaRPr>
              </a:p>
            </p:txBody>
          </p:sp>
          <p:sp>
            <p:nvSpPr>
              <p:cNvPr id="77840" name="Rectangle 43"/>
              <p:cNvSpPr>
                <a:spLocks noChangeArrowheads="1"/>
              </p:cNvSpPr>
              <p:nvPr/>
            </p:nvSpPr>
            <p:spPr bwMode="auto">
              <a:xfrm>
                <a:off x="4132" y="1692"/>
                <a:ext cx="115" cy="120"/>
              </a:xfrm>
              <a:prstGeom prst="rect">
                <a:avLst/>
              </a:prstGeom>
              <a:solidFill>
                <a:schemeClr val="hlink"/>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en-US" altLang="zh-CN" sz="1200">
                    <a:solidFill>
                      <a:srgbClr val="000000"/>
                    </a:solidFill>
                  </a:rPr>
                  <a:t>4</a:t>
                </a:r>
                <a:endParaRPr lang="en-US" altLang="zh-CN" sz="1800">
                  <a:solidFill>
                    <a:srgbClr val="000000"/>
                  </a:solidFill>
                </a:endParaRPr>
              </a:p>
            </p:txBody>
          </p:sp>
          <p:sp>
            <p:nvSpPr>
              <p:cNvPr id="77841" name="Line 44"/>
              <p:cNvSpPr>
                <a:spLocks noChangeShapeType="1"/>
              </p:cNvSpPr>
              <p:nvPr/>
            </p:nvSpPr>
            <p:spPr bwMode="auto">
              <a:xfrm rot="10800000">
                <a:off x="5038" y="2047"/>
                <a:ext cx="0" cy="152"/>
              </a:xfrm>
              <a:prstGeom prst="line">
                <a:avLst/>
              </a:prstGeom>
              <a:noFill/>
              <a:ln w="47625">
                <a:solidFill>
                  <a:srgbClr val="FF9900"/>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77842" name="Line 45"/>
              <p:cNvSpPr>
                <a:spLocks noChangeShapeType="1"/>
              </p:cNvSpPr>
              <p:nvPr/>
            </p:nvSpPr>
            <p:spPr bwMode="auto">
              <a:xfrm rot="5400000">
                <a:off x="4020" y="3389"/>
                <a:ext cx="1" cy="205"/>
              </a:xfrm>
              <a:prstGeom prst="line">
                <a:avLst/>
              </a:prstGeom>
              <a:noFill/>
              <a:ln w="47625">
                <a:solidFill>
                  <a:srgbClr val="00FF00"/>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77843" name="AutoShape 46"/>
              <p:cNvSpPr>
                <a:spLocks noChangeArrowheads="1"/>
              </p:cNvSpPr>
              <p:nvPr/>
            </p:nvSpPr>
            <p:spPr bwMode="auto">
              <a:xfrm>
                <a:off x="2802" y="3367"/>
                <a:ext cx="1079" cy="283"/>
              </a:xfrm>
              <a:prstGeom prst="homePlate">
                <a:avLst>
                  <a:gd name="adj" fmla="val 16045"/>
                </a:avLst>
              </a:prstGeom>
              <a:gradFill rotWithShape="1">
                <a:gsLst>
                  <a:gs pos="0">
                    <a:srgbClr val="762F00"/>
                  </a:gs>
                  <a:gs pos="50000">
                    <a:srgbClr val="FF6600"/>
                  </a:gs>
                  <a:gs pos="100000">
                    <a:srgbClr val="762F00"/>
                  </a:gs>
                </a:gsLst>
                <a:lin ang="5400000" scaled="1"/>
              </a:gradFill>
              <a:ln>
                <a:noFill/>
              </a:ln>
              <a:effectLst>
                <a:outerShdw dist="35921" dir="2700000" algn="ctr" rotWithShape="0">
                  <a:schemeClr val="hlink"/>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77844" name="Text Box 47"/>
              <p:cNvSpPr txBox="1">
                <a:spLocks noChangeArrowheads="1"/>
              </p:cNvSpPr>
              <p:nvPr/>
            </p:nvSpPr>
            <p:spPr bwMode="auto">
              <a:xfrm>
                <a:off x="2849" y="3413"/>
                <a:ext cx="9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zh-CN" altLang="en-US" sz="2000">
                    <a:solidFill>
                      <a:srgbClr val="FFFF99"/>
                    </a:solidFill>
                  </a:rPr>
                  <a:t>开发</a:t>
                </a:r>
                <a:r>
                  <a:rPr lang="en-US" altLang="zh-CN" sz="2000">
                    <a:solidFill>
                      <a:srgbClr val="FFFF99"/>
                    </a:solidFill>
                    <a:latin typeface="宋体" panose="02010600030101010101" pitchFamily="2" charset="-122"/>
                  </a:rPr>
                  <a:t>…</a:t>
                </a:r>
                <a:endParaRPr lang="en-US" altLang="zh-CN" sz="2000">
                  <a:solidFill>
                    <a:srgbClr val="FFFF99"/>
                  </a:solidFill>
                </a:endParaRPr>
              </a:p>
            </p:txBody>
          </p:sp>
          <p:sp>
            <p:nvSpPr>
              <p:cNvPr id="77845" name="Line 48"/>
              <p:cNvSpPr>
                <a:spLocks noChangeShapeType="1"/>
              </p:cNvSpPr>
              <p:nvPr/>
            </p:nvSpPr>
            <p:spPr bwMode="auto">
              <a:xfrm>
                <a:off x="3835" y="1344"/>
                <a:ext cx="45" cy="2586"/>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7846" name="Line 49"/>
              <p:cNvSpPr>
                <a:spLocks noChangeShapeType="1"/>
              </p:cNvSpPr>
              <p:nvPr/>
            </p:nvSpPr>
            <p:spPr bwMode="auto">
              <a:xfrm>
                <a:off x="5151" y="1344"/>
                <a:ext cx="45" cy="2586"/>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77837" name="Rectangle 50"/>
            <p:cNvSpPr>
              <a:spLocks noChangeArrowheads="1"/>
            </p:cNvSpPr>
            <p:nvPr/>
          </p:nvSpPr>
          <p:spPr bwMode="auto">
            <a:xfrm>
              <a:off x="2792" y="3373"/>
              <a:ext cx="162" cy="109"/>
            </a:xfrm>
            <a:prstGeom prst="rect">
              <a:avLst/>
            </a:prstGeom>
            <a:solidFill>
              <a:schemeClr val="hlink"/>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en-US" altLang="zh-CN" sz="1200">
                  <a:solidFill>
                    <a:srgbClr val="000000"/>
                  </a:solidFill>
                </a:rPr>
                <a:t>4</a:t>
              </a:r>
              <a:endParaRPr lang="en-US" altLang="zh-CN" sz="180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2070531"/>
                                        </p:tgtEl>
                                        <p:attrNameLst>
                                          <p:attrName>style.visibility</p:attrName>
                                        </p:attrNameLst>
                                      </p:cBhvr>
                                      <p:to>
                                        <p:strVal val="visible"/>
                                      </p:to>
                                    </p:set>
                                    <p:animEffect transition="in" filter="blinds(vertical)">
                                      <p:cBhvr>
                                        <p:cTn id="7" dur="1000"/>
                                        <p:tgtEl>
                                          <p:spTgt spid="2070531"/>
                                        </p:tgtEl>
                                      </p:cBhvr>
                                    </p:animEffect>
                                  </p:childTnLst>
                                </p:cTn>
                              </p:par>
                              <p:par>
                                <p:cTn id="8" presetID="2" presetClass="entr" presetSubtype="8" fill="hold" grpId="0" nodeType="withEffect">
                                  <p:stCondLst>
                                    <p:cond delay="0"/>
                                  </p:stCondLst>
                                  <p:childTnLst>
                                    <p:set>
                                      <p:cBhvr>
                                        <p:cTn id="9" dur="1" fill="hold">
                                          <p:stCondLst>
                                            <p:cond delay="0"/>
                                          </p:stCondLst>
                                        </p:cTn>
                                        <p:tgtEl>
                                          <p:spTgt spid="2070533">
                                            <p:txEl>
                                              <p:pRg st="0" end="0"/>
                                            </p:txEl>
                                          </p:spTgt>
                                        </p:tgtEl>
                                        <p:attrNameLst>
                                          <p:attrName>style.visibility</p:attrName>
                                        </p:attrNameLst>
                                      </p:cBhvr>
                                      <p:to>
                                        <p:strVal val="visible"/>
                                      </p:to>
                                    </p:set>
                                    <p:anim calcmode="lin" valueType="num">
                                      <p:cBhvr additive="base">
                                        <p:cTn id="10" dur="500" fill="hold"/>
                                        <p:tgtEl>
                                          <p:spTgt spid="2070533">
                                            <p:txEl>
                                              <p:pRg st="0" end="0"/>
                                            </p:txEl>
                                          </p:spTgt>
                                        </p:tgtEl>
                                        <p:attrNameLst>
                                          <p:attrName>ppt_x</p:attrName>
                                        </p:attrNameLst>
                                      </p:cBhvr>
                                      <p:tavLst>
                                        <p:tav tm="0">
                                          <p:val>
                                            <p:strVal val="0-#ppt_w/2"/>
                                          </p:val>
                                        </p:tav>
                                        <p:tav tm="100000">
                                          <p:val>
                                            <p:strVal val="#ppt_x"/>
                                          </p:val>
                                        </p:tav>
                                      </p:tavLst>
                                    </p:anim>
                                    <p:anim calcmode="lin" valueType="num">
                                      <p:cBhvr additive="base">
                                        <p:cTn id="11" dur="500" fill="hold"/>
                                        <p:tgtEl>
                                          <p:spTgt spid="2070533">
                                            <p:txEl>
                                              <p:pRg st="0" end="0"/>
                                            </p:txEl>
                                          </p:spTgt>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2070530"/>
                                        </p:tgtEl>
                                        <p:attrNameLst>
                                          <p:attrName>style.visibility</p:attrName>
                                        </p:attrNameLst>
                                      </p:cBhvr>
                                      <p:to>
                                        <p:strVal val="visible"/>
                                      </p:to>
                                    </p:set>
                                    <p:anim calcmode="lin" valueType="num">
                                      <p:cBhvr additive="base">
                                        <p:cTn id="14" dur="500" fill="hold"/>
                                        <p:tgtEl>
                                          <p:spTgt spid="2070530"/>
                                        </p:tgtEl>
                                        <p:attrNameLst>
                                          <p:attrName>ppt_x</p:attrName>
                                        </p:attrNameLst>
                                      </p:cBhvr>
                                      <p:tavLst>
                                        <p:tav tm="0">
                                          <p:val>
                                            <p:strVal val="0-#ppt_w/2"/>
                                          </p:val>
                                        </p:tav>
                                        <p:tav tm="100000">
                                          <p:val>
                                            <p:strVal val="#ppt_x"/>
                                          </p:val>
                                        </p:tav>
                                      </p:tavLst>
                                    </p:anim>
                                    <p:anim calcmode="lin" valueType="num">
                                      <p:cBhvr additive="base">
                                        <p:cTn id="15" dur="500" fill="hold"/>
                                        <p:tgtEl>
                                          <p:spTgt spid="2070530"/>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2070532"/>
                                        </p:tgtEl>
                                        <p:attrNameLst>
                                          <p:attrName>style.visibility</p:attrName>
                                        </p:attrNameLst>
                                      </p:cBhvr>
                                      <p:to>
                                        <p:strVal val="visible"/>
                                      </p:to>
                                    </p:set>
                                    <p:anim calcmode="lin" valueType="num">
                                      <p:cBhvr additive="base">
                                        <p:cTn id="18" dur="500" fill="hold"/>
                                        <p:tgtEl>
                                          <p:spTgt spid="2070532"/>
                                        </p:tgtEl>
                                        <p:attrNameLst>
                                          <p:attrName>ppt_x</p:attrName>
                                        </p:attrNameLst>
                                      </p:cBhvr>
                                      <p:tavLst>
                                        <p:tav tm="0">
                                          <p:val>
                                            <p:strVal val="0-#ppt_w/2"/>
                                          </p:val>
                                        </p:tav>
                                        <p:tav tm="100000">
                                          <p:val>
                                            <p:strVal val="#ppt_x"/>
                                          </p:val>
                                        </p:tav>
                                      </p:tavLst>
                                    </p:anim>
                                    <p:anim calcmode="lin" valueType="num">
                                      <p:cBhvr additive="base">
                                        <p:cTn id="19" dur="500" fill="hold"/>
                                        <p:tgtEl>
                                          <p:spTgt spid="2070532"/>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2070534"/>
                                        </p:tgtEl>
                                        <p:attrNameLst>
                                          <p:attrName>style.visibility</p:attrName>
                                        </p:attrNameLst>
                                      </p:cBhvr>
                                      <p:to>
                                        <p:strVal val="visible"/>
                                      </p:to>
                                    </p:set>
                                    <p:animEffect transition="in" filter="fade">
                                      <p:cBhvr>
                                        <p:cTn id="24" dur="1000"/>
                                        <p:tgtEl>
                                          <p:spTgt spid="207053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2070556"/>
                                        </p:tgtEl>
                                        <p:attrNameLst>
                                          <p:attrName>style.visibility</p:attrName>
                                        </p:attrNameLst>
                                      </p:cBhvr>
                                      <p:to>
                                        <p:strVal val="visible"/>
                                      </p:to>
                                    </p:set>
                                    <p:animEffect transition="in" filter="fade">
                                      <p:cBhvr>
                                        <p:cTn id="29" dur="1000"/>
                                        <p:tgtEl>
                                          <p:spTgt spid="207055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2070545"/>
                                        </p:tgtEl>
                                        <p:attrNameLst>
                                          <p:attrName>style.visibility</p:attrName>
                                        </p:attrNameLst>
                                      </p:cBhvr>
                                      <p:to>
                                        <p:strVal val="visible"/>
                                      </p:to>
                                    </p:set>
                                    <p:animEffect transition="in" filter="fade">
                                      <p:cBhvr>
                                        <p:cTn id="34" dur="1000"/>
                                        <p:tgtEl>
                                          <p:spTgt spid="207054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2070567"/>
                                        </p:tgtEl>
                                        <p:attrNameLst>
                                          <p:attrName>style.visibility</p:attrName>
                                        </p:attrNameLst>
                                      </p:cBhvr>
                                      <p:to>
                                        <p:strVal val="visible"/>
                                      </p:to>
                                    </p:set>
                                    <p:animEffect transition="in" filter="fade">
                                      <p:cBhvr>
                                        <p:cTn id="39" dur="1000"/>
                                        <p:tgtEl>
                                          <p:spTgt spid="2070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0530" grpId="0"/>
      <p:bldP spid="2070531" grpId="0"/>
      <p:bldP spid="2070532" grpId="0"/>
      <p:bldP spid="207053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8ED1B9C3-C1CD-4CC1-BF9A-A62A9C9CBBBE}"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25184282-1969-45B5-AA8C-8D60A7F52485}" type="slidenum">
              <a:rPr lang="en-US" altLang="zh-CN">
                <a:solidFill>
                  <a:schemeClr val="tx1"/>
                </a:solidFill>
              </a:rPr>
              <a:pPr>
                <a:defRPr/>
              </a:pPr>
              <a:t>28</a:t>
            </a:fld>
            <a:endParaRPr lang="en-US" altLang="zh-CN">
              <a:solidFill>
                <a:schemeClr val="tx1"/>
              </a:solidFill>
            </a:endParaRPr>
          </a:p>
        </p:txBody>
      </p:sp>
      <p:sp>
        <p:nvSpPr>
          <p:cNvPr id="79876" name="Rectangle 2"/>
          <p:cNvSpPr>
            <a:spLocks noGrp="1" noChangeArrowheads="1"/>
          </p:cNvSpPr>
          <p:nvPr>
            <p:ph type="title"/>
          </p:nvPr>
        </p:nvSpPr>
        <p:spPr/>
        <p:txBody>
          <a:bodyPr/>
          <a:lstStyle/>
          <a:p>
            <a:pPr eaLnBrk="1" hangingPunct="1"/>
            <a:r>
              <a:rPr lang="zh-CN" altLang="en-US" smtClean="0"/>
              <a:t>并行开发支持</a:t>
            </a:r>
          </a:p>
        </p:txBody>
      </p:sp>
      <p:sp>
        <p:nvSpPr>
          <p:cNvPr id="2072579" name="Rectangle 3"/>
          <p:cNvSpPr>
            <a:spLocks noGrp="1" noChangeArrowheads="1"/>
          </p:cNvSpPr>
          <p:nvPr>
            <p:ph type="body" idx="1"/>
          </p:nvPr>
        </p:nvSpPr>
        <p:spPr>
          <a:xfrm>
            <a:off x="755650" y="1916113"/>
            <a:ext cx="7696200" cy="4751387"/>
          </a:xfrm>
        </p:spPr>
        <p:txBody>
          <a:bodyPr/>
          <a:lstStyle/>
          <a:p>
            <a:pPr eaLnBrk="1" hangingPunct="1"/>
            <a:r>
              <a:rPr lang="zh-CN" altLang="en-US" smtClean="0"/>
              <a:t>为实现并行开发，配置管理系统需要提供灵活的分支机制和工作空间管理。</a:t>
            </a:r>
          </a:p>
          <a:p>
            <a:pPr eaLnBrk="1" hangingPunct="1"/>
            <a:r>
              <a:rPr lang="zh-CN" altLang="en-US" smtClean="0"/>
              <a:t>创建分支的过程实际上就是一个建立副本的过程</a:t>
            </a:r>
            <a:endParaRPr lang="en-US" altLang="zh-CN" smtClean="0"/>
          </a:p>
          <a:p>
            <a:pPr lvl="1" eaLnBrk="1" hangingPunct="1"/>
            <a:r>
              <a:rPr lang="zh-CN" altLang="en-US" smtClean="0"/>
              <a:t>针对每个发布分别建立相应的分支，分支之间具备相对的独立性，这样不同的发布就可以在各自的分支上并行进行开发</a:t>
            </a:r>
            <a:endParaRPr lang="en-US" altLang="zh-CN" smtClean="0"/>
          </a:p>
          <a:p>
            <a:pPr lvl="1" eaLnBrk="1" hangingPunct="1"/>
            <a:r>
              <a:rPr lang="zh-CN" altLang="en-US" smtClean="0"/>
              <a:t>在适当的时候，分支之间可以进行合并，从而实现将</a:t>
            </a:r>
            <a:r>
              <a:rPr lang="en-US" altLang="zh-CN" smtClean="0"/>
              <a:t>Release 1 </a:t>
            </a:r>
            <a:r>
              <a:rPr lang="zh-CN" altLang="en-US" smtClean="0"/>
              <a:t>中后期开发的功能合并到</a:t>
            </a:r>
            <a:r>
              <a:rPr lang="en-US" altLang="zh-CN" smtClean="0"/>
              <a:t>Release 2 </a:t>
            </a:r>
            <a:r>
              <a:rPr lang="zh-CN" altLang="en-US" smtClean="0"/>
              <a:t>中</a:t>
            </a:r>
          </a:p>
          <a:p>
            <a:pPr eaLnBrk="1" hangingPunct="1"/>
            <a:endParaRPr lang="zh-CN"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072579">
                                            <p:txEl>
                                              <p:pRg st="0" end="0"/>
                                            </p:txEl>
                                          </p:spTgt>
                                        </p:tgtEl>
                                        <p:attrNameLst>
                                          <p:attrName>style.visibility</p:attrName>
                                        </p:attrNameLst>
                                      </p:cBhvr>
                                      <p:to>
                                        <p:strVal val="visible"/>
                                      </p:to>
                                    </p:set>
                                    <p:animEffect transition="in" filter="wipe(down)">
                                      <p:cBhvr>
                                        <p:cTn id="7" dur="2000"/>
                                        <p:tgtEl>
                                          <p:spTgt spid="2072579">
                                            <p:txEl>
                                              <p:pRg st="0" end="0"/>
                                            </p:txEl>
                                          </p:spTgt>
                                        </p:tgtEl>
                                      </p:cBhvr>
                                    </p:animEffect>
                                  </p:childTnLst>
                                </p:cTn>
                              </p:par>
                            </p:childTnLst>
                          </p:cTn>
                        </p:par>
                        <p:par>
                          <p:cTn id="8" fill="hold" nodeType="afterGroup">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2072579">
                                            <p:txEl>
                                              <p:pRg st="1" end="1"/>
                                            </p:txEl>
                                          </p:spTgt>
                                        </p:tgtEl>
                                        <p:attrNameLst>
                                          <p:attrName>style.visibility</p:attrName>
                                        </p:attrNameLst>
                                      </p:cBhvr>
                                      <p:to>
                                        <p:strVal val="visible"/>
                                      </p:to>
                                    </p:set>
                                    <p:animEffect transition="in" filter="wipe(down)">
                                      <p:cBhvr>
                                        <p:cTn id="11" dur="2000"/>
                                        <p:tgtEl>
                                          <p:spTgt spid="2072579">
                                            <p:txEl>
                                              <p:pRg st="1" end="1"/>
                                            </p:txEl>
                                          </p:spTgt>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2072579">
                                            <p:txEl>
                                              <p:pRg st="2" end="2"/>
                                            </p:txEl>
                                          </p:spTgt>
                                        </p:tgtEl>
                                        <p:attrNameLst>
                                          <p:attrName>style.visibility</p:attrName>
                                        </p:attrNameLst>
                                      </p:cBhvr>
                                      <p:to>
                                        <p:strVal val="visible"/>
                                      </p:to>
                                    </p:set>
                                    <p:animEffect transition="in" filter="wipe(down)">
                                      <p:cBhvr>
                                        <p:cTn id="14" dur="2000"/>
                                        <p:tgtEl>
                                          <p:spTgt spid="2072579">
                                            <p:txEl>
                                              <p:pRg st="2" end="2"/>
                                            </p:txEl>
                                          </p:spTgt>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072579">
                                            <p:txEl>
                                              <p:pRg st="3" end="3"/>
                                            </p:txEl>
                                          </p:spTgt>
                                        </p:tgtEl>
                                        <p:attrNameLst>
                                          <p:attrName>style.visibility</p:attrName>
                                        </p:attrNameLst>
                                      </p:cBhvr>
                                      <p:to>
                                        <p:strVal val="visible"/>
                                      </p:to>
                                    </p:set>
                                    <p:animEffect transition="in" filter="wipe(down)">
                                      <p:cBhvr>
                                        <p:cTn id="17" dur="2000"/>
                                        <p:tgtEl>
                                          <p:spTgt spid="20725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257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日期占位符 4"/>
          <p:cNvSpPr>
            <a:spLocks noGrp="1"/>
          </p:cNvSpPr>
          <p:nvPr>
            <p:ph type="dt" sz="quarter" idx="10"/>
          </p:nvPr>
        </p:nvSpPr>
        <p:spPr/>
        <p:txBody>
          <a:bodyPr/>
          <a:lstStyle/>
          <a:p>
            <a:pPr>
              <a:defRPr/>
            </a:pPr>
            <a:fld id="{F2E7126D-3503-4597-843E-1EE8211202B2}" type="datetime1">
              <a:rPr lang="zh-CN" altLang="en-US">
                <a:solidFill>
                  <a:schemeClr val="tx1"/>
                </a:solidFill>
              </a:rPr>
              <a:pPr>
                <a:defRPr/>
              </a:pPr>
              <a:t>2020/4/14</a:t>
            </a:fld>
            <a:endParaRPr lang="en-US" altLang="zh-CN">
              <a:solidFill>
                <a:schemeClr val="tx1"/>
              </a:solidFill>
            </a:endParaRPr>
          </a:p>
        </p:txBody>
      </p:sp>
      <p:sp>
        <p:nvSpPr>
          <p:cNvPr id="72" name="灯片编号占位符 6"/>
          <p:cNvSpPr>
            <a:spLocks noGrp="1"/>
          </p:cNvSpPr>
          <p:nvPr>
            <p:ph type="sldNum" sz="quarter" idx="12"/>
          </p:nvPr>
        </p:nvSpPr>
        <p:spPr/>
        <p:txBody>
          <a:bodyPr/>
          <a:lstStyle/>
          <a:p>
            <a:pPr>
              <a:defRPr/>
            </a:pPr>
            <a:fld id="{132B839B-C9B5-487A-8698-64F3D01F8CA6}" type="slidenum">
              <a:rPr lang="en-US" altLang="zh-CN">
                <a:solidFill>
                  <a:schemeClr val="tx1"/>
                </a:solidFill>
              </a:rPr>
              <a:pPr>
                <a:defRPr/>
              </a:pPr>
              <a:t>29</a:t>
            </a:fld>
            <a:endParaRPr lang="en-US" altLang="zh-CN">
              <a:solidFill>
                <a:schemeClr val="tx1"/>
              </a:solidFill>
            </a:endParaRPr>
          </a:p>
        </p:txBody>
      </p:sp>
      <p:sp>
        <p:nvSpPr>
          <p:cNvPr id="2074626" name="Text Box 2"/>
          <p:cNvSpPr>
            <a:spLocks noGrp="1" noChangeArrowheads="1"/>
          </p:cNvSpPr>
          <p:nvPr>
            <p:ph type="title"/>
          </p:nvPr>
        </p:nvSpPr>
        <p:spPr>
          <a:effectLst>
            <a:outerShdw dist="35921" dir="2700000" algn="ctr" rotWithShape="0">
              <a:schemeClr val="bg2"/>
            </a:outerShdw>
          </a:effectLst>
          <a:extLst>
            <a:ext uri="{91240B29-F687-4F45-9708-019B960494DF}">
              <a14:hiddenLine xmlns:a14="http://schemas.microsoft.com/office/drawing/2010/main" w="22225" cap="flat" cmpd="sng" algn="ctr">
                <a:solidFill>
                  <a:srgbClr val="CCFFFF"/>
                </a:solidFill>
                <a:prstDash val="solid"/>
                <a:miter lim="800000"/>
                <a:headEnd type="none" w="med" len="med"/>
                <a:tailEnd type="none" w="med" len="med"/>
              </a14:hiddenLine>
            </a:ext>
          </a:extLst>
        </p:spPr>
        <p:txBody>
          <a:bodyPr/>
          <a:lstStyle/>
          <a:p>
            <a:pPr marL="342900" indent="-342900" eaLnBrk="1" hangingPunct="1">
              <a:spcBef>
                <a:spcPct val="20000"/>
              </a:spcBef>
              <a:buClr>
                <a:schemeClr val="tx2"/>
              </a:buClr>
              <a:buSzPct val="95000"/>
              <a:buFont typeface="Wingdings" panose="05000000000000000000" pitchFamily="2" charset="2"/>
              <a:buNone/>
            </a:pPr>
            <a:r>
              <a:rPr lang="zh-CN" altLang="en-US" smtClean="0"/>
              <a:t>并行开发中的冲突</a:t>
            </a:r>
          </a:p>
        </p:txBody>
      </p:sp>
      <p:grpSp>
        <p:nvGrpSpPr>
          <p:cNvPr id="2074627" name="Group 3"/>
          <p:cNvGrpSpPr>
            <a:grpSpLocks/>
          </p:cNvGrpSpPr>
          <p:nvPr/>
        </p:nvGrpSpPr>
        <p:grpSpPr bwMode="auto">
          <a:xfrm>
            <a:off x="1085850" y="1989138"/>
            <a:ext cx="6643688" cy="3867150"/>
            <a:chOff x="231" y="1253"/>
            <a:chExt cx="4185" cy="2436"/>
          </a:xfrm>
        </p:grpSpPr>
        <p:grpSp>
          <p:nvGrpSpPr>
            <p:cNvPr id="81926" name="Group 4"/>
            <p:cNvGrpSpPr>
              <a:grpSpLocks/>
            </p:cNvGrpSpPr>
            <p:nvPr/>
          </p:nvGrpSpPr>
          <p:grpSpPr bwMode="auto">
            <a:xfrm>
              <a:off x="573" y="2086"/>
              <a:ext cx="548" cy="465"/>
              <a:chOff x="3504" y="336"/>
              <a:chExt cx="582" cy="505"/>
            </a:xfrm>
          </p:grpSpPr>
          <p:sp>
            <p:nvSpPr>
              <p:cNvPr id="81981" name="AutoShape 5"/>
              <p:cNvSpPr>
                <a:spLocks noChangeArrowheads="1"/>
              </p:cNvSpPr>
              <p:nvPr/>
            </p:nvSpPr>
            <p:spPr bwMode="auto">
              <a:xfrm>
                <a:off x="3504" y="672"/>
                <a:ext cx="522" cy="169"/>
              </a:xfrm>
              <a:prstGeom prst="can">
                <a:avLst>
                  <a:gd name="adj" fmla="val 41370"/>
                </a:avLst>
              </a:prstGeom>
              <a:gradFill rotWithShape="0">
                <a:gsLst>
                  <a:gs pos="0">
                    <a:srgbClr val="836E29"/>
                  </a:gs>
                  <a:gs pos="50000">
                    <a:srgbClr val="E3DCA5"/>
                  </a:gs>
                  <a:gs pos="100000">
                    <a:srgbClr val="836E29"/>
                  </a:gs>
                </a:gsLst>
                <a:lin ang="0" scaled="1"/>
              </a:gra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81982" name="AutoShape 6"/>
              <p:cNvSpPr>
                <a:spLocks noChangeArrowheads="1"/>
              </p:cNvSpPr>
              <p:nvPr/>
            </p:nvSpPr>
            <p:spPr bwMode="auto">
              <a:xfrm>
                <a:off x="3564" y="534"/>
                <a:ext cx="522" cy="169"/>
              </a:xfrm>
              <a:prstGeom prst="can">
                <a:avLst>
                  <a:gd name="adj" fmla="val 41370"/>
                </a:avLst>
              </a:prstGeom>
              <a:gradFill rotWithShape="0">
                <a:gsLst>
                  <a:gs pos="0">
                    <a:srgbClr val="836E29"/>
                  </a:gs>
                  <a:gs pos="50000">
                    <a:srgbClr val="E3DCA5"/>
                  </a:gs>
                  <a:gs pos="100000">
                    <a:srgbClr val="836E29"/>
                  </a:gs>
                </a:gsLst>
                <a:lin ang="0" scaled="1"/>
              </a:gra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81983" name="AutoShape 7"/>
              <p:cNvSpPr>
                <a:spLocks noChangeArrowheads="1"/>
              </p:cNvSpPr>
              <p:nvPr/>
            </p:nvSpPr>
            <p:spPr bwMode="auto">
              <a:xfrm>
                <a:off x="3504" y="384"/>
                <a:ext cx="522" cy="169"/>
              </a:xfrm>
              <a:prstGeom prst="can">
                <a:avLst>
                  <a:gd name="adj" fmla="val 41370"/>
                </a:avLst>
              </a:prstGeom>
              <a:gradFill rotWithShape="0">
                <a:gsLst>
                  <a:gs pos="0">
                    <a:srgbClr val="836E29"/>
                  </a:gs>
                  <a:gs pos="50000">
                    <a:srgbClr val="E3DCA5"/>
                  </a:gs>
                  <a:gs pos="100000">
                    <a:srgbClr val="836E29"/>
                  </a:gs>
                </a:gsLst>
                <a:lin ang="0" scaled="1"/>
              </a:gra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nvGrpSpPr>
              <p:cNvPr id="81984" name="Group 8"/>
              <p:cNvGrpSpPr>
                <a:grpSpLocks/>
              </p:cNvGrpSpPr>
              <p:nvPr/>
            </p:nvGrpSpPr>
            <p:grpSpPr bwMode="auto">
              <a:xfrm>
                <a:off x="3565" y="336"/>
                <a:ext cx="426" cy="447"/>
                <a:chOff x="4074" y="2112"/>
                <a:chExt cx="210" cy="198"/>
              </a:xfrm>
            </p:grpSpPr>
            <p:sp>
              <p:nvSpPr>
                <p:cNvPr id="81985" name="Line 9"/>
                <p:cNvSpPr>
                  <a:spLocks noChangeShapeType="1"/>
                </p:cNvSpPr>
                <p:nvPr/>
              </p:nvSpPr>
              <p:spPr bwMode="auto">
                <a:xfrm>
                  <a:off x="4176" y="211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86" name="Line 10"/>
                <p:cNvSpPr>
                  <a:spLocks noChangeShapeType="1"/>
                </p:cNvSpPr>
                <p:nvPr/>
              </p:nvSpPr>
              <p:spPr bwMode="auto">
                <a:xfrm flipH="1">
                  <a:off x="4080" y="220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87" name="Line 11"/>
                <p:cNvSpPr>
                  <a:spLocks noChangeShapeType="1"/>
                </p:cNvSpPr>
                <p:nvPr/>
              </p:nvSpPr>
              <p:spPr bwMode="auto">
                <a:xfrm>
                  <a:off x="4176" y="220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88" name="Oval 12"/>
                <p:cNvSpPr>
                  <a:spLocks noChangeArrowheads="1"/>
                </p:cNvSpPr>
                <p:nvPr/>
              </p:nvSpPr>
              <p:spPr bwMode="auto">
                <a:xfrm>
                  <a:off x="4152" y="2208"/>
                  <a:ext cx="48" cy="48"/>
                </a:xfrm>
                <a:prstGeom prst="ellipse">
                  <a:avLst/>
                </a:prstGeom>
                <a:solidFill>
                  <a:srgbClr val="FF6600"/>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81989" name="Oval 13"/>
                <p:cNvSpPr>
                  <a:spLocks noChangeArrowheads="1"/>
                </p:cNvSpPr>
                <p:nvPr/>
              </p:nvSpPr>
              <p:spPr bwMode="auto">
                <a:xfrm>
                  <a:off x="4074" y="2262"/>
                  <a:ext cx="48" cy="48"/>
                </a:xfrm>
                <a:prstGeom prst="ellipse">
                  <a:avLst/>
                </a:prstGeom>
                <a:solidFill>
                  <a:srgbClr val="FF6600"/>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81990" name="Oval 14"/>
                <p:cNvSpPr>
                  <a:spLocks noChangeArrowheads="1"/>
                </p:cNvSpPr>
                <p:nvPr/>
              </p:nvSpPr>
              <p:spPr bwMode="auto">
                <a:xfrm>
                  <a:off x="4236" y="2262"/>
                  <a:ext cx="48" cy="48"/>
                </a:xfrm>
                <a:prstGeom prst="ellipse">
                  <a:avLst/>
                </a:prstGeom>
                <a:solidFill>
                  <a:srgbClr val="FF6600"/>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81991" name="Oval 15"/>
                <p:cNvSpPr>
                  <a:spLocks noChangeArrowheads="1"/>
                </p:cNvSpPr>
                <p:nvPr/>
              </p:nvSpPr>
              <p:spPr bwMode="auto">
                <a:xfrm>
                  <a:off x="4152" y="2112"/>
                  <a:ext cx="48" cy="48"/>
                </a:xfrm>
                <a:prstGeom prst="ellipse">
                  <a:avLst/>
                </a:prstGeom>
                <a:solidFill>
                  <a:srgbClr val="FF6600"/>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grpSp>
        <p:grpSp>
          <p:nvGrpSpPr>
            <p:cNvPr id="81927" name="Group 16"/>
            <p:cNvGrpSpPr>
              <a:grpSpLocks/>
            </p:cNvGrpSpPr>
            <p:nvPr/>
          </p:nvGrpSpPr>
          <p:grpSpPr bwMode="auto">
            <a:xfrm>
              <a:off x="2653" y="3067"/>
              <a:ext cx="405" cy="604"/>
              <a:chOff x="2544" y="2208"/>
              <a:chExt cx="431" cy="657"/>
            </a:xfrm>
          </p:grpSpPr>
          <p:grpSp>
            <p:nvGrpSpPr>
              <p:cNvPr id="81938" name="Group 17"/>
              <p:cNvGrpSpPr>
                <a:grpSpLocks/>
              </p:cNvGrpSpPr>
              <p:nvPr/>
            </p:nvGrpSpPr>
            <p:grpSpPr bwMode="auto">
              <a:xfrm>
                <a:off x="2544" y="2256"/>
                <a:ext cx="248" cy="224"/>
                <a:chOff x="1115" y="2348"/>
                <a:chExt cx="220" cy="199"/>
              </a:xfrm>
            </p:grpSpPr>
            <p:sp>
              <p:nvSpPr>
                <p:cNvPr id="81952" name="Arc 18"/>
                <p:cNvSpPr>
                  <a:spLocks/>
                </p:cNvSpPr>
                <p:nvPr/>
              </p:nvSpPr>
              <p:spPr bwMode="auto">
                <a:xfrm>
                  <a:off x="1266" y="2484"/>
                  <a:ext cx="44" cy="32"/>
                </a:xfrm>
                <a:custGeom>
                  <a:avLst/>
                  <a:gdLst>
                    <a:gd name="T0" fmla="*/ 0 w 38364"/>
                    <a:gd name="T1" fmla="*/ 0 h 34984"/>
                    <a:gd name="T2" fmla="*/ 0 w 38364"/>
                    <a:gd name="T3" fmla="*/ 0 h 34984"/>
                    <a:gd name="T4" fmla="*/ 0 w 38364"/>
                    <a:gd name="T5" fmla="*/ 0 h 34984"/>
                    <a:gd name="T6" fmla="*/ 0 60000 65536"/>
                    <a:gd name="T7" fmla="*/ 0 60000 65536"/>
                    <a:gd name="T8" fmla="*/ 0 60000 65536"/>
                  </a:gdLst>
                  <a:ahLst/>
                  <a:cxnLst>
                    <a:cxn ang="T6">
                      <a:pos x="T0" y="T1"/>
                    </a:cxn>
                    <a:cxn ang="T7">
                      <a:pos x="T2" y="T3"/>
                    </a:cxn>
                    <a:cxn ang="T8">
                      <a:pos x="T4" y="T5"/>
                    </a:cxn>
                  </a:cxnLst>
                  <a:rect l="0" t="0" r="r" b="b"/>
                  <a:pathLst>
                    <a:path w="38364" h="34984" fill="none" extrusionOk="0">
                      <a:moveTo>
                        <a:pt x="0" y="7979"/>
                      </a:moveTo>
                      <a:cubicBezTo>
                        <a:pt x="4101" y="2931"/>
                        <a:pt x="10259" y="-1"/>
                        <a:pt x="16764" y="0"/>
                      </a:cubicBezTo>
                      <a:cubicBezTo>
                        <a:pt x="28693" y="0"/>
                        <a:pt x="38364" y="9670"/>
                        <a:pt x="38364" y="21600"/>
                      </a:cubicBezTo>
                      <a:cubicBezTo>
                        <a:pt x="38364" y="26456"/>
                        <a:pt x="36727" y="31172"/>
                        <a:pt x="33717" y="34984"/>
                      </a:cubicBezTo>
                    </a:path>
                    <a:path w="38364" h="34984" stroke="0" extrusionOk="0">
                      <a:moveTo>
                        <a:pt x="0" y="7979"/>
                      </a:moveTo>
                      <a:cubicBezTo>
                        <a:pt x="4101" y="2931"/>
                        <a:pt x="10259" y="-1"/>
                        <a:pt x="16764" y="0"/>
                      </a:cubicBezTo>
                      <a:cubicBezTo>
                        <a:pt x="28693" y="0"/>
                        <a:pt x="38364" y="9670"/>
                        <a:pt x="38364" y="21600"/>
                      </a:cubicBezTo>
                      <a:cubicBezTo>
                        <a:pt x="38364" y="26456"/>
                        <a:pt x="36727" y="31172"/>
                        <a:pt x="33717" y="34984"/>
                      </a:cubicBezTo>
                      <a:lnTo>
                        <a:pt x="16764" y="21600"/>
                      </a:lnTo>
                      <a:lnTo>
                        <a:pt x="0" y="7979"/>
                      </a:lnTo>
                      <a:close/>
                    </a:path>
                  </a:pathLst>
                </a:custGeom>
                <a:noFill/>
                <a:ln w="12699" cap="rnd">
                  <a:solidFill>
                    <a:srgbClr val="494936"/>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53" name="Arc 19"/>
                <p:cNvSpPr>
                  <a:spLocks/>
                </p:cNvSpPr>
                <p:nvPr/>
              </p:nvSpPr>
              <p:spPr bwMode="auto">
                <a:xfrm>
                  <a:off x="1267" y="2483"/>
                  <a:ext cx="44" cy="29"/>
                </a:xfrm>
                <a:custGeom>
                  <a:avLst/>
                  <a:gdLst>
                    <a:gd name="T0" fmla="*/ 0 w 37828"/>
                    <a:gd name="T1" fmla="*/ 0 h 34119"/>
                    <a:gd name="T2" fmla="*/ 0 w 37828"/>
                    <a:gd name="T3" fmla="*/ 0 h 34119"/>
                    <a:gd name="T4" fmla="*/ 0 w 37828"/>
                    <a:gd name="T5" fmla="*/ 0 h 34119"/>
                    <a:gd name="T6" fmla="*/ 0 60000 65536"/>
                    <a:gd name="T7" fmla="*/ 0 60000 65536"/>
                    <a:gd name="T8" fmla="*/ 0 60000 65536"/>
                  </a:gdLst>
                  <a:ahLst/>
                  <a:cxnLst>
                    <a:cxn ang="T6">
                      <a:pos x="T0" y="T1"/>
                    </a:cxn>
                    <a:cxn ang="T7">
                      <a:pos x="T2" y="T3"/>
                    </a:cxn>
                    <a:cxn ang="T8">
                      <a:pos x="T4" y="T5"/>
                    </a:cxn>
                  </a:cxnLst>
                  <a:rect l="0" t="0" r="r" b="b"/>
                  <a:pathLst>
                    <a:path w="37828" h="34119" fill="none" extrusionOk="0">
                      <a:moveTo>
                        <a:pt x="-1" y="7344"/>
                      </a:moveTo>
                      <a:cubicBezTo>
                        <a:pt x="4100" y="2676"/>
                        <a:pt x="10013" y="-1"/>
                        <a:pt x="16228" y="0"/>
                      </a:cubicBezTo>
                      <a:cubicBezTo>
                        <a:pt x="28157" y="0"/>
                        <a:pt x="37828" y="9670"/>
                        <a:pt x="37828" y="21600"/>
                      </a:cubicBezTo>
                      <a:cubicBezTo>
                        <a:pt x="37828" y="26086"/>
                        <a:pt x="36430" y="30462"/>
                        <a:pt x="33830" y="34119"/>
                      </a:cubicBezTo>
                    </a:path>
                    <a:path w="37828" h="34119" stroke="0" extrusionOk="0">
                      <a:moveTo>
                        <a:pt x="-1" y="7344"/>
                      </a:moveTo>
                      <a:cubicBezTo>
                        <a:pt x="4100" y="2676"/>
                        <a:pt x="10013" y="-1"/>
                        <a:pt x="16228" y="0"/>
                      </a:cubicBezTo>
                      <a:cubicBezTo>
                        <a:pt x="28157" y="0"/>
                        <a:pt x="37828" y="9670"/>
                        <a:pt x="37828" y="21600"/>
                      </a:cubicBezTo>
                      <a:cubicBezTo>
                        <a:pt x="37828" y="26086"/>
                        <a:pt x="36430" y="30462"/>
                        <a:pt x="33830" y="34119"/>
                      </a:cubicBezTo>
                      <a:lnTo>
                        <a:pt x="16228" y="21600"/>
                      </a:lnTo>
                      <a:lnTo>
                        <a:pt x="-1" y="7344"/>
                      </a:lnTo>
                      <a:close/>
                    </a:path>
                  </a:pathLst>
                </a:custGeom>
                <a:noFill/>
                <a:ln w="12699" cap="rnd">
                  <a:solidFill>
                    <a:srgbClr val="DBDBC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1954" name="Group 20"/>
                <p:cNvGrpSpPr>
                  <a:grpSpLocks/>
                </p:cNvGrpSpPr>
                <p:nvPr/>
              </p:nvGrpSpPr>
              <p:grpSpPr bwMode="auto">
                <a:xfrm>
                  <a:off x="1302" y="2510"/>
                  <a:ext cx="33" cy="35"/>
                  <a:chOff x="1302" y="2510"/>
                  <a:chExt cx="33" cy="35"/>
                </a:xfrm>
              </p:grpSpPr>
              <p:sp>
                <p:nvSpPr>
                  <p:cNvPr id="81975" name="Freeform 21"/>
                  <p:cNvSpPr>
                    <a:spLocks/>
                  </p:cNvSpPr>
                  <p:nvPr/>
                </p:nvSpPr>
                <p:spPr bwMode="auto">
                  <a:xfrm>
                    <a:off x="1302" y="2510"/>
                    <a:ext cx="33" cy="19"/>
                  </a:xfrm>
                  <a:custGeom>
                    <a:avLst/>
                    <a:gdLst>
                      <a:gd name="T0" fmla="*/ 32 w 33"/>
                      <a:gd name="T1" fmla="*/ 18 h 19"/>
                      <a:gd name="T2" fmla="*/ 20 w 33"/>
                      <a:gd name="T3" fmla="*/ 0 h 19"/>
                      <a:gd name="T4" fmla="*/ 0 w 33"/>
                      <a:gd name="T5" fmla="*/ 0 h 19"/>
                      <a:gd name="T6" fmla="*/ 13 w 33"/>
                      <a:gd name="T7" fmla="*/ 18 h 19"/>
                      <a:gd name="T8" fmla="*/ 32 w 33"/>
                      <a:gd name="T9" fmla="*/ 1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9">
                        <a:moveTo>
                          <a:pt x="32" y="18"/>
                        </a:moveTo>
                        <a:lnTo>
                          <a:pt x="20" y="0"/>
                        </a:lnTo>
                        <a:lnTo>
                          <a:pt x="0" y="0"/>
                        </a:lnTo>
                        <a:lnTo>
                          <a:pt x="13" y="18"/>
                        </a:lnTo>
                        <a:lnTo>
                          <a:pt x="32" y="18"/>
                        </a:lnTo>
                      </a:path>
                    </a:pathLst>
                  </a:custGeom>
                  <a:solidFill>
                    <a:srgbClr val="C9C9B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76" name="Freeform 22"/>
                  <p:cNvSpPr>
                    <a:spLocks/>
                  </p:cNvSpPr>
                  <p:nvPr/>
                </p:nvSpPr>
                <p:spPr bwMode="auto">
                  <a:xfrm>
                    <a:off x="1302" y="2510"/>
                    <a:ext cx="33" cy="19"/>
                  </a:xfrm>
                  <a:custGeom>
                    <a:avLst/>
                    <a:gdLst>
                      <a:gd name="T0" fmla="*/ 32 w 33"/>
                      <a:gd name="T1" fmla="*/ 18 h 19"/>
                      <a:gd name="T2" fmla="*/ 20 w 33"/>
                      <a:gd name="T3" fmla="*/ 0 h 19"/>
                      <a:gd name="T4" fmla="*/ 0 w 33"/>
                      <a:gd name="T5" fmla="*/ 0 h 19"/>
                      <a:gd name="T6" fmla="*/ 13 w 33"/>
                      <a:gd name="T7" fmla="*/ 18 h 19"/>
                      <a:gd name="T8" fmla="*/ 32 w 33"/>
                      <a:gd name="T9" fmla="*/ 1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9">
                        <a:moveTo>
                          <a:pt x="32" y="18"/>
                        </a:moveTo>
                        <a:lnTo>
                          <a:pt x="20" y="0"/>
                        </a:lnTo>
                        <a:lnTo>
                          <a:pt x="0" y="0"/>
                        </a:lnTo>
                        <a:lnTo>
                          <a:pt x="13" y="18"/>
                        </a:lnTo>
                        <a:lnTo>
                          <a:pt x="32" y="18"/>
                        </a:lnTo>
                      </a:path>
                    </a:pathLst>
                  </a:custGeom>
                  <a:solidFill>
                    <a:srgbClr val="C9C9B6"/>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77" name="Freeform 23"/>
                  <p:cNvSpPr>
                    <a:spLocks/>
                  </p:cNvSpPr>
                  <p:nvPr/>
                </p:nvSpPr>
                <p:spPr bwMode="auto">
                  <a:xfrm>
                    <a:off x="1302" y="2510"/>
                    <a:ext cx="17" cy="24"/>
                  </a:xfrm>
                  <a:custGeom>
                    <a:avLst/>
                    <a:gdLst>
                      <a:gd name="T0" fmla="*/ 16 w 17"/>
                      <a:gd name="T1" fmla="*/ 23 h 24"/>
                      <a:gd name="T2" fmla="*/ 0 w 17"/>
                      <a:gd name="T3" fmla="*/ 13 h 24"/>
                      <a:gd name="T4" fmla="*/ 0 w 17"/>
                      <a:gd name="T5" fmla="*/ 0 h 24"/>
                      <a:gd name="T6" fmla="*/ 16 w 17"/>
                      <a:gd name="T7" fmla="*/ 18 h 24"/>
                      <a:gd name="T8" fmla="*/ 16 w 17"/>
                      <a:gd name="T9" fmla="*/ 2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4">
                        <a:moveTo>
                          <a:pt x="16" y="23"/>
                        </a:moveTo>
                        <a:lnTo>
                          <a:pt x="0" y="13"/>
                        </a:lnTo>
                        <a:lnTo>
                          <a:pt x="0" y="0"/>
                        </a:lnTo>
                        <a:lnTo>
                          <a:pt x="16" y="18"/>
                        </a:lnTo>
                        <a:lnTo>
                          <a:pt x="16" y="23"/>
                        </a:lnTo>
                      </a:path>
                    </a:pathLst>
                  </a:custGeom>
                  <a:solidFill>
                    <a:srgbClr val="7A7A5A"/>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78" name="Freeform 24"/>
                  <p:cNvSpPr>
                    <a:spLocks/>
                  </p:cNvSpPr>
                  <p:nvPr/>
                </p:nvSpPr>
                <p:spPr bwMode="auto">
                  <a:xfrm>
                    <a:off x="1302" y="2510"/>
                    <a:ext cx="17" cy="24"/>
                  </a:xfrm>
                  <a:custGeom>
                    <a:avLst/>
                    <a:gdLst>
                      <a:gd name="T0" fmla="*/ 16 w 17"/>
                      <a:gd name="T1" fmla="*/ 23 h 24"/>
                      <a:gd name="T2" fmla="*/ 0 w 17"/>
                      <a:gd name="T3" fmla="*/ 13 h 24"/>
                      <a:gd name="T4" fmla="*/ 0 w 17"/>
                      <a:gd name="T5" fmla="*/ 0 h 24"/>
                      <a:gd name="T6" fmla="*/ 16 w 17"/>
                      <a:gd name="T7" fmla="*/ 18 h 24"/>
                      <a:gd name="T8" fmla="*/ 16 w 17"/>
                      <a:gd name="T9" fmla="*/ 2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4">
                        <a:moveTo>
                          <a:pt x="16" y="23"/>
                        </a:moveTo>
                        <a:lnTo>
                          <a:pt x="0" y="13"/>
                        </a:lnTo>
                        <a:lnTo>
                          <a:pt x="0" y="0"/>
                        </a:lnTo>
                        <a:lnTo>
                          <a:pt x="16" y="18"/>
                        </a:lnTo>
                        <a:lnTo>
                          <a:pt x="16" y="23"/>
                        </a:lnTo>
                      </a:path>
                    </a:pathLst>
                  </a:custGeom>
                  <a:solidFill>
                    <a:srgbClr val="7A7A5A"/>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79" name="Freeform 25"/>
                  <p:cNvSpPr>
                    <a:spLocks/>
                  </p:cNvSpPr>
                  <p:nvPr/>
                </p:nvSpPr>
                <p:spPr bwMode="auto">
                  <a:xfrm>
                    <a:off x="1315" y="2528"/>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7">
                        <a:moveTo>
                          <a:pt x="19" y="0"/>
                        </a:moveTo>
                        <a:lnTo>
                          <a:pt x="0" y="0"/>
                        </a:lnTo>
                        <a:lnTo>
                          <a:pt x="0" y="16"/>
                        </a:lnTo>
                        <a:lnTo>
                          <a:pt x="19" y="16"/>
                        </a:lnTo>
                        <a:lnTo>
                          <a:pt x="19" y="0"/>
                        </a:lnTo>
                      </a:path>
                    </a:pathLst>
                  </a:custGeom>
                  <a:solidFill>
                    <a:srgbClr val="B7B7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80" name="Freeform 26"/>
                  <p:cNvSpPr>
                    <a:spLocks/>
                  </p:cNvSpPr>
                  <p:nvPr/>
                </p:nvSpPr>
                <p:spPr bwMode="auto">
                  <a:xfrm>
                    <a:off x="1315" y="2528"/>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7">
                        <a:moveTo>
                          <a:pt x="19" y="0"/>
                        </a:moveTo>
                        <a:lnTo>
                          <a:pt x="0" y="0"/>
                        </a:lnTo>
                        <a:lnTo>
                          <a:pt x="0" y="16"/>
                        </a:lnTo>
                        <a:lnTo>
                          <a:pt x="19" y="16"/>
                        </a:lnTo>
                        <a:lnTo>
                          <a:pt x="19" y="0"/>
                        </a:lnTo>
                      </a:path>
                    </a:pathLst>
                  </a:custGeom>
                  <a:solidFill>
                    <a:srgbClr val="B7B79D"/>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1955" name="Freeform 27"/>
                <p:cNvSpPr>
                  <a:spLocks/>
                </p:cNvSpPr>
                <p:nvPr/>
              </p:nvSpPr>
              <p:spPr bwMode="auto">
                <a:xfrm>
                  <a:off x="1125" y="2503"/>
                  <a:ext cx="26" cy="33"/>
                </a:xfrm>
                <a:custGeom>
                  <a:avLst/>
                  <a:gdLst>
                    <a:gd name="T0" fmla="*/ 25 w 26"/>
                    <a:gd name="T1" fmla="*/ 32 h 33"/>
                    <a:gd name="T2" fmla="*/ 0 w 26"/>
                    <a:gd name="T3" fmla="*/ 10 h 33"/>
                    <a:gd name="T4" fmla="*/ 0 w 26"/>
                    <a:gd name="T5" fmla="*/ 0 h 33"/>
                    <a:gd name="T6" fmla="*/ 25 w 26"/>
                    <a:gd name="T7" fmla="*/ 27 h 33"/>
                    <a:gd name="T8" fmla="*/ 25 w 26"/>
                    <a:gd name="T9" fmla="*/ 32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33">
                      <a:moveTo>
                        <a:pt x="25" y="32"/>
                      </a:moveTo>
                      <a:lnTo>
                        <a:pt x="0" y="10"/>
                      </a:lnTo>
                      <a:lnTo>
                        <a:pt x="0" y="0"/>
                      </a:lnTo>
                      <a:lnTo>
                        <a:pt x="25" y="27"/>
                      </a:lnTo>
                      <a:lnTo>
                        <a:pt x="25" y="32"/>
                      </a:lnTo>
                    </a:path>
                  </a:pathLst>
                </a:custGeom>
                <a:solidFill>
                  <a:srgbClr val="DBDBCE"/>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56" name="Freeform 28"/>
                <p:cNvSpPr>
                  <a:spLocks/>
                </p:cNvSpPr>
                <p:nvPr/>
              </p:nvSpPr>
              <p:spPr bwMode="auto">
                <a:xfrm>
                  <a:off x="1125" y="2503"/>
                  <a:ext cx="26" cy="33"/>
                </a:xfrm>
                <a:custGeom>
                  <a:avLst/>
                  <a:gdLst>
                    <a:gd name="T0" fmla="*/ 25 w 26"/>
                    <a:gd name="T1" fmla="*/ 32 h 33"/>
                    <a:gd name="T2" fmla="*/ 0 w 26"/>
                    <a:gd name="T3" fmla="*/ 10 h 33"/>
                    <a:gd name="T4" fmla="*/ 0 w 26"/>
                    <a:gd name="T5" fmla="*/ 0 h 33"/>
                    <a:gd name="T6" fmla="*/ 25 w 26"/>
                    <a:gd name="T7" fmla="*/ 27 h 33"/>
                    <a:gd name="T8" fmla="*/ 25 w 26"/>
                    <a:gd name="T9" fmla="*/ 32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33">
                      <a:moveTo>
                        <a:pt x="25" y="32"/>
                      </a:moveTo>
                      <a:lnTo>
                        <a:pt x="0" y="10"/>
                      </a:lnTo>
                      <a:lnTo>
                        <a:pt x="0" y="0"/>
                      </a:lnTo>
                      <a:lnTo>
                        <a:pt x="25" y="27"/>
                      </a:lnTo>
                      <a:lnTo>
                        <a:pt x="25" y="32"/>
                      </a:lnTo>
                    </a:path>
                  </a:pathLst>
                </a:custGeom>
                <a:solidFill>
                  <a:srgbClr val="DBDBCE"/>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57" name="Freeform 29"/>
                <p:cNvSpPr>
                  <a:spLocks/>
                </p:cNvSpPr>
                <p:nvPr/>
              </p:nvSpPr>
              <p:spPr bwMode="auto">
                <a:xfrm>
                  <a:off x="1115" y="2463"/>
                  <a:ext cx="161" cy="21"/>
                </a:xfrm>
                <a:custGeom>
                  <a:avLst/>
                  <a:gdLst>
                    <a:gd name="T0" fmla="*/ 160 w 161"/>
                    <a:gd name="T1" fmla="*/ 20 h 21"/>
                    <a:gd name="T2" fmla="*/ 142 w 161"/>
                    <a:gd name="T3" fmla="*/ 0 h 21"/>
                    <a:gd name="T4" fmla="*/ 0 w 161"/>
                    <a:gd name="T5" fmla="*/ 0 h 21"/>
                    <a:gd name="T6" fmla="*/ 18 w 161"/>
                    <a:gd name="T7" fmla="*/ 20 h 21"/>
                    <a:gd name="T8" fmla="*/ 160 w 161"/>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21">
                      <a:moveTo>
                        <a:pt x="160" y="20"/>
                      </a:moveTo>
                      <a:lnTo>
                        <a:pt x="142" y="0"/>
                      </a:lnTo>
                      <a:lnTo>
                        <a:pt x="0" y="0"/>
                      </a:lnTo>
                      <a:lnTo>
                        <a:pt x="18" y="20"/>
                      </a:lnTo>
                      <a:lnTo>
                        <a:pt x="160" y="20"/>
                      </a:lnTo>
                    </a:path>
                  </a:pathLst>
                </a:custGeom>
                <a:solidFill>
                  <a:srgbClr val="C9C9B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58" name="Freeform 30"/>
                <p:cNvSpPr>
                  <a:spLocks/>
                </p:cNvSpPr>
                <p:nvPr/>
              </p:nvSpPr>
              <p:spPr bwMode="auto">
                <a:xfrm>
                  <a:off x="1115" y="2463"/>
                  <a:ext cx="161" cy="21"/>
                </a:xfrm>
                <a:custGeom>
                  <a:avLst/>
                  <a:gdLst>
                    <a:gd name="T0" fmla="*/ 160 w 161"/>
                    <a:gd name="T1" fmla="*/ 20 h 21"/>
                    <a:gd name="T2" fmla="*/ 142 w 161"/>
                    <a:gd name="T3" fmla="*/ 0 h 21"/>
                    <a:gd name="T4" fmla="*/ 0 w 161"/>
                    <a:gd name="T5" fmla="*/ 0 h 21"/>
                    <a:gd name="T6" fmla="*/ 18 w 161"/>
                    <a:gd name="T7" fmla="*/ 20 h 21"/>
                    <a:gd name="T8" fmla="*/ 160 w 161"/>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21">
                      <a:moveTo>
                        <a:pt x="160" y="20"/>
                      </a:moveTo>
                      <a:lnTo>
                        <a:pt x="142" y="0"/>
                      </a:lnTo>
                      <a:lnTo>
                        <a:pt x="0" y="0"/>
                      </a:lnTo>
                      <a:lnTo>
                        <a:pt x="18" y="20"/>
                      </a:lnTo>
                      <a:lnTo>
                        <a:pt x="160" y="20"/>
                      </a:lnTo>
                    </a:path>
                  </a:pathLst>
                </a:custGeom>
                <a:solidFill>
                  <a:srgbClr val="C9C9B6"/>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59" name="Freeform 31"/>
                <p:cNvSpPr>
                  <a:spLocks/>
                </p:cNvSpPr>
                <p:nvPr/>
              </p:nvSpPr>
              <p:spPr bwMode="auto">
                <a:xfrm>
                  <a:off x="1133" y="2483"/>
                  <a:ext cx="143" cy="26"/>
                </a:xfrm>
                <a:custGeom>
                  <a:avLst/>
                  <a:gdLst>
                    <a:gd name="T0" fmla="*/ 142 w 143"/>
                    <a:gd name="T1" fmla="*/ 0 h 26"/>
                    <a:gd name="T2" fmla="*/ 0 w 143"/>
                    <a:gd name="T3" fmla="*/ 0 h 26"/>
                    <a:gd name="T4" fmla="*/ 0 w 143"/>
                    <a:gd name="T5" fmla="*/ 25 h 26"/>
                    <a:gd name="T6" fmla="*/ 142 w 143"/>
                    <a:gd name="T7" fmla="*/ 25 h 26"/>
                    <a:gd name="T8" fmla="*/ 142 w 143"/>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 h="26">
                      <a:moveTo>
                        <a:pt x="142" y="0"/>
                      </a:moveTo>
                      <a:lnTo>
                        <a:pt x="0" y="0"/>
                      </a:lnTo>
                      <a:lnTo>
                        <a:pt x="0" y="25"/>
                      </a:lnTo>
                      <a:lnTo>
                        <a:pt x="142" y="25"/>
                      </a:lnTo>
                      <a:lnTo>
                        <a:pt x="142" y="0"/>
                      </a:lnTo>
                    </a:path>
                  </a:pathLst>
                </a:custGeom>
                <a:solidFill>
                  <a:srgbClr val="B7B7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60" name="Freeform 32"/>
                <p:cNvSpPr>
                  <a:spLocks/>
                </p:cNvSpPr>
                <p:nvPr/>
              </p:nvSpPr>
              <p:spPr bwMode="auto">
                <a:xfrm>
                  <a:off x="1133" y="2483"/>
                  <a:ext cx="143" cy="26"/>
                </a:xfrm>
                <a:custGeom>
                  <a:avLst/>
                  <a:gdLst>
                    <a:gd name="T0" fmla="*/ 142 w 143"/>
                    <a:gd name="T1" fmla="*/ 0 h 26"/>
                    <a:gd name="T2" fmla="*/ 0 w 143"/>
                    <a:gd name="T3" fmla="*/ 0 h 26"/>
                    <a:gd name="T4" fmla="*/ 0 w 143"/>
                    <a:gd name="T5" fmla="*/ 25 h 26"/>
                    <a:gd name="T6" fmla="*/ 142 w 143"/>
                    <a:gd name="T7" fmla="*/ 25 h 26"/>
                    <a:gd name="T8" fmla="*/ 142 w 143"/>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 h="26">
                      <a:moveTo>
                        <a:pt x="142" y="0"/>
                      </a:moveTo>
                      <a:lnTo>
                        <a:pt x="0" y="0"/>
                      </a:lnTo>
                      <a:lnTo>
                        <a:pt x="0" y="25"/>
                      </a:lnTo>
                      <a:lnTo>
                        <a:pt x="142" y="25"/>
                      </a:lnTo>
                      <a:lnTo>
                        <a:pt x="142" y="0"/>
                      </a:lnTo>
                    </a:path>
                  </a:pathLst>
                </a:custGeom>
                <a:solidFill>
                  <a:srgbClr val="B7B79D"/>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61" name="Freeform 33"/>
                <p:cNvSpPr>
                  <a:spLocks/>
                </p:cNvSpPr>
                <p:nvPr/>
              </p:nvSpPr>
              <p:spPr bwMode="auto">
                <a:xfrm>
                  <a:off x="1115" y="2463"/>
                  <a:ext cx="19" cy="46"/>
                </a:xfrm>
                <a:custGeom>
                  <a:avLst/>
                  <a:gdLst>
                    <a:gd name="T0" fmla="*/ 18 w 19"/>
                    <a:gd name="T1" fmla="*/ 45 h 46"/>
                    <a:gd name="T2" fmla="*/ 0 w 19"/>
                    <a:gd name="T3" fmla="*/ 27 h 46"/>
                    <a:gd name="T4" fmla="*/ 0 w 19"/>
                    <a:gd name="T5" fmla="*/ 0 h 46"/>
                    <a:gd name="T6" fmla="*/ 18 w 19"/>
                    <a:gd name="T7" fmla="*/ 20 h 46"/>
                    <a:gd name="T8" fmla="*/ 18 w 19"/>
                    <a:gd name="T9" fmla="*/ 45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46">
                      <a:moveTo>
                        <a:pt x="18" y="45"/>
                      </a:moveTo>
                      <a:lnTo>
                        <a:pt x="0" y="27"/>
                      </a:lnTo>
                      <a:lnTo>
                        <a:pt x="0" y="0"/>
                      </a:lnTo>
                      <a:lnTo>
                        <a:pt x="18" y="20"/>
                      </a:lnTo>
                      <a:lnTo>
                        <a:pt x="18" y="45"/>
                      </a:lnTo>
                    </a:path>
                  </a:pathLst>
                </a:custGeom>
                <a:solidFill>
                  <a:srgbClr val="DBDBCE"/>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62" name="Freeform 34"/>
                <p:cNvSpPr>
                  <a:spLocks/>
                </p:cNvSpPr>
                <p:nvPr/>
              </p:nvSpPr>
              <p:spPr bwMode="auto">
                <a:xfrm>
                  <a:off x="1115" y="2463"/>
                  <a:ext cx="19" cy="46"/>
                </a:xfrm>
                <a:custGeom>
                  <a:avLst/>
                  <a:gdLst>
                    <a:gd name="T0" fmla="*/ 18 w 19"/>
                    <a:gd name="T1" fmla="*/ 45 h 46"/>
                    <a:gd name="T2" fmla="*/ 0 w 19"/>
                    <a:gd name="T3" fmla="*/ 27 h 46"/>
                    <a:gd name="T4" fmla="*/ 0 w 19"/>
                    <a:gd name="T5" fmla="*/ 0 h 46"/>
                    <a:gd name="T6" fmla="*/ 18 w 19"/>
                    <a:gd name="T7" fmla="*/ 20 h 46"/>
                    <a:gd name="T8" fmla="*/ 18 w 19"/>
                    <a:gd name="T9" fmla="*/ 45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46">
                      <a:moveTo>
                        <a:pt x="18" y="45"/>
                      </a:moveTo>
                      <a:lnTo>
                        <a:pt x="0" y="27"/>
                      </a:lnTo>
                      <a:lnTo>
                        <a:pt x="0" y="0"/>
                      </a:lnTo>
                      <a:lnTo>
                        <a:pt x="18" y="20"/>
                      </a:lnTo>
                      <a:lnTo>
                        <a:pt x="18" y="45"/>
                      </a:lnTo>
                    </a:path>
                  </a:pathLst>
                </a:custGeom>
                <a:solidFill>
                  <a:srgbClr val="DBDBCE"/>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63" name="Freeform 35"/>
                <p:cNvSpPr>
                  <a:spLocks/>
                </p:cNvSpPr>
                <p:nvPr/>
              </p:nvSpPr>
              <p:spPr bwMode="auto">
                <a:xfrm>
                  <a:off x="1118" y="2463"/>
                  <a:ext cx="155" cy="17"/>
                </a:xfrm>
                <a:custGeom>
                  <a:avLst/>
                  <a:gdLst>
                    <a:gd name="T0" fmla="*/ 154 w 155"/>
                    <a:gd name="T1" fmla="*/ 16 h 17"/>
                    <a:gd name="T2" fmla="*/ 139 w 155"/>
                    <a:gd name="T3" fmla="*/ 0 h 17"/>
                    <a:gd name="T4" fmla="*/ 0 w 155"/>
                    <a:gd name="T5" fmla="*/ 0 h 17"/>
                    <a:gd name="T6" fmla="*/ 15 w 155"/>
                    <a:gd name="T7" fmla="*/ 16 h 17"/>
                    <a:gd name="T8" fmla="*/ 154 w 155"/>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5" h="17">
                      <a:moveTo>
                        <a:pt x="154" y="16"/>
                      </a:moveTo>
                      <a:lnTo>
                        <a:pt x="139" y="0"/>
                      </a:lnTo>
                      <a:lnTo>
                        <a:pt x="0" y="0"/>
                      </a:lnTo>
                      <a:lnTo>
                        <a:pt x="15" y="16"/>
                      </a:lnTo>
                      <a:lnTo>
                        <a:pt x="154" y="16"/>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64" name="Freeform 36"/>
                <p:cNvSpPr>
                  <a:spLocks/>
                </p:cNvSpPr>
                <p:nvPr/>
              </p:nvSpPr>
              <p:spPr bwMode="auto">
                <a:xfrm>
                  <a:off x="1118" y="2463"/>
                  <a:ext cx="155" cy="17"/>
                </a:xfrm>
                <a:custGeom>
                  <a:avLst/>
                  <a:gdLst>
                    <a:gd name="T0" fmla="*/ 154 w 155"/>
                    <a:gd name="T1" fmla="*/ 16 h 17"/>
                    <a:gd name="T2" fmla="*/ 139 w 155"/>
                    <a:gd name="T3" fmla="*/ 0 h 17"/>
                    <a:gd name="T4" fmla="*/ 0 w 155"/>
                    <a:gd name="T5" fmla="*/ 0 h 17"/>
                    <a:gd name="T6" fmla="*/ 15 w 155"/>
                    <a:gd name="T7" fmla="*/ 16 h 17"/>
                    <a:gd name="T8" fmla="*/ 154 w 155"/>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5" h="17">
                      <a:moveTo>
                        <a:pt x="154" y="16"/>
                      </a:moveTo>
                      <a:lnTo>
                        <a:pt x="139" y="0"/>
                      </a:lnTo>
                      <a:lnTo>
                        <a:pt x="0" y="0"/>
                      </a:lnTo>
                      <a:lnTo>
                        <a:pt x="15" y="16"/>
                      </a:lnTo>
                      <a:lnTo>
                        <a:pt x="154" y="16"/>
                      </a:lnTo>
                    </a:path>
                  </a:pathLst>
                </a:custGeom>
                <a:solidFill>
                  <a:srgbClr val="000000"/>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65" name="Freeform 37"/>
                <p:cNvSpPr>
                  <a:spLocks/>
                </p:cNvSpPr>
                <p:nvPr/>
              </p:nvSpPr>
              <p:spPr bwMode="auto">
                <a:xfrm>
                  <a:off x="1118" y="2348"/>
                  <a:ext cx="158" cy="17"/>
                </a:xfrm>
                <a:custGeom>
                  <a:avLst/>
                  <a:gdLst>
                    <a:gd name="T0" fmla="*/ 157 w 158"/>
                    <a:gd name="T1" fmla="*/ 16 h 17"/>
                    <a:gd name="T2" fmla="*/ 142 w 158"/>
                    <a:gd name="T3" fmla="*/ 0 h 17"/>
                    <a:gd name="T4" fmla="*/ 0 w 158"/>
                    <a:gd name="T5" fmla="*/ 0 h 17"/>
                    <a:gd name="T6" fmla="*/ 15 w 158"/>
                    <a:gd name="T7" fmla="*/ 16 h 17"/>
                    <a:gd name="T8" fmla="*/ 157 w 158"/>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17">
                      <a:moveTo>
                        <a:pt x="157" y="16"/>
                      </a:moveTo>
                      <a:lnTo>
                        <a:pt x="142" y="0"/>
                      </a:lnTo>
                      <a:lnTo>
                        <a:pt x="0" y="0"/>
                      </a:lnTo>
                      <a:lnTo>
                        <a:pt x="15" y="16"/>
                      </a:lnTo>
                      <a:lnTo>
                        <a:pt x="157" y="16"/>
                      </a:lnTo>
                    </a:path>
                  </a:pathLst>
                </a:custGeom>
                <a:solidFill>
                  <a:srgbClr val="C9C9B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66" name="Freeform 38"/>
                <p:cNvSpPr>
                  <a:spLocks/>
                </p:cNvSpPr>
                <p:nvPr/>
              </p:nvSpPr>
              <p:spPr bwMode="auto">
                <a:xfrm>
                  <a:off x="1118" y="2348"/>
                  <a:ext cx="158" cy="17"/>
                </a:xfrm>
                <a:custGeom>
                  <a:avLst/>
                  <a:gdLst>
                    <a:gd name="T0" fmla="*/ 157 w 158"/>
                    <a:gd name="T1" fmla="*/ 16 h 17"/>
                    <a:gd name="T2" fmla="*/ 142 w 158"/>
                    <a:gd name="T3" fmla="*/ 0 h 17"/>
                    <a:gd name="T4" fmla="*/ 0 w 158"/>
                    <a:gd name="T5" fmla="*/ 0 h 17"/>
                    <a:gd name="T6" fmla="*/ 15 w 158"/>
                    <a:gd name="T7" fmla="*/ 16 h 17"/>
                    <a:gd name="T8" fmla="*/ 157 w 158"/>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17">
                      <a:moveTo>
                        <a:pt x="157" y="16"/>
                      </a:moveTo>
                      <a:lnTo>
                        <a:pt x="142" y="0"/>
                      </a:lnTo>
                      <a:lnTo>
                        <a:pt x="0" y="0"/>
                      </a:lnTo>
                      <a:lnTo>
                        <a:pt x="15" y="16"/>
                      </a:lnTo>
                      <a:lnTo>
                        <a:pt x="157" y="16"/>
                      </a:lnTo>
                    </a:path>
                  </a:pathLst>
                </a:custGeom>
                <a:solidFill>
                  <a:srgbClr val="C9C9B6"/>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67" name="Rectangle 39"/>
                <p:cNvSpPr>
                  <a:spLocks noChangeArrowheads="1"/>
                </p:cNvSpPr>
                <p:nvPr/>
              </p:nvSpPr>
              <p:spPr bwMode="auto">
                <a:xfrm>
                  <a:off x="1137" y="2367"/>
                  <a:ext cx="136" cy="104"/>
                </a:xfrm>
                <a:prstGeom prst="rect">
                  <a:avLst/>
                </a:prstGeom>
                <a:solidFill>
                  <a:srgbClr val="B7B79D"/>
                </a:solidFill>
                <a:ln w="12699">
                  <a:solidFill>
                    <a:srgbClr val="49493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81968" name="Rectangle 40"/>
                <p:cNvSpPr>
                  <a:spLocks noChangeArrowheads="1"/>
                </p:cNvSpPr>
                <p:nvPr/>
              </p:nvSpPr>
              <p:spPr bwMode="auto">
                <a:xfrm>
                  <a:off x="1149" y="2382"/>
                  <a:ext cx="112" cy="79"/>
                </a:xfrm>
                <a:prstGeom prst="rect">
                  <a:avLst/>
                </a:prstGeom>
                <a:solidFill>
                  <a:srgbClr val="FFFFFF"/>
                </a:solidFill>
                <a:ln w="12699">
                  <a:solidFill>
                    <a:srgbClr val="49493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81969" name="Freeform 41"/>
                <p:cNvSpPr>
                  <a:spLocks/>
                </p:cNvSpPr>
                <p:nvPr/>
              </p:nvSpPr>
              <p:spPr bwMode="auto">
                <a:xfrm>
                  <a:off x="1118" y="2348"/>
                  <a:ext cx="17" cy="128"/>
                </a:xfrm>
                <a:custGeom>
                  <a:avLst/>
                  <a:gdLst>
                    <a:gd name="T0" fmla="*/ 16 w 17"/>
                    <a:gd name="T1" fmla="*/ 127 h 128"/>
                    <a:gd name="T2" fmla="*/ 0 w 17"/>
                    <a:gd name="T3" fmla="*/ 112 h 128"/>
                    <a:gd name="T4" fmla="*/ 0 w 17"/>
                    <a:gd name="T5" fmla="*/ 0 h 128"/>
                    <a:gd name="T6" fmla="*/ 16 w 17"/>
                    <a:gd name="T7" fmla="*/ 15 h 128"/>
                    <a:gd name="T8" fmla="*/ 16 w 17"/>
                    <a:gd name="T9" fmla="*/ 127 h 1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28">
                      <a:moveTo>
                        <a:pt x="16" y="127"/>
                      </a:moveTo>
                      <a:lnTo>
                        <a:pt x="0" y="112"/>
                      </a:lnTo>
                      <a:lnTo>
                        <a:pt x="0" y="0"/>
                      </a:lnTo>
                      <a:lnTo>
                        <a:pt x="16" y="15"/>
                      </a:lnTo>
                      <a:lnTo>
                        <a:pt x="16" y="127"/>
                      </a:lnTo>
                    </a:path>
                  </a:pathLst>
                </a:custGeom>
                <a:solidFill>
                  <a:srgbClr val="DBDBCE"/>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70" name="Freeform 42"/>
                <p:cNvSpPr>
                  <a:spLocks/>
                </p:cNvSpPr>
                <p:nvPr/>
              </p:nvSpPr>
              <p:spPr bwMode="auto">
                <a:xfrm>
                  <a:off x="1118" y="2348"/>
                  <a:ext cx="17" cy="128"/>
                </a:xfrm>
                <a:custGeom>
                  <a:avLst/>
                  <a:gdLst>
                    <a:gd name="T0" fmla="*/ 16 w 17"/>
                    <a:gd name="T1" fmla="*/ 127 h 128"/>
                    <a:gd name="T2" fmla="*/ 0 w 17"/>
                    <a:gd name="T3" fmla="*/ 112 h 128"/>
                    <a:gd name="T4" fmla="*/ 0 w 17"/>
                    <a:gd name="T5" fmla="*/ 0 h 128"/>
                    <a:gd name="T6" fmla="*/ 16 w 17"/>
                    <a:gd name="T7" fmla="*/ 15 h 128"/>
                    <a:gd name="T8" fmla="*/ 16 w 17"/>
                    <a:gd name="T9" fmla="*/ 127 h 1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28">
                      <a:moveTo>
                        <a:pt x="16" y="127"/>
                      </a:moveTo>
                      <a:lnTo>
                        <a:pt x="0" y="112"/>
                      </a:lnTo>
                      <a:lnTo>
                        <a:pt x="0" y="0"/>
                      </a:lnTo>
                      <a:lnTo>
                        <a:pt x="16" y="15"/>
                      </a:lnTo>
                      <a:lnTo>
                        <a:pt x="16" y="127"/>
                      </a:lnTo>
                    </a:path>
                  </a:pathLst>
                </a:custGeom>
                <a:solidFill>
                  <a:srgbClr val="DBDBCE"/>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71" name="Freeform 43"/>
                <p:cNvSpPr>
                  <a:spLocks/>
                </p:cNvSpPr>
                <p:nvPr/>
              </p:nvSpPr>
              <p:spPr bwMode="auto">
                <a:xfrm>
                  <a:off x="1125" y="2503"/>
                  <a:ext cx="181" cy="28"/>
                </a:xfrm>
                <a:custGeom>
                  <a:avLst/>
                  <a:gdLst>
                    <a:gd name="T0" fmla="*/ 180 w 181"/>
                    <a:gd name="T1" fmla="*/ 27 h 28"/>
                    <a:gd name="T2" fmla="*/ 157 w 181"/>
                    <a:gd name="T3" fmla="*/ 0 h 28"/>
                    <a:gd name="T4" fmla="*/ 0 w 181"/>
                    <a:gd name="T5" fmla="*/ 0 h 28"/>
                    <a:gd name="T6" fmla="*/ 23 w 181"/>
                    <a:gd name="T7" fmla="*/ 27 h 28"/>
                    <a:gd name="T8" fmla="*/ 180 w 181"/>
                    <a:gd name="T9" fmla="*/ 2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28">
                      <a:moveTo>
                        <a:pt x="180" y="27"/>
                      </a:moveTo>
                      <a:lnTo>
                        <a:pt x="157" y="0"/>
                      </a:lnTo>
                      <a:lnTo>
                        <a:pt x="0" y="0"/>
                      </a:lnTo>
                      <a:lnTo>
                        <a:pt x="23" y="27"/>
                      </a:lnTo>
                      <a:lnTo>
                        <a:pt x="180" y="27"/>
                      </a:lnTo>
                    </a:path>
                  </a:pathLst>
                </a:custGeom>
                <a:solidFill>
                  <a:srgbClr val="C9C9B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72" name="Freeform 44"/>
                <p:cNvSpPr>
                  <a:spLocks/>
                </p:cNvSpPr>
                <p:nvPr/>
              </p:nvSpPr>
              <p:spPr bwMode="auto">
                <a:xfrm>
                  <a:off x="1125" y="2503"/>
                  <a:ext cx="181" cy="28"/>
                </a:xfrm>
                <a:custGeom>
                  <a:avLst/>
                  <a:gdLst>
                    <a:gd name="T0" fmla="*/ 180 w 181"/>
                    <a:gd name="T1" fmla="*/ 27 h 28"/>
                    <a:gd name="T2" fmla="*/ 157 w 181"/>
                    <a:gd name="T3" fmla="*/ 0 h 28"/>
                    <a:gd name="T4" fmla="*/ 0 w 181"/>
                    <a:gd name="T5" fmla="*/ 0 h 28"/>
                    <a:gd name="T6" fmla="*/ 23 w 181"/>
                    <a:gd name="T7" fmla="*/ 27 h 28"/>
                    <a:gd name="T8" fmla="*/ 180 w 181"/>
                    <a:gd name="T9" fmla="*/ 2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28">
                      <a:moveTo>
                        <a:pt x="180" y="27"/>
                      </a:moveTo>
                      <a:lnTo>
                        <a:pt x="157" y="0"/>
                      </a:lnTo>
                      <a:lnTo>
                        <a:pt x="0" y="0"/>
                      </a:lnTo>
                      <a:lnTo>
                        <a:pt x="23" y="27"/>
                      </a:lnTo>
                      <a:lnTo>
                        <a:pt x="180" y="27"/>
                      </a:lnTo>
                    </a:path>
                  </a:pathLst>
                </a:custGeom>
                <a:solidFill>
                  <a:srgbClr val="C9C9B6"/>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73" name="Freeform 45"/>
                <p:cNvSpPr>
                  <a:spLocks/>
                </p:cNvSpPr>
                <p:nvPr/>
              </p:nvSpPr>
              <p:spPr bwMode="auto">
                <a:xfrm>
                  <a:off x="1148" y="2530"/>
                  <a:ext cx="158" cy="17"/>
                </a:xfrm>
                <a:custGeom>
                  <a:avLst/>
                  <a:gdLst>
                    <a:gd name="T0" fmla="*/ 157 w 158"/>
                    <a:gd name="T1" fmla="*/ 0 h 17"/>
                    <a:gd name="T2" fmla="*/ 0 w 158"/>
                    <a:gd name="T3" fmla="*/ 0 h 17"/>
                    <a:gd name="T4" fmla="*/ 0 w 158"/>
                    <a:gd name="T5" fmla="*/ 16 h 17"/>
                    <a:gd name="T6" fmla="*/ 157 w 158"/>
                    <a:gd name="T7" fmla="*/ 16 h 17"/>
                    <a:gd name="T8" fmla="*/ 157 w 158"/>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17">
                      <a:moveTo>
                        <a:pt x="157" y="0"/>
                      </a:moveTo>
                      <a:lnTo>
                        <a:pt x="0" y="0"/>
                      </a:lnTo>
                      <a:lnTo>
                        <a:pt x="0" y="16"/>
                      </a:lnTo>
                      <a:lnTo>
                        <a:pt x="157" y="16"/>
                      </a:lnTo>
                      <a:lnTo>
                        <a:pt x="157" y="0"/>
                      </a:lnTo>
                    </a:path>
                  </a:pathLst>
                </a:custGeom>
                <a:solidFill>
                  <a:srgbClr val="B7B7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74" name="Freeform 46"/>
                <p:cNvSpPr>
                  <a:spLocks/>
                </p:cNvSpPr>
                <p:nvPr/>
              </p:nvSpPr>
              <p:spPr bwMode="auto">
                <a:xfrm>
                  <a:off x="1148" y="2530"/>
                  <a:ext cx="158" cy="17"/>
                </a:xfrm>
                <a:custGeom>
                  <a:avLst/>
                  <a:gdLst>
                    <a:gd name="T0" fmla="*/ 157 w 158"/>
                    <a:gd name="T1" fmla="*/ 0 h 17"/>
                    <a:gd name="T2" fmla="*/ 0 w 158"/>
                    <a:gd name="T3" fmla="*/ 0 h 17"/>
                    <a:gd name="T4" fmla="*/ 0 w 158"/>
                    <a:gd name="T5" fmla="*/ 16 h 17"/>
                    <a:gd name="T6" fmla="*/ 157 w 158"/>
                    <a:gd name="T7" fmla="*/ 16 h 17"/>
                    <a:gd name="T8" fmla="*/ 157 w 158"/>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17">
                      <a:moveTo>
                        <a:pt x="157" y="0"/>
                      </a:moveTo>
                      <a:lnTo>
                        <a:pt x="0" y="0"/>
                      </a:lnTo>
                      <a:lnTo>
                        <a:pt x="0" y="16"/>
                      </a:lnTo>
                      <a:lnTo>
                        <a:pt x="157" y="16"/>
                      </a:lnTo>
                      <a:lnTo>
                        <a:pt x="157" y="0"/>
                      </a:lnTo>
                    </a:path>
                  </a:pathLst>
                </a:custGeom>
                <a:solidFill>
                  <a:srgbClr val="B7B79D"/>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1939" name="Group 47"/>
              <p:cNvGrpSpPr>
                <a:grpSpLocks/>
              </p:cNvGrpSpPr>
              <p:nvPr/>
            </p:nvGrpSpPr>
            <p:grpSpPr bwMode="auto">
              <a:xfrm>
                <a:off x="2592" y="2208"/>
                <a:ext cx="383" cy="657"/>
                <a:chOff x="1083" y="2300"/>
                <a:chExt cx="340" cy="584"/>
              </a:xfrm>
            </p:grpSpPr>
            <p:sp>
              <p:nvSpPr>
                <p:cNvPr id="81940" name="Freeform 48"/>
                <p:cNvSpPr>
                  <a:spLocks/>
                </p:cNvSpPr>
                <p:nvPr/>
              </p:nvSpPr>
              <p:spPr bwMode="auto">
                <a:xfrm>
                  <a:off x="1178" y="2485"/>
                  <a:ext cx="68" cy="31"/>
                </a:xfrm>
                <a:custGeom>
                  <a:avLst/>
                  <a:gdLst>
                    <a:gd name="T0" fmla="*/ 67 w 68"/>
                    <a:gd name="T1" fmla="*/ 13 h 31"/>
                    <a:gd name="T2" fmla="*/ 47 w 68"/>
                    <a:gd name="T3" fmla="*/ 13 h 31"/>
                    <a:gd name="T4" fmla="*/ 32 w 68"/>
                    <a:gd name="T5" fmla="*/ 0 h 31"/>
                    <a:gd name="T6" fmla="*/ 12 w 68"/>
                    <a:gd name="T7" fmla="*/ 8 h 31"/>
                    <a:gd name="T8" fmla="*/ 7 w 68"/>
                    <a:gd name="T9" fmla="*/ 10 h 31"/>
                    <a:gd name="T10" fmla="*/ 0 w 68"/>
                    <a:gd name="T11" fmla="*/ 15 h 31"/>
                    <a:gd name="T12" fmla="*/ 2 w 68"/>
                    <a:gd name="T13" fmla="*/ 25 h 31"/>
                    <a:gd name="T14" fmla="*/ 7 w 68"/>
                    <a:gd name="T15" fmla="*/ 25 h 31"/>
                    <a:gd name="T16" fmla="*/ 10 w 68"/>
                    <a:gd name="T17" fmla="*/ 18 h 31"/>
                    <a:gd name="T18" fmla="*/ 12 w 68"/>
                    <a:gd name="T19" fmla="*/ 15 h 31"/>
                    <a:gd name="T20" fmla="*/ 22 w 68"/>
                    <a:gd name="T21" fmla="*/ 18 h 31"/>
                    <a:gd name="T22" fmla="*/ 15 w 68"/>
                    <a:gd name="T23" fmla="*/ 20 h 31"/>
                    <a:gd name="T24" fmla="*/ 12 w 68"/>
                    <a:gd name="T25" fmla="*/ 20 h 31"/>
                    <a:gd name="T26" fmla="*/ 12 w 68"/>
                    <a:gd name="T27" fmla="*/ 25 h 31"/>
                    <a:gd name="T28" fmla="*/ 35 w 68"/>
                    <a:gd name="T29" fmla="*/ 30 h 31"/>
                    <a:gd name="T30" fmla="*/ 50 w 68"/>
                    <a:gd name="T31" fmla="*/ 25 h 31"/>
                    <a:gd name="T32" fmla="*/ 64 w 68"/>
                    <a:gd name="T33" fmla="*/ 25 h 31"/>
                    <a:gd name="T34" fmla="*/ 67 w 68"/>
                    <a:gd name="T35" fmla="*/ 13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 h="31">
                      <a:moveTo>
                        <a:pt x="67" y="13"/>
                      </a:moveTo>
                      <a:lnTo>
                        <a:pt x="47" y="13"/>
                      </a:lnTo>
                      <a:lnTo>
                        <a:pt x="32" y="0"/>
                      </a:lnTo>
                      <a:lnTo>
                        <a:pt x="12" y="8"/>
                      </a:lnTo>
                      <a:lnTo>
                        <a:pt x="7" y="10"/>
                      </a:lnTo>
                      <a:lnTo>
                        <a:pt x="0" y="15"/>
                      </a:lnTo>
                      <a:lnTo>
                        <a:pt x="2" y="25"/>
                      </a:lnTo>
                      <a:lnTo>
                        <a:pt x="7" y="25"/>
                      </a:lnTo>
                      <a:lnTo>
                        <a:pt x="10" y="18"/>
                      </a:lnTo>
                      <a:lnTo>
                        <a:pt x="12" y="15"/>
                      </a:lnTo>
                      <a:lnTo>
                        <a:pt x="22" y="18"/>
                      </a:lnTo>
                      <a:lnTo>
                        <a:pt x="15" y="20"/>
                      </a:lnTo>
                      <a:lnTo>
                        <a:pt x="12" y="20"/>
                      </a:lnTo>
                      <a:lnTo>
                        <a:pt x="12" y="25"/>
                      </a:lnTo>
                      <a:lnTo>
                        <a:pt x="35" y="30"/>
                      </a:lnTo>
                      <a:lnTo>
                        <a:pt x="50" y="25"/>
                      </a:lnTo>
                      <a:lnTo>
                        <a:pt x="64" y="25"/>
                      </a:lnTo>
                      <a:lnTo>
                        <a:pt x="67" y="13"/>
                      </a:lnTo>
                    </a:path>
                  </a:pathLst>
                </a:custGeom>
                <a:solidFill>
                  <a:srgbClr val="FBDFAF"/>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41" name="Freeform 49"/>
                <p:cNvSpPr>
                  <a:spLocks/>
                </p:cNvSpPr>
                <p:nvPr/>
              </p:nvSpPr>
              <p:spPr bwMode="auto">
                <a:xfrm>
                  <a:off x="1158" y="2678"/>
                  <a:ext cx="63" cy="78"/>
                </a:xfrm>
                <a:custGeom>
                  <a:avLst/>
                  <a:gdLst>
                    <a:gd name="T0" fmla="*/ 27 w 63"/>
                    <a:gd name="T1" fmla="*/ 0 h 78"/>
                    <a:gd name="T2" fmla="*/ 25 w 63"/>
                    <a:gd name="T3" fmla="*/ 35 h 78"/>
                    <a:gd name="T4" fmla="*/ 20 w 63"/>
                    <a:gd name="T5" fmla="*/ 37 h 78"/>
                    <a:gd name="T6" fmla="*/ 2 w 63"/>
                    <a:gd name="T7" fmla="*/ 50 h 78"/>
                    <a:gd name="T8" fmla="*/ 0 w 63"/>
                    <a:gd name="T9" fmla="*/ 70 h 78"/>
                    <a:gd name="T10" fmla="*/ 17 w 63"/>
                    <a:gd name="T11" fmla="*/ 70 h 78"/>
                    <a:gd name="T12" fmla="*/ 30 w 63"/>
                    <a:gd name="T13" fmla="*/ 70 h 78"/>
                    <a:gd name="T14" fmla="*/ 30 w 63"/>
                    <a:gd name="T15" fmla="*/ 75 h 78"/>
                    <a:gd name="T16" fmla="*/ 50 w 63"/>
                    <a:gd name="T17" fmla="*/ 77 h 78"/>
                    <a:gd name="T18" fmla="*/ 57 w 63"/>
                    <a:gd name="T19" fmla="*/ 77 h 78"/>
                    <a:gd name="T20" fmla="*/ 62 w 63"/>
                    <a:gd name="T21" fmla="*/ 77 h 78"/>
                    <a:gd name="T22" fmla="*/ 62 w 63"/>
                    <a:gd name="T23" fmla="*/ 60 h 78"/>
                    <a:gd name="T24" fmla="*/ 60 w 63"/>
                    <a:gd name="T25" fmla="*/ 55 h 78"/>
                    <a:gd name="T26" fmla="*/ 55 w 63"/>
                    <a:gd name="T27" fmla="*/ 42 h 78"/>
                    <a:gd name="T28" fmla="*/ 57 w 63"/>
                    <a:gd name="T29" fmla="*/ 7 h 78"/>
                    <a:gd name="T30" fmla="*/ 27 w 63"/>
                    <a:gd name="T31" fmla="*/ 0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3" h="78">
                      <a:moveTo>
                        <a:pt x="27" y="0"/>
                      </a:moveTo>
                      <a:lnTo>
                        <a:pt x="25" y="35"/>
                      </a:lnTo>
                      <a:lnTo>
                        <a:pt x="20" y="37"/>
                      </a:lnTo>
                      <a:lnTo>
                        <a:pt x="2" y="50"/>
                      </a:lnTo>
                      <a:lnTo>
                        <a:pt x="0" y="70"/>
                      </a:lnTo>
                      <a:lnTo>
                        <a:pt x="17" y="70"/>
                      </a:lnTo>
                      <a:lnTo>
                        <a:pt x="30" y="70"/>
                      </a:lnTo>
                      <a:lnTo>
                        <a:pt x="30" y="75"/>
                      </a:lnTo>
                      <a:lnTo>
                        <a:pt x="50" y="77"/>
                      </a:lnTo>
                      <a:lnTo>
                        <a:pt x="57" y="77"/>
                      </a:lnTo>
                      <a:lnTo>
                        <a:pt x="62" y="77"/>
                      </a:lnTo>
                      <a:lnTo>
                        <a:pt x="62" y="60"/>
                      </a:lnTo>
                      <a:lnTo>
                        <a:pt x="60" y="55"/>
                      </a:lnTo>
                      <a:lnTo>
                        <a:pt x="55" y="42"/>
                      </a:lnTo>
                      <a:lnTo>
                        <a:pt x="57" y="7"/>
                      </a:lnTo>
                      <a:lnTo>
                        <a:pt x="27" y="0"/>
                      </a:lnTo>
                    </a:path>
                  </a:pathLst>
                </a:custGeom>
                <a:solidFill>
                  <a:schemeClr val="bg2"/>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42" name="Freeform 50"/>
                <p:cNvSpPr>
                  <a:spLocks/>
                </p:cNvSpPr>
                <p:nvPr/>
              </p:nvSpPr>
              <p:spPr bwMode="auto">
                <a:xfrm>
                  <a:off x="1083" y="2725"/>
                  <a:ext cx="96" cy="79"/>
                </a:xfrm>
                <a:custGeom>
                  <a:avLst/>
                  <a:gdLst>
                    <a:gd name="T0" fmla="*/ 47 w 96"/>
                    <a:gd name="T1" fmla="*/ 0 h 79"/>
                    <a:gd name="T2" fmla="*/ 52 w 96"/>
                    <a:gd name="T3" fmla="*/ 25 h 79"/>
                    <a:gd name="T4" fmla="*/ 45 w 96"/>
                    <a:gd name="T5" fmla="*/ 25 h 79"/>
                    <a:gd name="T6" fmla="*/ 30 w 96"/>
                    <a:gd name="T7" fmla="*/ 35 h 79"/>
                    <a:gd name="T8" fmla="*/ 10 w 96"/>
                    <a:gd name="T9" fmla="*/ 35 h 79"/>
                    <a:gd name="T10" fmla="*/ 3 w 96"/>
                    <a:gd name="T11" fmla="*/ 38 h 79"/>
                    <a:gd name="T12" fmla="*/ 0 w 96"/>
                    <a:gd name="T13" fmla="*/ 45 h 79"/>
                    <a:gd name="T14" fmla="*/ 3 w 96"/>
                    <a:gd name="T15" fmla="*/ 53 h 79"/>
                    <a:gd name="T16" fmla="*/ 23 w 96"/>
                    <a:gd name="T17" fmla="*/ 65 h 79"/>
                    <a:gd name="T18" fmla="*/ 30 w 96"/>
                    <a:gd name="T19" fmla="*/ 68 h 79"/>
                    <a:gd name="T20" fmla="*/ 43 w 96"/>
                    <a:gd name="T21" fmla="*/ 68 h 79"/>
                    <a:gd name="T22" fmla="*/ 62 w 96"/>
                    <a:gd name="T23" fmla="*/ 70 h 79"/>
                    <a:gd name="T24" fmla="*/ 62 w 96"/>
                    <a:gd name="T25" fmla="*/ 78 h 79"/>
                    <a:gd name="T26" fmla="*/ 70 w 96"/>
                    <a:gd name="T27" fmla="*/ 78 h 79"/>
                    <a:gd name="T28" fmla="*/ 80 w 96"/>
                    <a:gd name="T29" fmla="*/ 78 h 79"/>
                    <a:gd name="T30" fmla="*/ 87 w 96"/>
                    <a:gd name="T31" fmla="*/ 75 h 79"/>
                    <a:gd name="T32" fmla="*/ 95 w 96"/>
                    <a:gd name="T33" fmla="*/ 70 h 79"/>
                    <a:gd name="T34" fmla="*/ 95 w 96"/>
                    <a:gd name="T35" fmla="*/ 58 h 79"/>
                    <a:gd name="T36" fmla="*/ 90 w 96"/>
                    <a:gd name="T37" fmla="*/ 45 h 79"/>
                    <a:gd name="T38" fmla="*/ 87 w 96"/>
                    <a:gd name="T39" fmla="*/ 38 h 79"/>
                    <a:gd name="T40" fmla="*/ 82 w 96"/>
                    <a:gd name="T41" fmla="*/ 30 h 79"/>
                    <a:gd name="T42" fmla="*/ 77 w 96"/>
                    <a:gd name="T43" fmla="*/ 5 h 79"/>
                    <a:gd name="T44" fmla="*/ 47 w 96"/>
                    <a:gd name="T45" fmla="*/ 0 h 7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6" h="79">
                      <a:moveTo>
                        <a:pt x="47" y="0"/>
                      </a:moveTo>
                      <a:lnTo>
                        <a:pt x="52" y="25"/>
                      </a:lnTo>
                      <a:lnTo>
                        <a:pt x="45" y="25"/>
                      </a:lnTo>
                      <a:lnTo>
                        <a:pt x="30" y="35"/>
                      </a:lnTo>
                      <a:lnTo>
                        <a:pt x="10" y="35"/>
                      </a:lnTo>
                      <a:lnTo>
                        <a:pt x="3" y="38"/>
                      </a:lnTo>
                      <a:lnTo>
                        <a:pt x="0" y="45"/>
                      </a:lnTo>
                      <a:lnTo>
                        <a:pt x="3" y="53"/>
                      </a:lnTo>
                      <a:lnTo>
                        <a:pt x="23" y="65"/>
                      </a:lnTo>
                      <a:lnTo>
                        <a:pt x="30" y="68"/>
                      </a:lnTo>
                      <a:lnTo>
                        <a:pt x="43" y="68"/>
                      </a:lnTo>
                      <a:lnTo>
                        <a:pt x="62" y="70"/>
                      </a:lnTo>
                      <a:lnTo>
                        <a:pt x="62" y="78"/>
                      </a:lnTo>
                      <a:lnTo>
                        <a:pt x="70" y="78"/>
                      </a:lnTo>
                      <a:lnTo>
                        <a:pt x="80" y="78"/>
                      </a:lnTo>
                      <a:lnTo>
                        <a:pt x="87" y="75"/>
                      </a:lnTo>
                      <a:lnTo>
                        <a:pt x="95" y="70"/>
                      </a:lnTo>
                      <a:lnTo>
                        <a:pt x="95" y="58"/>
                      </a:lnTo>
                      <a:lnTo>
                        <a:pt x="90" y="45"/>
                      </a:lnTo>
                      <a:lnTo>
                        <a:pt x="87" y="38"/>
                      </a:lnTo>
                      <a:lnTo>
                        <a:pt x="82" y="30"/>
                      </a:lnTo>
                      <a:lnTo>
                        <a:pt x="77" y="5"/>
                      </a:lnTo>
                      <a:lnTo>
                        <a:pt x="47" y="0"/>
                      </a:lnTo>
                    </a:path>
                  </a:pathLst>
                </a:custGeom>
                <a:solidFill>
                  <a:schemeClr val="bg2"/>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43" name="Freeform 51"/>
                <p:cNvSpPr>
                  <a:spLocks/>
                </p:cNvSpPr>
                <p:nvPr/>
              </p:nvSpPr>
              <p:spPr bwMode="auto">
                <a:xfrm>
                  <a:off x="1208" y="2717"/>
                  <a:ext cx="187" cy="167"/>
                </a:xfrm>
                <a:custGeom>
                  <a:avLst/>
                  <a:gdLst>
                    <a:gd name="T0" fmla="*/ 74 w 187"/>
                    <a:gd name="T1" fmla="*/ 0 h 167"/>
                    <a:gd name="T2" fmla="*/ 72 w 187"/>
                    <a:gd name="T3" fmla="*/ 56 h 167"/>
                    <a:gd name="T4" fmla="*/ 7 w 187"/>
                    <a:gd name="T5" fmla="*/ 31 h 167"/>
                    <a:gd name="T6" fmla="*/ 2 w 187"/>
                    <a:gd name="T7" fmla="*/ 33 h 167"/>
                    <a:gd name="T8" fmla="*/ 0 w 187"/>
                    <a:gd name="T9" fmla="*/ 51 h 167"/>
                    <a:gd name="T10" fmla="*/ 5 w 187"/>
                    <a:gd name="T11" fmla="*/ 51 h 167"/>
                    <a:gd name="T12" fmla="*/ 5 w 187"/>
                    <a:gd name="T13" fmla="*/ 58 h 167"/>
                    <a:gd name="T14" fmla="*/ 7 w 187"/>
                    <a:gd name="T15" fmla="*/ 63 h 167"/>
                    <a:gd name="T16" fmla="*/ 10 w 187"/>
                    <a:gd name="T17" fmla="*/ 63 h 167"/>
                    <a:gd name="T18" fmla="*/ 15 w 187"/>
                    <a:gd name="T19" fmla="*/ 61 h 167"/>
                    <a:gd name="T20" fmla="*/ 17 w 187"/>
                    <a:gd name="T21" fmla="*/ 56 h 167"/>
                    <a:gd name="T22" fmla="*/ 17 w 187"/>
                    <a:gd name="T23" fmla="*/ 51 h 167"/>
                    <a:gd name="T24" fmla="*/ 67 w 187"/>
                    <a:gd name="T25" fmla="*/ 71 h 167"/>
                    <a:gd name="T26" fmla="*/ 22 w 187"/>
                    <a:gd name="T27" fmla="*/ 121 h 167"/>
                    <a:gd name="T28" fmla="*/ 20 w 187"/>
                    <a:gd name="T29" fmla="*/ 141 h 167"/>
                    <a:gd name="T30" fmla="*/ 22 w 187"/>
                    <a:gd name="T31" fmla="*/ 148 h 167"/>
                    <a:gd name="T32" fmla="*/ 22 w 187"/>
                    <a:gd name="T33" fmla="*/ 153 h 167"/>
                    <a:gd name="T34" fmla="*/ 24 w 187"/>
                    <a:gd name="T35" fmla="*/ 161 h 167"/>
                    <a:gd name="T36" fmla="*/ 27 w 187"/>
                    <a:gd name="T37" fmla="*/ 163 h 167"/>
                    <a:gd name="T38" fmla="*/ 29 w 187"/>
                    <a:gd name="T39" fmla="*/ 163 h 167"/>
                    <a:gd name="T40" fmla="*/ 34 w 187"/>
                    <a:gd name="T41" fmla="*/ 166 h 167"/>
                    <a:gd name="T42" fmla="*/ 37 w 187"/>
                    <a:gd name="T43" fmla="*/ 163 h 167"/>
                    <a:gd name="T44" fmla="*/ 39 w 187"/>
                    <a:gd name="T45" fmla="*/ 156 h 167"/>
                    <a:gd name="T46" fmla="*/ 42 w 187"/>
                    <a:gd name="T47" fmla="*/ 153 h 167"/>
                    <a:gd name="T48" fmla="*/ 37 w 187"/>
                    <a:gd name="T49" fmla="*/ 148 h 167"/>
                    <a:gd name="T50" fmla="*/ 34 w 187"/>
                    <a:gd name="T51" fmla="*/ 146 h 167"/>
                    <a:gd name="T52" fmla="*/ 34 w 187"/>
                    <a:gd name="T53" fmla="*/ 141 h 167"/>
                    <a:gd name="T54" fmla="*/ 32 w 187"/>
                    <a:gd name="T55" fmla="*/ 141 h 167"/>
                    <a:gd name="T56" fmla="*/ 29 w 187"/>
                    <a:gd name="T57" fmla="*/ 136 h 167"/>
                    <a:gd name="T58" fmla="*/ 82 w 187"/>
                    <a:gd name="T59" fmla="*/ 76 h 167"/>
                    <a:gd name="T60" fmla="*/ 169 w 187"/>
                    <a:gd name="T61" fmla="*/ 126 h 167"/>
                    <a:gd name="T62" fmla="*/ 169 w 187"/>
                    <a:gd name="T63" fmla="*/ 133 h 167"/>
                    <a:gd name="T64" fmla="*/ 171 w 187"/>
                    <a:gd name="T65" fmla="*/ 136 h 167"/>
                    <a:gd name="T66" fmla="*/ 171 w 187"/>
                    <a:gd name="T67" fmla="*/ 148 h 167"/>
                    <a:gd name="T68" fmla="*/ 174 w 187"/>
                    <a:gd name="T69" fmla="*/ 151 h 167"/>
                    <a:gd name="T70" fmla="*/ 176 w 187"/>
                    <a:gd name="T71" fmla="*/ 153 h 167"/>
                    <a:gd name="T72" fmla="*/ 181 w 187"/>
                    <a:gd name="T73" fmla="*/ 153 h 167"/>
                    <a:gd name="T74" fmla="*/ 186 w 187"/>
                    <a:gd name="T75" fmla="*/ 148 h 167"/>
                    <a:gd name="T76" fmla="*/ 181 w 187"/>
                    <a:gd name="T77" fmla="*/ 136 h 167"/>
                    <a:gd name="T78" fmla="*/ 181 w 187"/>
                    <a:gd name="T79" fmla="*/ 131 h 167"/>
                    <a:gd name="T80" fmla="*/ 176 w 187"/>
                    <a:gd name="T81" fmla="*/ 123 h 167"/>
                    <a:gd name="T82" fmla="*/ 179 w 187"/>
                    <a:gd name="T83" fmla="*/ 108 h 167"/>
                    <a:gd name="T84" fmla="*/ 97 w 187"/>
                    <a:gd name="T85" fmla="*/ 66 h 167"/>
                    <a:gd name="T86" fmla="*/ 124 w 187"/>
                    <a:gd name="T87" fmla="*/ 41 h 167"/>
                    <a:gd name="T88" fmla="*/ 129 w 187"/>
                    <a:gd name="T89" fmla="*/ 46 h 167"/>
                    <a:gd name="T90" fmla="*/ 131 w 187"/>
                    <a:gd name="T91" fmla="*/ 51 h 167"/>
                    <a:gd name="T92" fmla="*/ 136 w 187"/>
                    <a:gd name="T93" fmla="*/ 56 h 167"/>
                    <a:gd name="T94" fmla="*/ 146 w 187"/>
                    <a:gd name="T95" fmla="*/ 48 h 167"/>
                    <a:gd name="T96" fmla="*/ 146 w 187"/>
                    <a:gd name="T97" fmla="*/ 46 h 167"/>
                    <a:gd name="T98" fmla="*/ 144 w 187"/>
                    <a:gd name="T99" fmla="*/ 41 h 167"/>
                    <a:gd name="T100" fmla="*/ 136 w 187"/>
                    <a:gd name="T101" fmla="*/ 38 h 167"/>
                    <a:gd name="T102" fmla="*/ 134 w 187"/>
                    <a:gd name="T103" fmla="*/ 31 h 167"/>
                    <a:gd name="T104" fmla="*/ 121 w 187"/>
                    <a:gd name="T105" fmla="*/ 21 h 167"/>
                    <a:gd name="T106" fmla="*/ 92 w 187"/>
                    <a:gd name="T107" fmla="*/ 48 h 167"/>
                    <a:gd name="T108" fmla="*/ 93 w 187"/>
                    <a:gd name="T109" fmla="*/ 5 h 167"/>
                    <a:gd name="T110" fmla="*/ 74 w 187"/>
                    <a:gd name="T111" fmla="*/ 0 h 16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87" h="167">
                      <a:moveTo>
                        <a:pt x="74" y="0"/>
                      </a:moveTo>
                      <a:lnTo>
                        <a:pt x="72" y="56"/>
                      </a:lnTo>
                      <a:lnTo>
                        <a:pt x="7" y="31"/>
                      </a:lnTo>
                      <a:lnTo>
                        <a:pt x="2" y="33"/>
                      </a:lnTo>
                      <a:lnTo>
                        <a:pt x="0" y="51"/>
                      </a:lnTo>
                      <a:lnTo>
                        <a:pt x="5" y="51"/>
                      </a:lnTo>
                      <a:lnTo>
                        <a:pt x="5" y="58"/>
                      </a:lnTo>
                      <a:lnTo>
                        <a:pt x="7" y="63"/>
                      </a:lnTo>
                      <a:lnTo>
                        <a:pt x="10" y="63"/>
                      </a:lnTo>
                      <a:lnTo>
                        <a:pt x="15" y="61"/>
                      </a:lnTo>
                      <a:lnTo>
                        <a:pt x="17" y="56"/>
                      </a:lnTo>
                      <a:lnTo>
                        <a:pt x="17" y="51"/>
                      </a:lnTo>
                      <a:lnTo>
                        <a:pt x="67" y="71"/>
                      </a:lnTo>
                      <a:lnTo>
                        <a:pt x="22" y="121"/>
                      </a:lnTo>
                      <a:lnTo>
                        <a:pt x="20" y="141"/>
                      </a:lnTo>
                      <a:lnTo>
                        <a:pt x="22" y="148"/>
                      </a:lnTo>
                      <a:lnTo>
                        <a:pt x="22" y="153"/>
                      </a:lnTo>
                      <a:lnTo>
                        <a:pt x="24" y="161"/>
                      </a:lnTo>
                      <a:lnTo>
                        <a:pt x="27" y="163"/>
                      </a:lnTo>
                      <a:lnTo>
                        <a:pt x="29" y="163"/>
                      </a:lnTo>
                      <a:lnTo>
                        <a:pt x="34" y="166"/>
                      </a:lnTo>
                      <a:lnTo>
                        <a:pt x="37" y="163"/>
                      </a:lnTo>
                      <a:lnTo>
                        <a:pt x="39" y="156"/>
                      </a:lnTo>
                      <a:lnTo>
                        <a:pt x="42" y="153"/>
                      </a:lnTo>
                      <a:lnTo>
                        <a:pt x="37" y="148"/>
                      </a:lnTo>
                      <a:lnTo>
                        <a:pt x="34" y="146"/>
                      </a:lnTo>
                      <a:lnTo>
                        <a:pt x="34" y="141"/>
                      </a:lnTo>
                      <a:lnTo>
                        <a:pt x="32" y="141"/>
                      </a:lnTo>
                      <a:lnTo>
                        <a:pt x="29" y="136"/>
                      </a:lnTo>
                      <a:lnTo>
                        <a:pt x="82" y="76"/>
                      </a:lnTo>
                      <a:lnTo>
                        <a:pt x="169" y="126"/>
                      </a:lnTo>
                      <a:lnTo>
                        <a:pt x="169" y="133"/>
                      </a:lnTo>
                      <a:lnTo>
                        <a:pt x="171" y="136"/>
                      </a:lnTo>
                      <a:lnTo>
                        <a:pt x="171" y="148"/>
                      </a:lnTo>
                      <a:lnTo>
                        <a:pt x="174" y="151"/>
                      </a:lnTo>
                      <a:lnTo>
                        <a:pt x="176" y="153"/>
                      </a:lnTo>
                      <a:lnTo>
                        <a:pt x="181" y="153"/>
                      </a:lnTo>
                      <a:lnTo>
                        <a:pt x="186" y="148"/>
                      </a:lnTo>
                      <a:lnTo>
                        <a:pt x="181" y="136"/>
                      </a:lnTo>
                      <a:lnTo>
                        <a:pt x="181" y="131"/>
                      </a:lnTo>
                      <a:lnTo>
                        <a:pt x="176" y="123"/>
                      </a:lnTo>
                      <a:lnTo>
                        <a:pt x="179" y="108"/>
                      </a:lnTo>
                      <a:lnTo>
                        <a:pt x="97" y="66"/>
                      </a:lnTo>
                      <a:lnTo>
                        <a:pt x="124" y="41"/>
                      </a:lnTo>
                      <a:lnTo>
                        <a:pt x="129" y="46"/>
                      </a:lnTo>
                      <a:lnTo>
                        <a:pt x="131" y="51"/>
                      </a:lnTo>
                      <a:lnTo>
                        <a:pt x="136" y="56"/>
                      </a:lnTo>
                      <a:lnTo>
                        <a:pt x="146" y="48"/>
                      </a:lnTo>
                      <a:lnTo>
                        <a:pt x="146" y="46"/>
                      </a:lnTo>
                      <a:lnTo>
                        <a:pt x="144" y="41"/>
                      </a:lnTo>
                      <a:lnTo>
                        <a:pt x="136" y="38"/>
                      </a:lnTo>
                      <a:lnTo>
                        <a:pt x="134" y="31"/>
                      </a:lnTo>
                      <a:lnTo>
                        <a:pt x="121" y="21"/>
                      </a:lnTo>
                      <a:lnTo>
                        <a:pt x="92" y="48"/>
                      </a:lnTo>
                      <a:lnTo>
                        <a:pt x="93" y="5"/>
                      </a:lnTo>
                      <a:lnTo>
                        <a:pt x="74" y="0"/>
                      </a:lnTo>
                    </a:path>
                  </a:pathLst>
                </a:custGeom>
                <a:solidFill>
                  <a:srgbClr val="DDDDDD"/>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44" name="Freeform 52"/>
                <p:cNvSpPr>
                  <a:spLocks/>
                </p:cNvSpPr>
                <p:nvPr/>
              </p:nvSpPr>
              <p:spPr bwMode="auto">
                <a:xfrm>
                  <a:off x="1173" y="2663"/>
                  <a:ext cx="224" cy="77"/>
                </a:xfrm>
                <a:custGeom>
                  <a:avLst/>
                  <a:gdLst>
                    <a:gd name="T0" fmla="*/ 72 w 224"/>
                    <a:gd name="T1" fmla="*/ 30 h 77"/>
                    <a:gd name="T2" fmla="*/ 2 w 224"/>
                    <a:gd name="T3" fmla="*/ 0 h 77"/>
                    <a:gd name="T4" fmla="*/ 0 w 224"/>
                    <a:gd name="T5" fmla="*/ 6 h 77"/>
                    <a:gd name="T6" fmla="*/ 0 w 224"/>
                    <a:gd name="T7" fmla="*/ 14 h 77"/>
                    <a:gd name="T8" fmla="*/ 2 w 224"/>
                    <a:gd name="T9" fmla="*/ 20 h 77"/>
                    <a:gd name="T10" fmla="*/ 83 w 224"/>
                    <a:gd name="T11" fmla="*/ 59 h 77"/>
                    <a:gd name="T12" fmla="*/ 142 w 224"/>
                    <a:gd name="T13" fmla="*/ 76 h 77"/>
                    <a:gd name="T14" fmla="*/ 169 w 224"/>
                    <a:gd name="T15" fmla="*/ 74 h 77"/>
                    <a:gd name="T16" fmla="*/ 196 w 224"/>
                    <a:gd name="T17" fmla="*/ 59 h 77"/>
                    <a:gd name="T18" fmla="*/ 223 w 224"/>
                    <a:gd name="T19" fmla="*/ 41 h 77"/>
                    <a:gd name="T20" fmla="*/ 223 w 224"/>
                    <a:gd name="T21" fmla="*/ 26 h 77"/>
                    <a:gd name="T22" fmla="*/ 72 w 224"/>
                    <a:gd name="T23" fmla="*/ 30 h 7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77">
                      <a:moveTo>
                        <a:pt x="72" y="30"/>
                      </a:moveTo>
                      <a:lnTo>
                        <a:pt x="2" y="0"/>
                      </a:lnTo>
                      <a:lnTo>
                        <a:pt x="0" y="6"/>
                      </a:lnTo>
                      <a:lnTo>
                        <a:pt x="0" y="14"/>
                      </a:lnTo>
                      <a:lnTo>
                        <a:pt x="2" y="20"/>
                      </a:lnTo>
                      <a:lnTo>
                        <a:pt x="83" y="59"/>
                      </a:lnTo>
                      <a:lnTo>
                        <a:pt x="142" y="76"/>
                      </a:lnTo>
                      <a:lnTo>
                        <a:pt x="169" y="74"/>
                      </a:lnTo>
                      <a:lnTo>
                        <a:pt x="196" y="59"/>
                      </a:lnTo>
                      <a:lnTo>
                        <a:pt x="223" y="41"/>
                      </a:lnTo>
                      <a:lnTo>
                        <a:pt x="223" y="26"/>
                      </a:lnTo>
                      <a:lnTo>
                        <a:pt x="72" y="30"/>
                      </a:lnTo>
                    </a:path>
                  </a:pathLst>
                </a:custGeom>
                <a:solidFill>
                  <a:srgbClr val="2E7FE8"/>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45" name="Freeform 53"/>
                <p:cNvSpPr>
                  <a:spLocks/>
                </p:cNvSpPr>
                <p:nvPr/>
              </p:nvSpPr>
              <p:spPr bwMode="auto">
                <a:xfrm>
                  <a:off x="1111" y="2584"/>
                  <a:ext cx="243" cy="155"/>
                </a:xfrm>
                <a:custGeom>
                  <a:avLst/>
                  <a:gdLst>
                    <a:gd name="T0" fmla="*/ 202 w 243"/>
                    <a:gd name="T1" fmla="*/ 30 h 155"/>
                    <a:gd name="T2" fmla="*/ 88 w 243"/>
                    <a:gd name="T3" fmla="*/ 0 h 155"/>
                    <a:gd name="T4" fmla="*/ 61 w 243"/>
                    <a:gd name="T5" fmla="*/ 9 h 155"/>
                    <a:gd name="T6" fmla="*/ 65 w 243"/>
                    <a:gd name="T7" fmla="*/ 22 h 155"/>
                    <a:gd name="T8" fmla="*/ 41 w 243"/>
                    <a:gd name="T9" fmla="*/ 24 h 155"/>
                    <a:gd name="T10" fmla="*/ 12 w 243"/>
                    <a:gd name="T11" fmla="*/ 29 h 155"/>
                    <a:gd name="T12" fmla="*/ 0 w 243"/>
                    <a:gd name="T13" fmla="*/ 51 h 155"/>
                    <a:gd name="T14" fmla="*/ 2 w 243"/>
                    <a:gd name="T15" fmla="*/ 119 h 155"/>
                    <a:gd name="T16" fmla="*/ 5 w 243"/>
                    <a:gd name="T17" fmla="*/ 144 h 155"/>
                    <a:gd name="T18" fmla="*/ 29 w 243"/>
                    <a:gd name="T19" fmla="*/ 154 h 155"/>
                    <a:gd name="T20" fmla="*/ 57 w 243"/>
                    <a:gd name="T21" fmla="*/ 151 h 155"/>
                    <a:gd name="T22" fmla="*/ 53 w 243"/>
                    <a:gd name="T23" fmla="*/ 75 h 155"/>
                    <a:gd name="T24" fmla="*/ 77 w 243"/>
                    <a:gd name="T25" fmla="*/ 90 h 155"/>
                    <a:gd name="T26" fmla="*/ 155 w 243"/>
                    <a:gd name="T27" fmla="*/ 117 h 155"/>
                    <a:gd name="T28" fmla="*/ 197 w 243"/>
                    <a:gd name="T29" fmla="*/ 123 h 155"/>
                    <a:gd name="T30" fmla="*/ 242 w 243"/>
                    <a:gd name="T31" fmla="*/ 93 h 155"/>
                    <a:gd name="T32" fmla="*/ 202 w 243"/>
                    <a:gd name="T33" fmla="*/ 30 h 1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3" h="155">
                      <a:moveTo>
                        <a:pt x="202" y="30"/>
                      </a:moveTo>
                      <a:lnTo>
                        <a:pt x="88" y="0"/>
                      </a:lnTo>
                      <a:lnTo>
                        <a:pt x="61" y="9"/>
                      </a:lnTo>
                      <a:lnTo>
                        <a:pt x="65" y="22"/>
                      </a:lnTo>
                      <a:lnTo>
                        <a:pt x="41" y="24"/>
                      </a:lnTo>
                      <a:lnTo>
                        <a:pt x="12" y="29"/>
                      </a:lnTo>
                      <a:lnTo>
                        <a:pt x="0" y="51"/>
                      </a:lnTo>
                      <a:lnTo>
                        <a:pt x="2" y="119"/>
                      </a:lnTo>
                      <a:lnTo>
                        <a:pt x="5" y="144"/>
                      </a:lnTo>
                      <a:lnTo>
                        <a:pt x="29" y="154"/>
                      </a:lnTo>
                      <a:lnTo>
                        <a:pt x="57" y="151"/>
                      </a:lnTo>
                      <a:lnTo>
                        <a:pt x="53" y="75"/>
                      </a:lnTo>
                      <a:lnTo>
                        <a:pt x="77" y="90"/>
                      </a:lnTo>
                      <a:lnTo>
                        <a:pt x="155" y="117"/>
                      </a:lnTo>
                      <a:lnTo>
                        <a:pt x="197" y="123"/>
                      </a:lnTo>
                      <a:lnTo>
                        <a:pt x="242" y="93"/>
                      </a:lnTo>
                      <a:lnTo>
                        <a:pt x="202" y="30"/>
                      </a:lnTo>
                    </a:path>
                  </a:pathLst>
                </a:custGeom>
                <a:solidFill>
                  <a:srgbClr val="006C88"/>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46" name="Freeform 54"/>
                <p:cNvSpPr>
                  <a:spLocks/>
                </p:cNvSpPr>
                <p:nvPr/>
              </p:nvSpPr>
              <p:spPr bwMode="auto">
                <a:xfrm>
                  <a:off x="1113" y="2515"/>
                  <a:ext cx="56" cy="44"/>
                </a:xfrm>
                <a:custGeom>
                  <a:avLst/>
                  <a:gdLst>
                    <a:gd name="T0" fmla="*/ 55 w 56"/>
                    <a:gd name="T1" fmla="*/ 28 h 44"/>
                    <a:gd name="T2" fmla="*/ 37 w 56"/>
                    <a:gd name="T3" fmla="*/ 18 h 44"/>
                    <a:gd name="T4" fmla="*/ 37 w 56"/>
                    <a:gd name="T5" fmla="*/ 5 h 44"/>
                    <a:gd name="T6" fmla="*/ 25 w 56"/>
                    <a:gd name="T7" fmla="*/ 0 h 44"/>
                    <a:gd name="T8" fmla="*/ 22 w 56"/>
                    <a:gd name="T9" fmla="*/ 0 h 44"/>
                    <a:gd name="T10" fmla="*/ 22 w 56"/>
                    <a:gd name="T11" fmla="*/ 5 h 44"/>
                    <a:gd name="T12" fmla="*/ 13 w 56"/>
                    <a:gd name="T13" fmla="*/ 3 h 44"/>
                    <a:gd name="T14" fmla="*/ 3 w 56"/>
                    <a:gd name="T15" fmla="*/ 0 h 44"/>
                    <a:gd name="T16" fmla="*/ 0 w 56"/>
                    <a:gd name="T17" fmla="*/ 5 h 44"/>
                    <a:gd name="T18" fmla="*/ 3 w 56"/>
                    <a:gd name="T19" fmla="*/ 8 h 44"/>
                    <a:gd name="T20" fmla="*/ 3 w 56"/>
                    <a:gd name="T21" fmla="*/ 30 h 44"/>
                    <a:gd name="T22" fmla="*/ 20 w 56"/>
                    <a:gd name="T23" fmla="*/ 40 h 44"/>
                    <a:gd name="T24" fmla="*/ 25 w 56"/>
                    <a:gd name="T25" fmla="*/ 40 h 44"/>
                    <a:gd name="T26" fmla="*/ 35 w 56"/>
                    <a:gd name="T27" fmla="*/ 43 h 44"/>
                    <a:gd name="T28" fmla="*/ 55 w 56"/>
                    <a:gd name="T29" fmla="*/ 28 h 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 h="44">
                      <a:moveTo>
                        <a:pt x="55" y="28"/>
                      </a:moveTo>
                      <a:lnTo>
                        <a:pt x="37" y="18"/>
                      </a:lnTo>
                      <a:lnTo>
                        <a:pt x="37" y="5"/>
                      </a:lnTo>
                      <a:lnTo>
                        <a:pt x="25" y="0"/>
                      </a:lnTo>
                      <a:lnTo>
                        <a:pt x="22" y="0"/>
                      </a:lnTo>
                      <a:lnTo>
                        <a:pt x="22" y="5"/>
                      </a:lnTo>
                      <a:lnTo>
                        <a:pt x="13" y="3"/>
                      </a:lnTo>
                      <a:lnTo>
                        <a:pt x="3" y="0"/>
                      </a:lnTo>
                      <a:lnTo>
                        <a:pt x="0" y="5"/>
                      </a:lnTo>
                      <a:lnTo>
                        <a:pt x="3" y="8"/>
                      </a:lnTo>
                      <a:lnTo>
                        <a:pt x="3" y="30"/>
                      </a:lnTo>
                      <a:lnTo>
                        <a:pt x="20" y="40"/>
                      </a:lnTo>
                      <a:lnTo>
                        <a:pt x="25" y="40"/>
                      </a:lnTo>
                      <a:lnTo>
                        <a:pt x="35" y="43"/>
                      </a:lnTo>
                      <a:lnTo>
                        <a:pt x="55" y="28"/>
                      </a:lnTo>
                    </a:path>
                  </a:pathLst>
                </a:custGeom>
                <a:solidFill>
                  <a:srgbClr val="FBDFAF"/>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47" name="Freeform 55"/>
                <p:cNvSpPr>
                  <a:spLocks/>
                </p:cNvSpPr>
                <p:nvPr/>
              </p:nvSpPr>
              <p:spPr bwMode="auto">
                <a:xfrm>
                  <a:off x="1268" y="2317"/>
                  <a:ext cx="88" cy="119"/>
                </a:xfrm>
                <a:custGeom>
                  <a:avLst/>
                  <a:gdLst>
                    <a:gd name="T0" fmla="*/ 8 w 88"/>
                    <a:gd name="T1" fmla="*/ 10 h 119"/>
                    <a:gd name="T2" fmla="*/ 8 w 88"/>
                    <a:gd name="T3" fmla="*/ 33 h 119"/>
                    <a:gd name="T4" fmla="*/ 8 w 88"/>
                    <a:gd name="T5" fmla="*/ 38 h 119"/>
                    <a:gd name="T6" fmla="*/ 0 w 88"/>
                    <a:gd name="T7" fmla="*/ 55 h 119"/>
                    <a:gd name="T8" fmla="*/ 3 w 88"/>
                    <a:gd name="T9" fmla="*/ 60 h 119"/>
                    <a:gd name="T10" fmla="*/ 8 w 88"/>
                    <a:gd name="T11" fmla="*/ 60 h 119"/>
                    <a:gd name="T12" fmla="*/ 8 w 88"/>
                    <a:gd name="T13" fmla="*/ 70 h 119"/>
                    <a:gd name="T14" fmla="*/ 13 w 88"/>
                    <a:gd name="T15" fmla="*/ 70 h 119"/>
                    <a:gd name="T16" fmla="*/ 10 w 88"/>
                    <a:gd name="T17" fmla="*/ 73 h 119"/>
                    <a:gd name="T18" fmla="*/ 13 w 88"/>
                    <a:gd name="T19" fmla="*/ 83 h 119"/>
                    <a:gd name="T20" fmla="*/ 15 w 88"/>
                    <a:gd name="T21" fmla="*/ 90 h 119"/>
                    <a:gd name="T22" fmla="*/ 20 w 88"/>
                    <a:gd name="T23" fmla="*/ 93 h 119"/>
                    <a:gd name="T24" fmla="*/ 28 w 88"/>
                    <a:gd name="T25" fmla="*/ 93 h 119"/>
                    <a:gd name="T26" fmla="*/ 38 w 88"/>
                    <a:gd name="T27" fmla="*/ 100 h 119"/>
                    <a:gd name="T28" fmla="*/ 48 w 88"/>
                    <a:gd name="T29" fmla="*/ 118 h 119"/>
                    <a:gd name="T30" fmla="*/ 87 w 88"/>
                    <a:gd name="T31" fmla="*/ 83 h 119"/>
                    <a:gd name="T32" fmla="*/ 68 w 88"/>
                    <a:gd name="T33" fmla="*/ 0 h 119"/>
                    <a:gd name="T34" fmla="*/ 8 w 88"/>
                    <a:gd name="T35" fmla="*/ 10 h 11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 h="119">
                      <a:moveTo>
                        <a:pt x="8" y="10"/>
                      </a:moveTo>
                      <a:lnTo>
                        <a:pt x="8" y="33"/>
                      </a:lnTo>
                      <a:lnTo>
                        <a:pt x="8" y="38"/>
                      </a:lnTo>
                      <a:lnTo>
                        <a:pt x="0" y="55"/>
                      </a:lnTo>
                      <a:lnTo>
                        <a:pt x="3" y="60"/>
                      </a:lnTo>
                      <a:lnTo>
                        <a:pt x="8" y="60"/>
                      </a:lnTo>
                      <a:lnTo>
                        <a:pt x="8" y="70"/>
                      </a:lnTo>
                      <a:lnTo>
                        <a:pt x="13" y="70"/>
                      </a:lnTo>
                      <a:lnTo>
                        <a:pt x="10" y="73"/>
                      </a:lnTo>
                      <a:lnTo>
                        <a:pt x="13" y="83"/>
                      </a:lnTo>
                      <a:lnTo>
                        <a:pt x="15" y="90"/>
                      </a:lnTo>
                      <a:lnTo>
                        <a:pt x="20" y="93"/>
                      </a:lnTo>
                      <a:lnTo>
                        <a:pt x="28" y="93"/>
                      </a:lnTo>
                      <a:lnTo>
                        <a:pt x="38" y="100"/>
                      </a:lnTo>
                      <a:lnTo>
                        <a:pt x="48" y="118"/>
                      </a:lnTo>
                      <a:lnTo>
                        <a:pt x="87" y="83"/>
                      </a:lnTo>
                      <a:lnTo>
                        <a:pt x="68" y="0"/>
                      </a:lnTo>
                      <a:lnTo>
                        <a:pt x="8" y="10"/>
                      </a:lnTo>
                    </a:path>
                  </a:pathLst>
                </a:custGeom>
                <a:solidFill>
                  <a:srgbClr val="FBDFAF"/>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48" name="Freeform 56"/>
                <p:cNvSpPr>
                  <a:spLocks/>
                </p:cNvSpPr>
                <p:nvPr/>
              </p:nvSpPr>
              <p:spPr bwMode="auto">
                <a:xfrm>
                  <a:off x="1268" y="2300"/>
                  <a:ext cx="106" cy="102"/>
                </a:xfrm>
                <a:custGeom>
                  <a:avLst/>
                  <a:gdLst>
                    <a:gd name="T0" fmla="*/ 45 w 106"/>
                    <a:gd name="T1" fmla="*/ 69 h 102"/>
                    <a:gd name="T2" fmla="*/ 53 w 106"/>
                    <a:gd name="T3" fmla="*/ 78 h 102"/>
                    <a:gd name="T4" fmla="*/ 60 w 106"/>
                    <a:gd name="T5" fmla="*/ 98 h 102"/>
                    <a:gd name="T6" fmla="*/ 82 w 106"/>
                    <a:gd name="T7" fmla="*/ 101 h 102"/>
                    <a:gd name="T8" fmla="*/ 92 w 106"/>
                    <a:gd name="T9" fmla="*/ 98 h 102"/>
                    <a:gd name="T10" fmla="*/ 105 w 106"/>
                    <a:gd name="T11" fmla="*/ 52 h 102"/>
                    <a:gd name="T12" fmla="*/ 105 w 106"/>
                    <a:gd name="T13" fmla="*/ 36 h 102"/>
                    <a:gd name="T14" fmla="*/ 92 w 106"/>
                    <a:gd name="T15" fmla="*/ 12 h 102"/>
                    <a:gd name="T16" fmla="*/ 75 w 106"/>
                    <a:gd name="T17" fmla="*/ 0 h 102"/>
                    <a:gd name="T18" fmla="*/ 48 w 106"/>
                    <a:gd name="T19" fmla="*/ 0 h 102"/>
                    <a:gd name="T20" fmla="*/ 20 w 106"/>
                    <a:gd name="T21" fmla="*/ 7 h 102"/>
                    <a:gd name="T22" fmla="*/ 18 w 106"/>
                    <a:gd name="T23" fmla="*/ 15 h 102"/>
                    <a:gd name="T24" fmla="*/ 0 w 106"/>
                    <a:gd name="T25" fmla="*/ 26 h 102"/>
                    <a:gd name="T26" fmla="*/ 0 w 106"/>
                    <a:gd name="T27" fmla="*/ 33 h 102"/>
                    <a:gd name="T28" fmla="*/ 10 w 106"/>
                    <a:gd name="T29" fmla="*/ 41 h 102"/>
                    <a:gd name="T30" fmla="*/ 20 w 106"/>
                    <a:gd name="T31" fmla="*/ 43 h 102"/>
                    <a:gd name="T32" fmla="*/ 28 w 106"/>
                    <a:gd name="T33" fmla="*/ 52 h 102"/>
                    <a:gd name="T34" fmla="*/ 30 w 106"/>
                    <a:gd name="T35" fmla="*/ 69 h 102"/>
                    <a:gd name="T36" fmla="*/ 38 w 106"/>
                    <a:gd name="T37" fmla="*/ 74 h 102"/>
                    <a:gd name="T38" fmla="*/ 45 w 106"/>
                    <a:gd name="T39" fmla="*/ 69 h 10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6" h="102">
                      <a:moveTo>
                        <a:pt x="45" y="69"/>
                      </a:moveTo>
                      <a:lnTo>
                        <a:pt x="53" y="78"/>
                      </a:lnTo>
                      <a:lnTo>
                        <a:pt x="60" y="98"/>
                      </a:lnTo>
                      <a:lnTo>
                        <a:pt x="82" y="101"/>
                      </a:lnTo>
                      <a:lnTo>
                        <a:pt x="92" y="98"/>
                      </a:lnTo>
                      <a:lnTo>
                        <a:pt x="105" y="52"/>
                      </a:lnTo>
                      <a:lnTo>
                        <a:pt x="105" y="36"/>
                      </a:lnTo>
                      <a:lnTo>
                        <a:pt x="92" y="12"/>
                      </a:lnTo>
                      <a:lnTo>
                        <a:pt x="75" y="0"/>
                      </a:lnTo>
                      <a:lnTo>
                        <a:pt x="48" y="0"/>
                      </a:lnTo>
                      <a:lnTo>
                        <a:pt x="20" y="7"/>
                      </a:lnTo>
                      <a:lnTo>
                        <a:pt x="18" y="15"/>
                      </a:lnTo>
                      <a:lnTo>
                        <a:pt x="0" y="26"/>
                      </a:lnTo>
                      <a:lnTo>
                        <a:pt x="0" y="33"/>
                      </a:lnTo>
                      <a:lnTo>
                        <a:pt x="10" y="41"/>
                      </a:lnTo>
                      <a:lnTo>
                        <a:pt x="20" y="43"/>
                      </a:lnTo>
                      <a:lnTo>
                        <a:pt x="28" y="52"/>
                      </a:lnTo>
                      <a:lnTo>
                        <a:pt x="30" y="69"/>
                      </a:lnTo>
                      <a:lnTo>
                        <a:pt x="38" y="74"/>
                      </a:lnTo>
                      <a:lnTo>
                        <a:pt x="45" y="69"/>
                      </a:lnTo>
                    </a:path>
                  </a:pathLst>
                </a:custGeom>
                <a:solidFill>
                  <a:srgbClr val="656346"/>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49" name="Freeform 57"/>
                <p:cNvSpPr>
                  <a:spLocks/>
                </p:cNvSpPr>
                <p:nvPr/>
              </p:nvSpPr>
              <p:spPr bwMode="auto">
                <a:xfrm>
                  <a:off x="1143" y="2400"/>
                  <a:ext cx="260" cy="284"/>
                </a:xfrm>
                <a:custGeom>
                  <a:avLst/>
                  <a:gdLst>
                    <a:gd name="T0" fmla="*/ 204 w 260"/>
                    <a:gd name="T1" fmla="*/ 0 h 284"/>
                    <a:gd name="T2" fmla="*/ 189 w 260"/>
                    <a:gd name="T3" fmla="*/ 5 h 284"/>
                    <a:gd name="T4" fmla="*/ 179 w 260"/>
                    <a:gd name="T5" fmla="*/ 13 h 284"/>
                    <a:gd name="T6" fmla="*/ 153 w 260"/>
                    <a:gd name="T7" fmla="*/ 35 h 284"/>
                    <a:gd name="T8" fmla="*/ 139 w 260"/>
                    <a:gd name="T9" fmla="*/ 58 h 284"/>
                    <a:gd name="T10" fmla="*/ 134 w 260"/>
                    <a:gd name="T11" fmla="*/ 70 h 284"/>
                    <a:gd name="T12" fmla="*/ 129 w 260"/>
                    <a:gd name="T13" fmla="*/ 88 h 284"/>
                    <a:gd name="T14" fmla="*/ 107 w 260"/>
                    <a:gd name="T15" fmla="*/ 139 h 284"/>
                    <a:gd name="T16" fmla="*/ 50 w 260"/>
                    <a:gd name="T17" fmla="*/ 143 h 284"/>
                    <a:gd name="T18" fmla="*/ 16 w 260"/>
                    <a:gd name="T19" fmla="*/ 137 h 284"/>
                    <a:gd name="T20" fmla="*/ 7 w 260"/>
                    <a:gd name="T21" fmla="*/ 155 h 284"/>
                    <a:gd name="T22" fmla="*/ 0 w 260"/>
                    <a:gd name="T23" fmla="*/ 165 h 284"/>
                    <a:gd name="T24" fmla="*/ 41 w 260"/>
                    <a:gd name="T25" fmla="*/ 176 h 284"/>
                    <a:gd name="T26" fmla="*/ 85 w 260"/>
                    <a:gd name="T27" fmla="*/ 182 h 284"/>
                    <a:gd name="T28" fmla="*/ 121 w 260"/>
                    <a:gd name="T29" fmla="*/ 184 h 284"/>
                    <a:gd name="T30" fmla="*/ 152 w 260"/>
                    <a:gd name="T31" fmla="*/ 128 h 284"/>
                    <a:gd name="T32" fmla="*/ 128 w 260"/>
                    <a:gd name="T33" fmla="*/ 173 h 284"/>
                    <a:gd name="T34" fmla="*/ 125 w 260"/>
                    <a:gd name="T35" fmla="*/ 226 h 284"/>
                    <a:gd name="T36" fmla="*/ 135 w 260"/>
                    <a:gd name="T37" fmla="*/ 253 h 284"/>
                    <a:gd name="T38" fmla="*/ 149 w 260"/>
                    <a:gd name="T39" fmla="*/ 265 h 284"/>
                    <a:gd name="T40" fmla="*/ 161 w 260"/>
                    <a:gd name="T41" fmla="*/ 271 h 284"/>
                    <a:gd name="T42" fmla="*/ 176 w 260"/>
                    <a:gd name="T43" fmla="*/ 272 h 284"/>
                    <a:gd name="T44" fmla="*/ 206 w 260"/>
                    <a:gd name="T45" fmla="*/ 283 h 284"/>
                    <a:gd name="T46" fmla="*/ 225 w 260"/>
                    <a:gd name="T47" fmla="*/ 272 h 284"/>
                    <a:gd name="T48" fmla="*/ 234 w 260"/>
                    <a:gd name="T49" fmla="*/ 278 h 284"/>
                    <a:gd name="T50" fmla="*/ 249 w 260"/>
                    <a:gd name="T51" fmla="*/ 233 h 284"/>
                    <a:gd name="T52" fmla="*/ 256 w 260"/>
                    <a:gd name="T53" fmla="*/ 178 h 284"/>
                    <a:gd name="T54" fmla="*/ 259 w 260"/>
                    <a:gd name="T55" fmla="*/ 125 h 284"/>
                    <a:gd name="T56" fmla="*/ 259 w 260"/>
                    <a:gd name="T57" fmla="*/ 118 h 284"/>
                    <a:gd name="T58" fmla="*/ 256 w 260"/>
                    <a:gd name="T59" fmla="*/ 63 h 284"/>
                    <a:gd name="T60" fmla="*/ 246 w 260"/>
                    <a:gd name="T61" fmla="*/ 30 h 284"/>
                    <a:gd name="T62" fmla="*/ 229 w 260"/>
                    <a:gd name="T63" fmla="*/ 13 h 284"/>
                    <a:gd name="T64" fmla="*/ 214 w 260"/>
                    <a:gd name="T65" fmla="*/ 10 h 284"/>
                    <a:gd name="T66" fmla="*/ 204 w 260"/>
                    <a:gd name="T67" fmla="*/ 0 h 2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0" h="284">
                      <a:moveTo>
                        <a:pt x="204" y="0"/>
                      </a:moveTo>
                      <a:lnTo>
                        <a:pt x="189" y="5"/>
                      </a:lnTo>
                      <a:lnTo>
                        <a:pt x="179" y="13"/>
                      </a:lnTo>
                      <a:lnTo>
                        <a:pt x="153" y="35"/>
                      </a:lnTo>
                      <a:lnTo>
                        <a:pt x="139" y="58"/>
                      </a:lnTo>
                      <a:lnTo>
                        <a:pt x="134" y="70"/>
                      </a:lnTo>
                      <a:lnTo>
                        <a:pt x="129" y="88"/>
                      </a:lnTo>
                      <a:lnTo>
                        <a:pt x="107" y="139"/>
                      </a:lnTo>
                      <a:lnTo>
                        <a:pt x="50" y="143"/>
                      </a:lnTo>
                      <a:lnTo>
                        <a:pt x="16" y="137"/>
                      </a:lnTo>
                      <a:lnTo>
                        <a:pt x="7" y="155"/>
                      </a:lnTo>
                      <a:lnTo>
                        <a:pt x="0" y="165"/>
                      </a:lnTo>
                      <a:lnTo>
                        <a:pt x="41" y="176"/>
                      </a:lnTo>
                      <a:lnTo>
                        <a:pt x="85" y="182"/>
                      </a:lnTo>
                      <a:lnTo>
                        <a:pt x="121" y="184"/>
                      </a:lnTo>
                      <a:lnTo>
                        <a:pt x="152" y="128"/>
                      </a:lnTo>
                      <a:lnTo>
                        <a:pt x="128" y="173"/>
                      </a:lnTo>
                      <a:lnTo>
                        <a:pt x="125" y="226"/>
                      </a:lnTo>
                      <a:lnTo>
                        <a:pt x="135" y="253"/>
                      </a:lnTo>
                      <a:lnTo>
                        <a:pt x="149" y="265"/>
                      </a:lnTo>
                      <a:lnTo>
                        <a:pt x="161" y="271"/>
                      </a:lnTo>
                      <a:lnTo>
                        <a:pt x="176" y="272"/>
                      </a:lnTo>
                      <a:lnTo>
                        <a:pt x="206" y="283"/>
                      </a:lnTo>
                      <a:lnTo>
                        <a:pt x="225" y="272"/>
                      </a:lnTo>
                      <a:lnTo>
                        <a:pt x="234" y="278"/>
                      </a:lnTo>
                      <a:lnTo>
                        <a:pt x="249" y="233"/>
                      </a:lnTo>
                      <a:lnTo>
                        <a:pt x="256" y="178"/>
                      </a:lnTo>
                      <a:lnTo>
                        <a:pt x="259" y="125"/>
                      </a:lnTo>
                      <a:lnTo>
                        <a:pt x="259" y="118"/>
                      </a:lnTo>
                      <a:lnTo>
                        <a:pt x="256" y="63"/>
                      </a:lnTo>
                      <a:lnTo>
                        <a:pt x="246" y="30"/>
                      </a:lnTo>
                      <a:lnTo>
                        <a:pt x="229" y="13"/>
                      </a:lnTo>
                      <a:lnTo>
                        <a:pt x="214" y="10"/>
                      </a:lnTo>
                      <a:lnTo>
                        <a:pt x="204" y="0"/>
                      </a:lnTo>
                    </a:path>
                  </a:pathLst>
                </a:custGeom>
                <a:solidFill>
                  <a:srgbClr val="006C88"/>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50" name="Freeform 58"/>
                <p:cNvSpPr>
                  <a:spLocks/>
                </p:cNvSpPr>
                <p:nvPr/>
              </p:nvSpPr>
              <p:spPr bwMode="auto">
                <a:xfrm>
                  <a:off x="1269" y="2531"/>
                  <a:ext cx="154" cy="195"/>
                </a:xfrm>
                <a:custGeom>
                  <a:avLst/>
                  <a:gdLst>
                    <a:gd name="T0" fmla="*/ 47 w 154"/>
                    <a:gd name="T1" fmla="*/ 89 h 195"/>
                    <a:gd name="T2" fmla="*/ 60 w 154"/>
                    <a:gd name="T3" fmla="*/ 54 h 195"/>
                    <a:gd name="T4" fmla="*/ 86 w 154"/>
                    <a:gd name="T5" fmla="*/ 21 h 195"/>
                    <a:gd name="T6" fmla="*/ 114 w 154"/>
                    <a:gd name="T7" fmla="*/ 2 h 195"/>
                    <a:gd name="T8" fmla="*/ 137 w 154"/>
                    <a:gd name="T9" fmla="*/ 0 h 195"/>
                    <a:gd name="T10" fmla="*/ 147 w 154"/>
                    <a:gd name="T11" fmla="*/ 2 h 195"/>
                    <a:gd name="T12" fmla="*/ 153 w 154"/>
                    <a:gd name="T13" fmla="*/ 24 h 195"/>
                    <a:gd name="T14" fmla="*/ 150 w 154"/>
                    <a:gd name="T15" fmla="*/ 77 h 195"/>
                    <a:gd name="T16" fmla="*/ 131 w 154"/>
                    <a:gd name="T17" fmla="*/ 153 h 195"/>
                    <a:gd name="T18" fmla="*/ 72 w 154"/>
                    <a:gd name="T19" fmla="*/ 191 h 195"/>
                    <a:gd name="T20" fmla="*/ 42 w 154"/>
                    <a:gd name="T21" fmla="*/ 194 h 195"/>
                    <a:gd name="T22" fmla="*/ 0 w 154"/>
                    <a:gd name="T23" fmla="*/ 179 h 195"/>
                    <a:gd name="T24" fmla="*/ 33 w 154"/>
                    <a:gd name="T25" fmla="*/ 122 h 195"/>
                    <a:gd name="T26" fmla="*/ 47 w 154"/>
                    <a:gd name="T27" fmla="*/ 89 h 19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195">
                      <a:moveTo>
                        <a:pt x="47" y="89"/>
                      </a:moveTo>
                      <a:lnTo>
                        <a:pt x="60" y="54"/>
                      </a:lnTo>
                      <a:lnTo>
                        <a:pt x="86" y="21"/>
                      </a:lnTo>
                      <a:lnTo>
                        <a:pt x="114" y="2"/>
                      </a:lnTo>
                      <a:lnTo>
                        <a:pt x="137" y="0"/>
                      </a:lnTo>
                      <a:lnTo>
                        <a:pt x="147" y="2"/>
                      </a:lnTo>
                      <a:lnTo>
                        <a:pt x="153" y="24"/>
                      </a:lnTo>
                      <a:lnTo>
                        <a:pt x="150" y="77"/>
                      </a:lnTo>
                      <a:lnTo>
                        <a:pt x="131" y="153"/>
                      </a:lnTo>
                      <a:lnTo>
                        <a:pt x="72" y="191"/>
                      </a:lnTo>
                      <a:lnTo>
                        <a:pt x="42" y="194"/>
                      </a:lnTo>
                      <a:lnTo>
                        <a:pt x="0" y="179"/>
                      </a:lnTo>
                      <a:lnTo>
                        <a:pt x="33" y="122"/>
                      </a:lnTo>
                      <a:lnTo>
                        <a:pt x="47" y="89"/>
                      </a:lnTo>
                    </a:path>
                  </a:pathLst>
                </a:custGeom>
                <a:solidFill>
                  <a:srgbClr val="2E7FE8"/>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51" name="Line 59"/>
                <p:cNvSpPr>
                  <a:spLocks noChangeShapeType="1"/>
                </p:cNvSpPr>
                <p:nvPr/>
              </p:nvSpPr>
              <p:spPr bwMode="auto">
                <a:xfrm>
                  <a:off x="1177" y="2609"/>
                  <a:ext cx="82" cy="14"/>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pic>
          <p:nvPicPr>
            <p:cNvPr id="81928" name="Picture 60" descr="图形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3" y="1253"/>
              <a:ext cx="632"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9" name="Line 61"/>
            <p:cNvSpPr>
              <a:spLocks noChangeShapeType="1"/>
            </p:cNvSpPr>
            <p:nvPr/>
          </p:nvSpPr>
          <p:spPr bwMode="auto">
            <a:xfrm flipV="1">
              <a:off x="914" y="1712"/>
              <a:ext cx="299" cy="374"/>
            </a:xfrm>
            <a:prstGeom prst="line">
              <a:avLst/>
            </a:prstGeom>
            <a:noFill/>
            <a:ln w="38100">
              <a:solidFill>
                <a:srgbClr val="00FFFF"/>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81930" name="Line 62"/>
            <p:cNvSpPr>
              <a:spLocks noChangeShapeType="1"/>
            </p:cNvSpPr>
            <p:nvPr/>
          </p:nvSpPr>
          <p:spPr bwMode="auto">
            <a:xfrm flipV="1">
              <a:off x="1896" y="1337"/>
              <a:ext cx="640" cy="125"/>
            </a:xfrm>
            <a:prstGeom prst="line">
              <a:avLst/>
            </a:prstGeom>
            <a:noFill/>
            <a:ln w="38100">
              <a:solidFill>
                <a:srgbClr val="00FFFF"/>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81931" name="Text Box 63"/>
            <p:cNvSpPr txBox="1">
              <a:spLocks noChangeArrowheads="1"/>
            </p:cNvSpPr>
            <p:nvPr/>
          </p:nvSpPr>
          <p:spPr bwMode="auto">
            <a:xfrm>
              <a:off x="790" y="1333"/>
              <a:ext cx="1274" cy="2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FFCC00"/>
                  </a:solidFill>
                </a:rPr>
                <a:t>当时最新版本</a:t>
              </a:r>
            </a:p>
          </p:txBody>
        </p:sp>
        <p:sp>
          <p:nvSpPr>
            <p:cNvPr id="81932" name="Text Box 64"/>
            <p:cNvSpPr txBox="1">
              <a:spLocks noChangeArrowheads="1"/>
            </p:cNvSpPr>
            <p:nvPr/>
          </p:nvSpPr>
          <p:spPr bwMode="auto">
            <a:xfrm>
              <a:off x="1075" y="2971"/>
              <a:ext cx="1274" cy="2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FFCC00"/>
                  </a:solidFill>
                </a:rPr>
                <a:t>当时最新版本</a:t>
              </a:r>
            </a:p>
          </p:txBody>
        </p:sp>
        <p:sp>
          <p:nvSpPr>
            <p:cNvPr id="81933" name="Text Box 65"/>
            <p:cNvSpPr txBox="1">
              <a:spLocks noChangeArrowheads="1"/>
            </p:cNvSpPr>
            <p:nvPr/>
          </p:nvSpPr>
          <p:spPr bwMode="auto">
            <a:xfrm>
              <a:off x="231" y="2512"/>
              <a:ext cx="888" cy="2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FFCC00"/>
                  </a:solidFill>
                </a:rPr>
                <a:t>源代码库</a:t>
              </a:r>
            </a:p>
          </p:txBody>
        </p:sp>
        <p:sp>
          <p:nvSpPr>
            <p:cNvPr id="81934" name="Text Box 66"/>
            <p:cNvSpPr txBox="1">
              <a:spLocks noChangeArrowheads="1"/>
            </p:cNvSpPr>
            <p:nvPr/>
          </p:nvSpPr>
          <p:spPr bwMode="auto">
            <a:xfrm>
              <a:off x="3107" y="1253"/>
              <a:ext cx="1243" cy="107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FFCC00"/>
                  </a:solidFill>
                </a:rPr>
                <a:t>开发者</a:t>
              </a:r>
              <a:r>
                <a:rPr lang="en-US" altLang="zh-CN">
                  <a:solidFill>
                    <a:srgbClr val="FFCC00"/>
                  </a:solidFill>
                </a:rPr>
                <a:t>A:</a:t>
              </a:r>
            </a:p>
            <a:p>
              <a:pPr algn="ctr" eaLnBrk="1" hangingPunct="1">
                <a:buClr>
                  <a:schemeClr val="tx2"/>
                </a:buClr>
                <a:buSzPct val="95000"/>
                <a:buFont typeface="Wingdings" panose="05000000000000000000" pitchFamily="2" charset="2"/>
                <a:buNone/>
              </a:pPr>
              <a:r>
                <a:rPr lang="zh-CN" altLang="en-US">
                  <a:solidFill>
                    <a:srgbClr val="FFCC00"/>
                  </a:solidFill>
                </a:rPr>
                <a:t>修改中，</a:t>
              </a:r>
            </a:p>
            <a:p>
              <a:pPr algn="ctr" eaLnBrk="1" hangingPunct="1">
                <a:buClr>
                  <a:schemeClr val="tx2"/>
                </a:buClr>
                <a:buSzPct val="95000"/>
                <a:buFont typeface="Wingdings" panose="05000000000000000000" pitchFamily="2" charset="2"/>
                <a:buNone/>
              </a:pPr>
              <a:r>
                <a:rPr lang="zh-CN" altLang="en-US">
                  <a:solidFill>
                    <a:srgbClr val="FFCC00"/>
                  </a:solidFill>
                </a:rPr>
                <a:t>尚未形成新版本</a:t>
              </a:r>
            </a:p>
          </p:txBody>
        </p:sp>
        <p:sp>
          <p:nvSpPr>
            <p:cNvPr id="81935" name="Text Box 67"/>
            <p:cNvSpPr txBox="1">
              <a:spLocks noChangeArrowheads="1"/>
            </p:cNvSpPr>
            <p:nvPr/>
          </p:nvSpPr>
          <p:spPr bwMode="auto">
            <a:xfrm>
              <a:off x="2949" y="3125"/>
              <a:ext cx="1467" cy="56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FFCC00"/>
                  </a:solidFill>
                </a:rPr>
                <a:t>开发者</a:t>
              </a:r>
              <a:r>
                <a:rPr lang="en-US" altLang="zh-CN">
                  <a:solidFill>
                    <a:srgbClr val="FFCC00"/>
                  </a:solidFill>
                </a:rPr>
                <a:t>B:</a:t>
              </a:r>
            </a:p>
            <a:p>
              <a:pPr algn="ctr" eaLnBrk="1" hangingPunct="1">
                <a:buClr>
                  <a:schemeClr val="tx2"/>
                </a:buClr>
                <a:buSzPct val="95000"/>
                <a:buFont typeface="Wingdings" panose="05000000000000000000" pitchFamily="2" charset="2"/>
                <a:buNone/>
              </a:pPr>
              <a:r>
                <a:rPr lang="zh-CN" altLang="en-US">
                  <a:solidFill>
                    <a:srgbClr val="FFCC00"/>
                  </a:solidFill>
                </a:rPr>
                <a:t>修改并首先提交</a:t>
              </a:r>
            </a:p>
          </p:txBody>
        </p:sp>
        <p:sp>
          <p:nvSpPr>
            <p:cNvPr id="81936" name="Line 68"/>
            <p:cNvSpPr>
              <a:spLocks noChangeShapeType="1"/>
            </p:cNvSpPr>
            <p:nvPr/>
          </p:nvSpPr>
          <p:spPr bwMode="auto">
            <a:xfrm>
              <a:off x="884" y="2523"/>
              <a:ext cx="453" cy="545"/>
            </a:xfrm>
            <a:prstGeom prst="line">
              <a:avLst/>
            </a:prstGeom>
            <a:noFill/>
            <a:ln w="38100">
              <a:solidFill>
                <a:srgbClr val="00FFFF"/>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81937" name="Line 69"/>
            <p:cNvSpPr>
              <a:spLocks noChangeShapeType="1"/>
            </p:cNvSpPr>
            <p:nvPr/>
          </p:nvSpPr>
          <p:spPr bwMode="auto">
            <a:xfrm>
              <a:off x="1701" y="3203"/>
              <a:ext cx="907" cy="272"/>
            </a:xfrm>
            <a:prstGeom prst="line">
              <a:avLst/>
            </a:prstGeom>
            <a:noFill/>
            <a:ln w="38100">
              <a:solidFill>
                <a:srgbClr val="00FFFF"/>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6" fill="hold" grpId="0" nodeType="afterEffect">
                                  <p:stCondLst>
                                    <p:cond delay="0"/>
                                  </p:stCondLst>
                                  <p:childTnLst>
                                    <p:set>
                                      <p:cBhvr>
                                        <p:cTn id="6" dur="1" fill="hold">
                                          <p:stCondLst>
                                            <p:cond delay="0"/>
                                          </p:stCondLst>
                                        </p:cTn>
                                        <p:tgtEl>
                                          <p:spTgt spid="2074626"/>
                                        </p:tgtEl>
                                        <p:attrNameLst>
                                          <p:attrName>style.visibility</p:attrName>
                                        </p:attrNameLst>
                                      </p:cBhvr>
                                      <p:to>
                                        <p:strVal val="visible"/>
                                      </p:to>
                                    </p:set>
                                    <p:anim calcmode="lin" valueType="num">
                                      <p:cBhvr additive="base">
                                        <p:cTn id="7" dur="500" fill="hold"/>
                                        <p:tgtEl>
                                          <p:spTgt spid="2074626"/>
                                        </p:tgtEl>
                                        <p:attrNameLst>
                                          <p:attrName>ppt_x</p:attrName>
                                        </p:attrNameLst>
                                      </p:cBhvr>
                                      <p:tavLst>
                                        <p:tav tm="0">
                                          <p:val>
                                            <p:strVal val="1+#ppt_w/2"/>
                                          </p:val>
                                        </p:tav>
                                        <p:tav tm="100000">
                                          <p:val>
                                            <p:strVal val="#ppt_x"/>
                                          </p:val>
                                        </p:tav>
                                      </p:tavLst>
                                    </p:anim>
                                    <p:anim calcmode="lin" valueType="num">
                                      <p:cBhvr additive="base">
                                        <p:cTn id="8" dur="500" fill="hold"/>
                                        <p:tgtEl>
                                          <p:spTgt spid="2074626"/>
                                        </p:tgtEl>
                                        <p:attrNameLst>
                                          <p:attrName>ppt_y</p:attrName>
                                        </p:attrNameLst>
                                      </p:cBhvr>
                                      <p:tavLst>
                                        <p:tav tm="0">
                                          <p:val>
                                            <p:strVal val="1+#ppt_h/2"/>
                                          </p:val>
                                        </p:tav>
                                        <p:tav tm="100000">
                                          <p:val>
                                            <p:strVal val="#ppt_y"/>
                                          </p:val>
                                        </p:tav>
                                      </p:tavLst>
                                    </p:anim>
                                  </p:childTnLst>
                                </p:cTn>
                              </p:par>
                              <p:par>
                                <p:cTn id="9" presetID="18" presetClass="entr" presetSubtype="12" fill="hold" nodeType="withEffect">
                                  <p:stCondLst>
                                    <p:cond delay="0"/>
                                  </p:stCondLst>
                                  <p:childTnLst>
                                    <p:set>
                                      <p:cBhvr>
                                        <p:cTn id="10" dur="1" fill="hold">
                                          <p:stCondLst>
                                            <p:cond delay="0"/>
                                          </p:stCondLst>
                                        </p:cTn>
                                        <p:tgtEl>
                                          <p:spTgt spid="2074627"/>
                                        </p:tgtEl>
                                        <p:attrNameLst>
                                          <p:attrName>style.visibility</p:attrName>
                                        </p:attrNameLst>
                                      </p:cBhvr>
                                      <p:to>
                                        <p:strVal val="visible"/>
                                      </p:to>
                                    </p:set>
                                    <p:animEffect transition="in" filter="strips(downLeft)">
                                      <p:cBhvr>
                                        <p:cTn id="11" dur="1000"/>
                                        <p:tgtEl>
                                          <p:spTgt spid="2074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46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5"/>
          <p:cNvSpPr>
            <a:spLocks noGrp="1"/>
          </p:cNvSpPr>
          <p:nvPr>
            <p:ph type="dt" sz="quarter" idx="10"/>
          </p:nvPr>
        </p:nvSpPr>
        <p:spPr/>
        <p:txBody>
          <a:bodyPr/>
          <a:lstStyle/>
          <a:p>
            <a:pPr>
              <a:defRPr/>
            </a:pPr>
            <a:fld id="{C55BEFD6-B228-4B70-AD1C-B2CAD02880F6}" type="datetime1">
              <a:rPr lang="zh-CN" altLang="en-US">
                <a:solidFill>
                  <a:schemeClr val="tx1"/>
                </a:solidFill>
              </a:rPr>
              <a:pPr>
                <a:defRPr/>
              </a:pPr>
              <a:t>2020/4/14</a:t>
            </a:fld>
            <a:endParaRPr lang="en-US" altLang="zh-CN">
              <a:solidFill>
                <a:schemeClr val="tx1"/>
              </a:solidFill>
            </a:endParaRPr>
          </a:p>
        </p:txBody>
      </p:sp>
      <p:sp>
        <p:nvSpPr>
          <p:cNvPr id="24" name="灯片编号占位符 7"/>
          <p:cNvSpPr>
            <a:spLocks noGrp="1"/>
          </p:cNvSpPr>
          <p:nvPr>
            <p:ph type="sldNum" sz="quarter" idx="12"/>
          </p:nvPr>
        </p:nvSpPr>
        <p:spPr/>
        <p:txBody>
          <a:bodyPr/>
          <a:lstStyle/>
          <a:p>
            <a:pPr>
              <a:defRPr/>
            </a:pPr>
            <a:fld id="{0F1E901A-250D-415D-A446-3619CDF74A4D}" type="slidenum">
              <a:rPr lang="en-US" altLang="zh-CN">
                <a:solidFill>
                  <a:schemeClr val="tx1"/>
                </a:solidFill>
              </a:rPr>
              <a:pPr>
                <a:defRPr/>
              </a:pPr>
              <a:t>3</a:t>
            </a:fld>
            <a:endParaRPr lang="en-US" altLang="zh-CN">
              <a:solidFill>
                <a:schemeClr val="tx1"/>
              </a:solidFill>
            </a:endParaRPr>
          </a:p>
        </p:txBody>
      </p:sp>
      <p:sp>
        <p:nvSpPr>
          <p:cNvPr id="26628" name="Rectangle 2"/>
          <p:cNvSpPr>
            <a:spLocks noGrp="1" noChangeArrowheads="1"/>
          </p:cNvSpPr>
          <p:nvPr>
            <p:ph type="title"/>
          </p:nvPr>
        </p:nvSpPr>
        <p:spPr/>
        <p:txBody>
          <a:bodyPr/>
          <a:lstStyle/>
          <a:p>
            <a:pPr eaLnBrk="1" hangingPunct="1"/>
            <a:r>
              <a:rPr lang="zh-CN" altLang="en-US" smtClean="0"/>
              <a:t>一个问题例子</a:t>
            </a:r>
          </a:p>
        </p:txBody>
      </p:sp>
      <p:graphicFrame>
        <p:nvGraphicFramePr>
          <p:cNvPr id="26629" name="Object 3"/>
          <p:cNvGraphicFramePr>
            <a:graphicFrameLocks noGrp="1" noChangeAspect="1"/>
          </p:cNvGraphicFramePr>
          <p:nvPr>
            <p:ph sz="half" idx="1"/>
          </p:nvPr>
        </p:nvGraphicFramePr>
        <p:xfrm>
          <a:off x="4211638" y="1700213"/>
          <a:ext cx="3095625" cy="2065337"/>
        </p:xfrm>
        <a:graphic>
          <a:graphicData uri="http://schemas.openxmlformats.org/presentationml/2006/ole">
            <mc:AlternateContent xmlns:mc="http://schemas.openxmlformats.org/markup-compatibility/2006">
              <mc:Choice xmlns:v="urn:schemas-microsoft-com:vml" Requires="v">
                <p:oleObj spid="_x0000_s26663" name="CorelDRAW" r:id="rId4" imgW="4876800" imgH="3248025" progId="CorelDRAW.Graphic.9">
                  <p:embed/>
                </p:oleObj>
              </mc:Choice>
              <mc:Fallback>
                <p:oleObj name="CorelDRAW" r:id="rId4" imgW="4876800" imgH="3248025" progId="CorelDRAW.Graphic.9">
                  <p:embed/>
                  <p:pic>
                    <p:nvPicPr>
                      <p:cNvPr id="0"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638" y="1700213"/>
                        <a:ext cx="3095625" cy="206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6630" name="Group 4"/>
          <p:cNvGrpSpPr>
            <a:grpSpLocks/>
          </p:cNvGrpSpPr>
          <p:nvPr/>
        </p:nvGrpSpPr>
        <p:grpSpPr bwMode="auto">
          <a:xfrm>
            <a:off x="684213" y="1916113"/>
            <a:ext cx="7632700" cy="4106862"/>
            <a:chOff x="295" y="1207"/>
            <a:chExt cx="4808" cy="2587"/>
          </a:xfrm>
        </p:grpSpPr>
        <p:graphicFrame>
          <p:nvGraphicFramePr>
            <p:cNvPr id="26631" name="Object 5"/>
            <p:cNvGraphicFramePr>
              <a:graphicFrameLocks noChangeAspect="1"/>
            </p:cNvGraphicFramePr>
            <p:nvPr/>
          </p:nvGraphicFramePr>
          <p:xfrm>
            <a:off x="295" y="1207"/>
            <a:ext cx="1632" cy="995"/>
          </p:xfrm>
          <a:graphic>
            <a:graphicData uri="http://schemas.openxmlformats.org/presentationml/2006/ole">
              <mc:AlternateContent xmlns:mc="http://schemas.openxmlformats.org/markup-compatibility/2006">
                <mc:Choice xmlns:v="urn:schemas-microsoft-com:vml" Requires="v">
                  <p:oleObj spid="_x0000_s26664" name="CorelDRAW" r:id="rId6" imgW="7258050" imgH="4429125" progId="CorelDRAW.Graphic.9">
                    <p:embed/>
                  </p:oleObj>
                </mc:Choice>
                <mc:Fallback>
                  <p:oleObj name="CorelDRAW" r:id="rId6" imgW="7258050" imgH="4429125" progId="CorelDRAW.Graphic.9">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 y="1207"/>
                          <a:ext cx="1632" cy="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6632" name="Group 6"/>
            <p:cNvGrpSpPr>
              <a:grpSpLocks/>
            </p:cNvGrpSpPr>
            <p:nvPr/>
          </p:nvGrpSpPr>
          <p:grpSpPr bwMode="auto">
            <a:xfrm>
              <a:off x="703" y="2614"/>
              <a:ext cx="1180" cy="1180"/>
              <a:chOff x="3792" y="2832"/>
              <a:chExt cx="837" cy="912"/>
            </a:xfrm>
          </p:grpSpPr>
          <p:sp>
            <p:nvSpPr>
              <p:cNvPr id="26644" name="Freeform 7"/>
              <p:cNvSpPr>
                <a:spLocks/>
              </p:cNvSpPr>
              <p:nvPr/>
            </p:nvSpPr>
            <p:spPr bwMode="auto">
              <a:xfrm>
                <a:off x="4256" y="3252"/>
                <a:ext cx="265" cy="276"/>
              </a:xfrm>
              <a:custGeom>
                <a:avLst/>
                <a:gdLst>
                  <a:gd name="T0" fmla="*/ 20 w 265"/>
                  <a:gd name="T1" fmla="*/ 40 h 276"/>
                  <a:gd name="T2" fmla="*/ 68 w 265"/>
                  <a:gd name="T3" fmla="*/ 100 h 276"/>
                  <a:gd name="T4" fmla="*/ 112 w 265"/>
                  <a:gd name="T5" fmla="*/ 144 h 276"/>
                  <a:gd name="T6" fmla="*/ 172 w 265"/>
                  <a:gd name="T7" fmla="*/ 216 h 276"/>
                  <a:gd name="T8" fmla="*/ 228 w 265"/>
                  <a:gd name="T9" fmla="*/ 276 h 276"/>
                  <a:gd name="T10" fmla="*/ 244 w 265"/>
                  <a:gd name="T11" fmla="*/ 192 h 276"/>
                  <a:gd name="T12" fmla="*/ 224 w 265"/>
                  <a:gd name="T13" fmla="*/ 156 h 276"/>
                  <a:gd name="T14" fmla="*/ 196 w 265"/>
                  <a:gd name="T15" fmla="*/ 88 h 276"/>
                  <a:gd name="T16" fmla="*/ 140 w 265"/>
                  <a:gd name="T17" fmla="*/ 36 h 276"/>
                  <a:gd name="T18" fmla="*/ 116 w 265"/>
                  <a:gd name="T19" fmla="*/ 16 h 276"/>
                  <a:gd name="T20" fmla="*/ 64 w 265"/>
                  <a:gd name="T21" fmla="*/ 0 h 276"/>
                  <a:gd name="T22" fmla="*/ 0 w 265"/>
                  <a:gd name="T23" fmla="*/ 24 h 276"/>
                  <a:gd name="T24" fmla="*/ 20 w 265"/>
                  <a:gd name="T25" fmla="*/ 40 h 2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5" h="276">
                    <a:moveTo>
                      <a:pt x="20" y="40"/>
                    </a:moveTo>
                    <a:cubicBezTo>
                      <a:pt x="30" y="70"/>
                      <a:pt x="36" y="89"/>
                      <a:pt x="68" y="100"/>
                    </a:cubicBezTo>
                    <a:cubicBezTo>
                      <a:pt x="79" y="116"/>
                      <a:pt x="96" y="133"/>
                      <a:pt x="112" y="144"/>
                    </a:cubicBezTo>
                    <a:cubicBezTo>
                      <a:pt x="127" y="166"/>
                      <a:pt x="153" y="197"/>
                      <a:pt x="172" y="216"/>
                    </a:cubicBezTo>
                    <a:cubicBezTo>
                      <a:pt x="181" y="242"/>
                      <a:pt x="202" y="267"/>
                      <a:pt x="228" y="276"/>
                    </a:cubicBezTo>
                    <a:cubicBezTo>
                      <a:pt x="265" y="264"/>
                      <a:pt x="248" y="229"/>
                      <a:pt x="244" y="192"/>
                    </a:cubicBezTo>
                    <a:cubicBezTo>
                      <a:pt x="242" y="175"/>
                      <a:pt x="230" y="175"/>
                      <a:pt x="224" y="156"/>
                    </a:cubicBezTo>
                    <a:cubicBezTo>
                      <a:pt x="216" y="132"/>
                      <a:pt x="214" y="106"/>
                      <a:pt x="196" y="88"/>
                    </a:cubicBezTo>
                    <a:cubicBezTo>
                      <a:pt x="187" y="62"/>
                      <a:pt x="161" y="51"/>
                      <a:pt x="140" y="36"/>
                    </a:cubicBezTo>
                    <a:cubicBezTo>
                      <a:pt x="124" y="25"/>
                      <a:pt x="133" y="23"/>
                      <a:pt x="116" y="16"/>
                    </a:cubicBezTo>
                    <a:cubicBezTo>
                      <a:pt x="99" y="9"/>
                      <a:pt x="81" y="6"/>
                      <a:pt x="64" y="0"/>
                    </a:cubicBezTo>
                    <a:cubicBezTo>
                      <a:pt x="41" y="3"/>
                      <a:pt x="12" y="0"/>
                      <a:pt x="0" y="24"/>
                    </a:cubicBezTo>
                    <a:lnTo>
                      <a:pt x="20" y="40"/>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5" name="Freeform 8"/>
              <p:cNvSpPr>
                <a:spLocks/>
              </p:cNvSpPr>
              <p:nvPr/>
            </p:nvSpPr>
            <p:spPr bwMode="auto">
              <a:xfrm>
                <a:off x="3934" y="3504"/>
                <a:ext cx="301" cy="192"/>
              </a:xfrm>
              <a:custGeom>
                <a:avLst/>
                <a:gdLst>
                  <a:gd name="T0" fmla="*/ 34 w 301"/>
                  <a:gd name="T1" fmla="*/ 36 h 192"/>
                  <a:gd name="T2" fmla="*/ 122 w 301"/>
                  <a:gd name="T3" fmla="*/ 0 h 192"/>
                  <a:gd name="T4" fmla="*/ 246 w 301"/>
                  <a:gd name="T5" fmla="*/ 28 h 192"/>
                  <a:gd name="T6" fmla="*/ 286 w 301"/>
                  <a:gd name="T7" fmla="*/ 92 h 192"/>
                  <a:gd name="T8" fmla="*/ 290 w 301"/>
                  <a:gd name="T9" fmla="*/ 152 h 192"/>
                  <a:gd name="T10" fmla="*/ 274 w 301"/>
                  <a:gd name="T11" fmla="*/ 160 h 192"/>
                  <a:gd name="T12" fmla="*/ 186 w 301"/>
                  <a:gd name="T13" fmla="*/ 192 h 192"/>
                  <a:gd name="T14" fmla="*/ 106 w 301"/>
                  <a:gd name="T15" fmla="*/ 188 h 192"/>
                  <a:gd name="T16" fmla="*/ 14 w 301"/>
                  <a:gd name="T17" fmla="*/ 108 h 192"/>
                  <a:gd name="T18" fmla="*/ 6 w 301"/>
                  <a:gd name="T19" fmla="*/ 24 h 192"/>
                  <a:gd name="T20" fmla="*/ 34 w 301"/>
                  <a:gd name="T21" fmla="*/ 36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1" h="192">
                    <a:moveTo>
                      <a:pt x="34" y="36"/>
                    </a:moveTo>
                    <a:cubicBezTo>
                      <a:pt x="60" y="17"/>
                      <a:pt x="92" y="10"/>
                      <a:pt x="122" y="0"/>
                    </a:cubicBezTo>
                    <a:cubicBezTo>
                      <a:pt x="152" y="2"/>
                      <a:pt x="219" y="1"/>
                      <a:pt x="246" y="28"/>
                    </a:cubicBezTo>
                    <a:cubicBezTo>
                      <a:pt x="265" y="47"/>
                      <a:pt x="272" y="71"/>
                      <a:pt x="286" y="92"/>
                    </a:cubicBezTo>
                    <a:cubicBezTo>
                      <a:pt x="291" y="112"/>
                      <a:pt x="301" y="130"/>
                      <a:pt x="290" y="152"/>
                    </a:cubicBezTo>
                    <a:cubicBezTo>
                      <a:pt x="287" y="157"/>
                      <a:pt x="279" y="157"/>
                      <a:pt x="274" y="160"/>
                    </a:cubicBezTo>
                    <a:cubicBezTo>
                      <a:pt x="246" y="176"/>
                      <a:pt x="216" y="182"/>
                      <a:pt x="186" y="192"/>
                    </a:cubicBezTo>
                    <a:cubicBezTo>
                      <a:pt x="159" y="191"/>
                      <a:pt x="133" y="190"/>
                      <a:pt x="106" y="188"/>
                    </a:cubicBezTo>
                    <a:cubicBezTo>
                      <a:pt x="56" y="184"/>
                      <a:pt x="40" y="142"/>
                      <a:pt x="14" y="108"/>
                    </a:cubicBezTo>
                    <a:cubicBezTo>
                      <a:pt x="0" y="67"/>
                      <a:pt x="6" y="90"/>
                      <a:pt x="6" y="24"/>
                    </a:cubicBezTo>
                    <a:lnTo>
                      <a:pt x="34" y="36"/>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6" name="Oval 9"/>
              <p:cNvSpPr>
                <a:spLocks noChangeArrowheads="1"/>
              </p:cNvSpPr>
              <p:nvPr/>
            </p:nvSpPr>
            <p:spPr bwMode="auto">
              <a:xfrm>
                <a:off x="4128" y="3312"/>
                <a:ext cx="48" cy="1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pic>
            <p:nvPicPr>
              <p:cNvPr id="26647" name="Picture 10" descr="打电话人"/>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2" y="2832"/>
                <a:ext cx="837"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3" name="Group 11"/>
            <p:cNvGrpSpPr>
              <a:grpSpLocks/>
            </p:cNvGrpSpPr>
            <p:nvPr/>
          </p:nvGrpSpPr>
          <p:grpSpPr bwMode="auto">
            <a:xfrm>
              <a:off x="3651" y="2614"/>
              <a:ext cx="1452" cy="1134"/>
              <a:chOff x="4224" y="288"/>
              <a:chExt cx="806" cy="638"/>
            </a:xfrm>
          </p:grpSpPr>
          <p:graphicFrame>
            <p:nvGraphicFramePr>
              <p:cNvPr id="26642" name="Object 12"/>
              <p:cNvGraphicFramePr>
                <a:graphicFrameLocks noChangeAspect="1"/>
              </p:cNvGraphicFramePr>
              <p:nvPr/>
            </p:nvGraphicFramePr>
            <p:xfrm>
              <a:off x="4224" y="288"/>
              <a:ext cx="720" cy="638"/>
            </p:xfrm>
            <a:graphic>
              <a:graphicData uri="http://schemas.openxmlformats.org/presentationml/2006/ole">
                <mc:AlternateContent xmlns:mc="http://schemas.openxmlformats.org/markup-compatibility/2006">
                  <mc:Choice xmlns:v="urn:schemas-microsoft-com:vml" Requires="v">
                    <p:oleObj spid="_x0000_s26665" name="CorelDRAW" r:id="rId9" imgW="4588560" imgH="4062240" progId="CorelDRAW.Graphic.9">
                      <p:embed/>
                    </p:oleObj>
                  </mc:Choice>
                  <mc:Fallback>
                    <p:oleObj name="CorelDRAW" r:id="rId9" imgW="4588560" imgH="4062240" progId="CorelDRAW.Graphic.9">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24" y="288"/>
                            <a:ext cx="720" cy="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6643" name="Picture 13" descr="图形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V="1">
                <a:off x="4656" y="336"/>
                <a:ext cx="37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34" name="Text Box 14"/>
            <p:cNvSpPr txBox="1">
              <a:spLocks noChangeArrowheads="1"/>
            </p:cNvSpPr>
            <p:nvPr/>
          </p:nvSpPr>
          <p:spPr bwMode="auto">
            <a:xfrm>
              <a:off x="340" y="1616"/>
              <a:ext cx="1644" cy="2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FFFF00"/>
                  </a:solidFill>
                  <a:latin typeface="Times New Roman" panose="02020603050405020304" pitchFamily="18" charset="0"/>
                </a:rPr>
                <a:t>软件出问题了</a:t>
              </a:r>
              <a:r>
                <a:rPr lang="en-US" altLang="zh-CN">
                  <a:solidFill>
                    <a:srgbClr val="FFFF00"/>
                  </a:solidFill>
                  <a:latin typeface="Times New Roman" panose="02020603050405020304" pitchFamily="18" charset="0"/>
                </a:rPr>
                <a:t>…</a:t>
              </a:r>
            </a:p>
          </p:txBody>
        </p:sp>
        <p:sp>
          <p:nvSpPr>
            <p:cNvPr id="26635" name="Text Box 15"/>
            <p:cNvSpPr txBox="1">
              <a:spLocks noChangeArrowheads="1"/>
            </p:cNvSpPr>
            <p:nvPr/>
          </p:nvSpPr>
          <p:spPr bwMode="auto">
            <a:xfrm>
              <a:off x="2880" y="1570"/>
              <a:ext cx="1633" cy="48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lIns="0" tIns="46038" rIns="0"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buClr>
                  <a:schemeClr val="tx2"/>
                </a:buClr>
                <a:buSzPct val="95000"/>
                <a:buFont typeface="Wingdings" panose="05000000000000000000" pitchFamily="2" charset="2"/>
                <a:buNone/>
              </a:pPr>
              <a:r>
                <a:rPr lang="en-US" altLang="zh-CN" sz="2000">
                  <a:latin typeface="Times New Roman" panose="02020603050405020304" pitchFamily="18" charset="0"/>
                  <a:ea typeface="宋体" panose="02010600030101010101" pitchFamily="2" charset="-122"/>
                </a:rPr>
                <a:t> </a:t>
              </a:r>
              <a:r>
                <a:rPr lang="zh-CN" altLang="en-US" sz="2000">
                  <a:solidFill>
                    <a:srgbClr val="FFFF00"/>
                  </a:solidFill>
                  <a:latin typeface="Times New Roman" panose="02020603050405020304" pitchFamily="18" charset="0"/>
                </a:rPr>
                <a:t>我马上解决这个问题</a:t>
              </a:r>
            </a:p>
            <a:p>
              <a:pPr eaLnBrk="1" hangingPunct="1">
                <a:buClr>
                  <a:schemeClr val="tx2"/>
                </a:buClr>
                <a:buSzPct val="95000"/>
                <a:buFont typeface="Wingdings" panose="05000000000000000000" pitchFamily="2" charset="2"/>
                <a:buNone/>
              </a:pPr>
              <a:r>
                <a:rPr lang="zh-CN" altLang="en-US" sz="2000">
                  <a:solidFill>
                    <a:srgbClr val="FFFF00"/>
                  </a:solidFill>
                  <a:latin typeface="Times New Roman" panose="02020603050405020304" pitchFamily="18" charset="0"/>
                </a:rPr>
                <a:t>（忘了变更登记）</a:t>
              </a:r>
            </a:p>
          </p:txBody>
        </p:sp>
        <p:sp>
          <p:nvSpPr>
            <p:cNvPr id="26636" name="Oval 16"/>
            <p:cNvSpPr>
              <a:spLocks noChangeArrowheads="1"/>
            </p:cNvSpPr>
            <p:nvPr/>
          </p:nvSpPr>
          <p:spPr bwMode="auto">
            <a:xfrm>
              <a:off x="612" y="2160"/>
              <a:ext cx="408" cy="227"/>
            </a:xfrm>
            <a:prstGeom prst="ellipse">
              <a:avLst/>
            </a:prstGeom>
            <a:noFill/>
            <a:ln w="22225" algn="ctr">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lIns="92075" tIns="46038" rIns="92075" bIns="46038"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26637" name="Oval 17"/>
            <p:cNvSpPr>
              <a:spLocks noChangeArrowheads="1"/>
            </p:cNvSpPr>
            <p:nvPr/>
          </p:nvSpPr>
          <p:spPr bwMode="auto">
            <a:xfrm>
              <a:off x="2971" y="2341"/>
              <a:ext cx="408" cy="227"/>
            </a:xfrm>
            <a:prstGeom prst="ellipse">
              <a:avLst/>
            </a:prstGeom>
            <a:noFill/>
            <a:ln w="22225" algn="ctr">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lIns="92075" tIns="46038" rIns="92075" bIns="46038"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26638" name="Oval 18"/>
            <p:cNvSpPr>
              <a:spLocks noChangeArrowheads="1"/>
            </p:cNvSpPr>
            <p:nvPr/>
          </p:nvSpPr>
          <p:spPr bwMode="auto">
            <a:xfrm>
              <a:off x="3198" y="2659"/>
              <a:ext cx="272" cy="182"/>
            </a:xfrm>
            <a:prstGeom prst="ellipse">
              <a:avLst/>
            </a:prstGeom>
            <a:noFill/>
            <a:ln w="22225" algn="ctr">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lIns="92075" tIns="46038" rIns="92075" bIns="46038"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26639" name="Oval 19"/>
            <p:cNvSpPr>
              <a:spLocks noChangeArrowheads="1"/>
            </p:cNvSpPr>
            <p:nvPr/>
          </p:nvSpPr>
          <p:spPr bwMode="auto">
            <a:xfrm>
              <a:off x="703" y="2478"/>
              <a:ext cx="272" cy="182"/>
            </a:xfrm>
            <a:prstGeom prst="ellipse">
              <a:avLst/>
            </a:prstGeom>
            <a:noFill/>
            <a:ln w="22225" algn="ctr">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lIns="92075" tIns="46038" rIns="92075" bIns="46038"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26640" name="Oval 20"/>
            <p:cNvSpPr>
              <a:spLocks noChangeArrowheads="1"/>
            </p:cNvSpPr>
            <p:nvPr/>
          </p:nvSpPr>
          <p:spPr bwMode="auto">
            <a:xfrm>
              <a:off x="884" y="2750"/>
              <a:ext cx="136" cy="90"/>
            </a:xfrm>
            <a:prstGeom prst="ellipse">
              <a:avLst/>
            </a:prstGeom>
            <a:noFill/>
            <a:ln w="22225" algn="ctr">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lIns="92075" tIns="46038" rIns="92075" bIns="46038"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26641" name="Oval 21"/>
            <p:cNvSpPr>
              <a:spLocks noChangeArrowheads="1"/>
            </p:cNvSpPr>
            <p:nvPr/>
          </p:nvSpPr>
          <p:spPr bwMode="auto">
            <a:xfrm>
              <a:off x="3515" y="2886"/>
              <a:ext cx="181" cy="136"/>
            </a:xfrm>
            <a:prstGeom prst="ellipse">
              <a:avLst/>
            </a:prstGeom>
            <a:noFill/>
            <a:ln w="22225" algn="ctr">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lIns="92075" tIns="46038" rIns="92075" bIns="46038"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日期占位符 3"/>
          <p:cNvSpPr>
            <a:spLocks noGrp="1"/>
          </p:cNvSpPr>
          <p:nvPr>
            <p:ph type="dt" sz="quarter" idx="10"/>
          </p:nvPr>
        </p:nvSpPr>
        <p:spPr/>
        <p:txBody>
          <a:bodyPr/>
          <a:lstStyle/>
          <a:p>
            <a:pPr>
              <a:defRPr/>
            </a:pPr>
            <a:fld id="{883EA60C-B26F-4A4D-B835-3B4FD5A54726}" type="datetime1">
              <a:rPr lang="zh-CN" altLang="en-US">
                <a:solidFill>
                  <a:schemeClr val="tx1"/>
                </a:solidFill>
              </a:rPr>
              <a:pPr>
                <a:defRPr/>
              </a:pPr>
              <a:t>2020/4/14</a:t>
            </a:fld>
            <a:endParaRPr lang="en-US" altLang="zh-CN">
              <a:solidFill>
                <a:schemeClr val="tx1"/>
              </a:solidFill>
            </a:endParaRPr>
          </a:p>
        </p:txBody>
      </p:sp>
      <p:sp>
        <p:nvSpPr>
          <p:cNvPr id="76" name="灯片编号占位符 5"/>
          <p:cNvSpPr>
            <a:spLocks noGrp="1"/>
          </p:cNvSpPr>
          <p:nvPr>
            <p:ph type="sldNum" sz="quarter" idx="12"/>
          </p:nvPr>
        </p:nvSpPr>
        <p:spPr/>
        <p:txBody>
          <a:bodyPr/>
          <a:lstStyle/>
          <a:p>
            <a:pPr>
              <a:defRPr/>
            </a:pPr>
            <a:fld id="{9AF721D8-D7DD-4CBE-B80E-2F17F3272AA9}" type="slidenum">
              <a:rPr lang="en-US" altLang="zh-CN">
                <a:solidFill>
                  <a:schemeClr val="tx1"/>
                </a:solidFill>
              </a:rPr>
              <a:pPr>
                <a:defRPr/>
              </a:pPr>
              <a:t>30</a:t>
            </a:fld>
            <a:endParaRPr lang="en-US" altLang="zh-CN">
              <a:solidFill>
                <a:schemeClr val="tx1"/>
              </a:solidFill>
            </a:endParaRPr>
          </a:p>
        </p:txBody>
      </p:sp>
      <p:sp>
        <p:nvSpPr>
          <p:cNvPr id="2076674" name="Rectangle 2"/>
          <p:cNvSpPr>
            <a:spLocks noGrp="1" noChangeArrowheads="1"/>
          </p:cNvSpPr>
          <p:nvPr>
            <p:ph type="title"/>
          </p:nvPr>
        </p:nvSpPr>
        <p:spPr/>
        <p:txBody>
          <a:bodyPr/>
          <a:lstStyle/>
          <a:p>
            <a:pPr eaLnBrk="1" hangingPunct="1"/>
            <a:r>
              <a:rPr lang="zh-CN" altLang="en-US" smtClean="0"/>
              <a:t>解决冲突办法</a:t>
            </a:r>
          </a:p>
        </p:txBody>
      </p:sp>
      <p:grpSp>
        <p:nvGrpSpPr>
          <p:cNvPr id="2076675" name="Group 3"/>
          <p:cNvGrpSpPr>
            <a:grpSpLocks/>
          </p:cNvGrpSpPr>
          <p:nvPr/>
        </p:nvGrpSpPr>
        <p:grpSpPr bwMode="auto">
          <a:xfrm>
            <a:off x="582613" y="2063750"/>
            <a:ext cx="7694612" cy="3554413"/>
            <a:chOff x="410" y="1163"/>
            <a:chExt cx="4847" cy="2239"/>
          </a:xfrm>
        </p:grpSpPr>
        <p:grpSp>
          <p:nvGrpSpPr>
            <p:cNvPr id="83977" name="Group 4"/>
            <p:cNvGrpSpPr>
              <a:grpSpLocks/>
            </p:cNvGrpSpPr>
            <p:nvPr/>
          </p:nvGrpSpPr>
          <p:grpSpPr bwMode="auto">
            <a:xfrm>
              <a:off x="573" y="1360"/>
              <a:ext cx="548" cy="465"/>
              <a:chOff x="3504" y="336"/>
              <a:chExt cx="582" cy="505"/>
            </a:xfrm>
          </p:grpSpPr>
          <p:sp>
            <p:nvSpPr>
              <p:cNvPr id="84033" name="AutoShape 5"/>
              <p:cNvSpPr>
                <a:spLocks noChangeArrowheads="1"/>
              </p:cNvSpPr>
              <p:nvPr/>
            </p:nvSpPr>
            <p:spPr bwMode="auto">
              <a:xfrm>
                <a:off x="3504" y="672"/>
                <a:ext cx="522" cy="169"/>
              </a:xfrm>
              <a:prstGeom prst="can">
                <a:avLst>
                  <a:gd name="adj" fmla="val 41370"/>
                </a:avLst>
              </a:prstGeom>
              <a:gradFill rotWithShape="0">
                <a:gsLst>
                  <a:gs pos="0">
                    <a:srgbClr val="836E29"/>
                  </a:gs>
                  <a:gs pos="50000">
                    <a:srgbClr val="E3DCA5"/>
                  </a:gs>
                  <a:gs pos="100000">
                    <a:srgbClr val="836E29"/>
                  </a:gs>
                </a:gsLst>
                <a:lin ang="0" scaled="1"/>
              </a:gra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84034" name="AutoShape 6"/>
              <p:cNvSpPr>
                <a:spLocks noChangeArrowheads="1"/>
              </p:cNvSpPr>
              <p:nvPr/>
            </p:nvSpPr>
            <p:spPr bwMode="auto">
              <a:xfrm>
                <a:off x="3564" y="534"/>
                <a:ext cx="522" cy="169"/>
              </a:xfrm>
              <a:prstGeom prst="can">
                <a:avLst>
                  <a:gd name="adj" fmla="val 41370"/>
                </a:avLst>
              </a:prstGeom>
              <a:gradFill rotWithShape="0">
                <a:gsLst>
                  <a:gs pos="0">
                    <a:srgbClr val="836E29"/>
                  </a:gs>
                  <a:gs pos="50000">
                    <a:srgbClr val="E3DCA5"/>
                  </a:gs>
                  <a:gs pos="100000">
                    <a:srgbClr val="836E29"/>
                  </a:gs>
                </a:gsLst>
                <a:lin ang="0" scaled="1"/>
              </a:gra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84035" name="AutoShape 7"/>
              <p:cNvSpPr>
                <a:spLocks noChangeArrowheads="1"/>
              </p:cNvSpPr>
              <p:nvPr/>
            </p:nvSpPr>
            <p:spPr bwMode="auto">
              <a:xfrm>
                <a:off x="3504" y="384"/>
                <a:ext cx="522" cy="169"/>
              </a:xfrm>
              <a:prstGeom prst="can">
                <a:avLst>
                  <a:gd name="adj" fmla="val 41370"/>
                </a:avLst>
              </a:prstGeom>
              <a:gradFill rotWithShape="0">
                <a:gsLst>
                  <a:gs pos="0">
                    <a:srgbClr val="836E29"/>
                  </a:gs>
                  <a:gs pos="50000">
                    <a:srgbClr val="E3DCA5"/>
                  </a:gs>
                  <a:gs pos="100000">
                    <a:srgbClr val="836E29"/>
                  </a:gs>
                </a:gsLst>
                <a:lin ang="0" scaled="1"/>
              </a:gra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nvGrpSpPr>
              <p:cNvPr id="84036" name="Group 8"/>
              <p:cNvGrpSpPr>
                <a:grpSpLocks/>
              </p:cNvGrpSpPr>
              <p:nvPr/>
            </p:nvGrpSpPr>
            <p:grpSpPr bwMode="auto">
              <a:xfrm>
                <a:off x="3565" y="336"/>
                <a:ext cx="426" cy="447"/>
                <a:chOff x="4074" y="2112"/>
                <a:chExt cx="210" cy="198"/>
              </a:xfrm>
            </p:grpSpPr>
            <p:sp>
              <p:nvSpPr>
                <p:cNvPr id="84037" name="Line 9"/>
                <p:cNvSpPr>
                  <a:spLocks noChangeShapeType="1"/>
                </p:cNvSpPr>
                <p:nvPr/>
              </p:nvSpPr>
              <p:spPr bwMode="auto">
                <a:xfrm>
                  <a:off x="4176" y="211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38" name="Line 10"/>
                <p:cNvSpPr>
                  <a:spLocks noChangeShapeType="1"/>
                </p:cNvSpPr>
                <p:nvPr/>
              </p:nvSpPr>
              <p:spPr bwMode="auto">
                <a:xfrm flipH="1">
                  <a:off x="4080" y="220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39" name="Line 11"/>
                <p:cNvSpPr>
                  <a:spLocks noChangeShapeType="1"/>
                </p:cNvSpPr>
                <p:nvPr/>
              </p:nvSpPr>
              <p:spPr bwMode="auto">
                <a:xfrm>
                  <a:off x="4176" y="220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40" name="Oval 12"/>
                <p:cNvSpPr>
                  <a:spLocks noChangeArrowheads="1"/>
                </p:cNvSpPr>
                <p:nvPr/>
              </p:nvSpPr>
              <p:spPr bwMode="auto">
                <a:xfrm>
                  <a:off x="4152" y="2208"/>
                  <a:ext cx="48" cy="48"/>
                </a:xfrm>
                <a:prstGeom prst="ellipse">
                  <a:avLst/>
                </a:prstGeom>
                <a:solidFill>
                  <a:srgbClr val="FF6600"/>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84041" name="Oval 13"/>
                <p:cNvSpPr>
                  <a:spLocks noChangeArrowheads="1"/>
                </p:cNvSpPr>
                <p:nvPr/>
              </p:nvSpPr>
              <p:spPr bwMode="auto">
                <a:xfrm>
                  <a:off x="4074" y="2262"/>
                  <a:ext cx="48" cy="48"/>
                </a:xfrm>
                <a:prstGeom prst="ellipse">
                  <a:avLst/>
                </a:prstGeom>
                <a:solidFill>
                  <a:srgbClr val="FF6600"/>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84042" name="Oval 14"/>
                <p:cNvSpPr>
                  <a:spLocks noChangeArrowheads="1"/>
                </p:cNvSpPr>
                <p:nvPr/>
              </p:nvSpPr>
              <p:spPr bwMode="auto">
                <a:xfrm>
                  <a:off x="4236" y="2262"/>
                  <a:ext cx="48" cy="48"/>
                </a:xfrm>
                <a:prstGeom prst="ellipse">
                  <a:avLst/>
                </a:prstGeom>
                <a:solidFill>
                  <a:srgbClr val="FF6600"/>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84043" name="Oval 15"/>
                <p:cNvSpPr>
                  <a:spLocks noChangeArrowheads="1"/>
                </p:cNvSpPr>
                <p:nvPr/>
              </p:nvSpPr>
              <p:spPr bwMode="auto">
                <a:xfrm>
                  <a:off x="4152" y="2112"/>
                  <a:ext cx="48" cy="48"/>
                </a:xfrm>
                <a:prstGeom prst="ellipse">
                  <a:avLst/>
                </a:prstGeom>
                <a:solidFill>
                  <a:srgbClr val="FF6600"/>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grpSp>
        <p:grpSp>
          <p:nvGrpSpPr>
            <p:cNvPr id="83978" name="Group 16"/>
            <p:cNvGrpSpPr>
              <a:grpSpLocks/>
            </p:cNvGrpSpPr>
            <p:nvPr/>
          </p:nvGrpSpPr>
          <p:grpSpPr bwMode="auto">
            <a:xfrm>
              <a:off x="2064" y="1298"/>
              <a:ext cx="405" cy="604"/>
              <a:chOff x="2544" y="2208"/>
              <a:chExt cx="431" cy="657"/>
            </a:xfrm>
          </p:grpSpPr>
          <p:grpSp>
            <p:nvGrpSpPr>
              <p:cNvPr id="83990" name="Group 17"/>
              <p:cNvGrpSpPr>
                <a:grpSpLocks/>
              </p:cNvGrpSpPr>
              <p:nvPr/>
            </p:nvGrpSpPr>
            <p:grpSpPr bwMode="auto">
              <a:xfrm>
                <a:off x="2544" y="2256"/>
                <a:ext cx="248" cy="224"/>
                <a:chOff x="1115" y="2348"/>
                <a:chExt cx="220" cy="199"/>
              </a:xfrm>
            </p:grpSpPr>
            <p:sp>
              <p:nvSpPr>
                <p:cNvPr id="84004" name="Arc 18"/>
                <p:cNvSpPr>
                  <a:spLocks/>
                </p:cNvSpPr>
                <p:nvPr/>
              </p:nvSpPr>
              <p:spPr bwMode="auto">
                <a:xfrm>
                  <a:off x="1266" y="2484"/>
                  <a:ext cx="44" cy="32"/>
                </a:xfrm>
                <a:custGeom>
                  <a:avLst/>
                  <a:gdLst>
                    <a:gd name="T0" fmla="*/ 0 w 38364"/>
                    <a:gd name="T1" fmla="*/ 0 h 34984"/>
                    <a:gd name="T2" fmla="*/ 0 w 38364"/>
                    <a:gd name="T3" fmla="*/ 0 h 34984"/>
                    <a:gd name="T4" fmla="*/ 0 w 38364"/>
                    <a:gd name="T5" fmla="*/ 0 h 34984"/>
                    <a:gd name="T6" fmla="*/ 0 60000 65536"/>
                    <a:gd name="T7" fmla="*/ 0 60000 65536"/>
                    <a:gd name="T8" fmla="*/ 0 60000 65536"/>
                  </a:gdLst>
                  <a:ahLst/>
                  <a:cxnLst>
                    <a:cxn ang="T6">
                      <a:pos x="T0" y="T1"/>
                    </a:cxn>
                    <a:cxn ang="T7">
                      <a:pos x="T2" y="T3"/>
                    </a:cxn>
                    <a:cxn ang="T8">
                      <a:pos x="T4" y="T5"/>
                    </a:cxn>
                  </a:cxnLst>
                  <a:rect l="0" t="0" r="r" b="b"/>
                  <a:pathLst>
                    <a:path w="38364" h="34984" fill="none" extrusionOk="0">
                      <a:moveTo>
                        <a:pt x="0" y="7979"/>
                      </a:moveTo>
                      <a:cubicBezTo>
                        <a:pt x="4101" y="2931"/>
                        <a:pt x="10259" y="-1"/>
                        <a:pt x="16764" y="0"/>
                      </a:cubicBezTo>
                      <a:cubicBezTo>
                        <a:pt x="28693" y="0"/>
                        <a:pt x="38364" y="9670"/>
                        <a:pt x="38364" y="21600"/>
                      </a:cubicBezTo>
                      <a:cubicBezTo>
                        <a:pt x="38364" y="26456"/>
                        <a:pt x="36727" y="31172"/>
                        <a:pt x="33717" y="34984"/>
                      </a:cubicBezTo>
                    </a:path>
                    <a:path w="38364" h="34984" stroke="0" extrusionOk="0">
                      <a:moveTo>
                        <a:pt x="0" y="7979"/>
                      </a:moveTo>
                      <a:cubicBezTo>
                        <a:pt x="4101" y="2931"/>
                        <a:pt x="10259" y="-1"/>
                        <a:pt x="16764" y="0"/>
                      </a:cubicBezTo>
                      <a:cubicBezTo>
                        <a:pt x="28693" y="0"/>
                        <a:pt x="38364" y="9670"/>
                        <a:pt x="38364" y="21600"/>
                      </a:cubicBezTo>
                      <a:cubicBezTo>
                        <a:pt x="38364" y="26456"/>
                        <a:pt x="36727" y="31172"/>
                        <a:pt x="33717" y="34984"/>
                      </a:cubicBezTo>
                      <a:lnTo>
                        <a:pt x="16764" y="21600"/>
                      </a:lnTo>
                      <a:lnTo>
                        <a:pt x="0" y="7979"/>
                      </a:lnTo>
                      <a:close/>
                    </a:path>
                  </a:pathLst>
                </a:custGeom>
                <a:noFill/>
                <a:ln w="12699" cap="rnd">
                  <a:solidFill>
                    <a:srgbClr val="494936"/>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05" name="Arc 19"/>
                <p:cNvSpPr>
                  <a:spLocks/>
                </p:cNvSpPr>
                <p:nvPr/>
              </p:nvSpPr>
              <p:spPr bwMode="auto">
                <a:xfrm>
                  <a:off x="1267" y="2483"/>
                  <a:ext cx="44" cy="29"/>
                </a:xfrm>
                <a:custGeom>
                  <a:avLst/>
                  <a:gdLst>
                    <a:gd name="T0" fmla="*/ 0 w 37828"/>
                    <a:gd name="T1" fmla="*/ 0 h 34119"/>
                    <a:gd name="T2" fmla="*/ 0 w 37828"/>
                    <a:gd name="T3" fmla="*/ 0 h 34119"/>
                    <a:gd name="T4" fmla="*/ 0 w 37828"/>
                    <a:gd name="T5" fmla="*/ 0 h 34119"/>
                    <a:gd name="T6" fmla="*/ 0 60000 65536"/>
                    <a:gd name="T7" fmla="*/ 0 60000 65536"/>
                    <a:gd name="T8" fmla="*/ 0 60000 65536"/>
                  </a:gdLst>
                  <a:ahLst/>
                  <a:cxnLst>
                    <a:cxn ang="T6">
                      <a:pos x="T0" y="T1"/>
                    </a:cxn>
                    <a:cxn ang="T7">
                      <a:pos x="T2" y="T3"/>
                    </a:cxn>
                    <a:cxn ang="T8">
                      <a:pos x="T4" y="T5"/>
                    </a:cxn>
                  </a:cxnLst>
                  <a:rect l="0" t="0" r="r" b="b"/>
                  <a:pathLst>
                    <a:path w="37828" h="34119" fill="none" extrusionOk="0">
                      <a:moveTo>
                        <a:pt x="-1" y="7344"/>
                      </a:moveTo>
                      <a:cubicBezTo>
                        <a:pt x="4100" y="2676"/>
                        <a:pt x="10013" y="-1"/>
                        <a:pt x="16228" y="0"/>
                      </a:cubicBezTo>
                      <a:cubicBezTo>
                        <a:pt x="28157" y="0"/>
                        <a:pt x="37828" y="9670"/>
                        <a:pt x="37828" y="21600"/>
                      </a:cubicBezTo>
                      <a:cubicBezTo>
                        <a:pt x="37828" y="26086"/>
                        <a:pt x="36430" y="30462"/>
                        <a:pt x="33830" y="34119"/>
                      </a:cubicBezTo>
                    </a:path>
                    <a:path w="37828" h="34119" stroke="0" extrusionOk="0">
                      <a:moveTo>
                        <a:pt x="-1" y="7344"/>
                      </a:moveTo>
                      <a:cubicBezTo>
                        <a:pt x="4100" y="2676"/>
                        <a:pt x="10013" y="-1"/>
                        <a:pt x="16228" y="0"/>
                      </a:cubicBezTo>
                      <a:cubicBezTo>
                        <a:pt x="28157" y="0"/>
                        <a:pt x="37828" y="9670"/>
                        <a:pt x="37828" y="21600"/>
                      </a:cubicBezTo>
                      <a:cubicBezTo>
                        <a:pt x="37828" y="26086"/>
                        <a:pt x="36430" y="30462"/>
                        <a:pt x="33830" y="34119"/>
                      </a:cubicBezTo>
                      <a:lnTo>
                        <a:pt x="16228" y="21600"/>
                      </a:lnTo>
                      <a:lnTo>
                        <a:pt x="-1" y="7344"/>
                      </a:lnTo>
                      <a:close/>
                    </a:path>
                  </a:pathLst>
                </a:custGeom>
                <a:noFill/>
                <a:ln w="12699" cap="rnd">
                  <a:solidFill>
                    <a:srgbClr val="DBDBC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006" name="Group 20"/>
                <p:cNvGrpSpPr>
                  <a:grpSpLocks/>
                </p:cNvGrpSpPr>
                <p:nvPr/>
              </p:nvGrpSpPr>
              <p:grpSpPr bwMode="auto">
                <a:xfrm>
                  <a:off x="1302" y="2510"/>
                  <a:ext cx="33" cy="35"/>
                  <a:chOff x="1302" y="2510"/>
                  <a:chExt cx="33" cy="35"/>
                </a:xfrm>
              </p:grpSpPr>
              <p:sp>
                <p:nvSpPr>
                  <p:cNvPr id="84027" name="Freeform 21"/>
                  <p:cNvSpPr>
                    <a:spLocks/>
                  </p:cNvSpPr>
                  <p:nvPr/>
                </p:nvSpPr>
                <p:spPr bwMode="auto">
                  <a:xfrm>
                    <a:off x="1302" y="2510"/>
                    <a:ext cx="33" cy="19"/>
                  </a:xfrm>
                  <a:custGeom>
                    <a:avLst/>
                    <a:gdLst>
                      <a:gd name="T0" fmla="*/ 32 w 33"/>
                      <a:gd name="T1" fmla="*/ 18 h 19"/>
                      <a:gd name="T2" fmla="*/ 20 w 33"/>
                      <a:gd name="T3" fmla="*/ 0 h 19"/>
                      <a:gd name="T4" fmla="*/ 0 w 33"/>
                      <a:gd name="T5" fmla="*/ 0 h 19"/>
                      <a:gd name="T6" fmla="*/ 13 w 33"/>
                      <a:gd name="T7" fmla="*/ 18 h 19"/>
                      <a:gd name="T8" fmla="*/ 32 w 33"/>
                      <a:gd name="T9" fmla="*/ 1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9">
                        <a:moveTo>
                          <a:pt x="32" y="18"/>
                        </a:moveTo>
                        <a:lnTo>
                          <a:pt x="20" y="0"/>
                        </a:lnTo>
                        <a:lnTo>
                          <a:pt x="0" y="0"/>
                        </a:lnTo>
                        <a:lnTo>
                          <a:pt x="13" y="18"/>
                        </a:lnTo>
                        <a:lnTo>
                          <a:pt x="32" y="18"/>
                        </a:lnTo>
                      </a:path>
                    </a:pathLst>
                  </a:custGeom>
                  <a:solidFill>
                    <a:srgbClr val="C9C9B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28" name="Freeform 22"/>
                  <p:cNvSpPr>
                    <a:spLocks/>
                  </p:cNvSpPr>
                  <p:nvPr/>
                </p:nvSpPr>
                <p:spPr bwMode="auto">
                  <a:xfrm>
                    <a:off x="1302" y="2510"/>
                    <a:ext cx="33" cy="19"/>
                  </a:xfrm>
                  <a:custGeom>
                    <a:avLst/>
                    <a:gdLst>
                      <a:gd name="T0" fmla="*/ 32 w 33"/>
                      <a:gd name="T1" fmla="*/ 18 h 19"/>
                      <a:gd name="T2" fmla="*/ 20 w 33"/>
                      <a:gd name="T3" fmla="*/ 0 h 19"/>
                      <a:gd name="T4" fmla="*/ 0 w 33"/>
                      <a:gd name="T5" fmla="*/ 0 h 19"/>
                      <a:gd name="T6" fmla="*/ 13 w 33"/>
                      <a:gd name="T7" fmla="*/ 18 h 19"/>
                      <a:gd name="T8" fmla="*/ 32 w 33"/>
                      <a:gd name="T9" fmla="*/ 1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9">
                        <a:moveTo>
                          <a:pt x="32" y="18"/>
                        </a:moveTo>
                        <a:lnTo>
                          <a:pt x="20" y="0"/>
                        </a:lnTo>
                        <a:lnTo>
                          <a:pt x="0" y="0"/>
                        </a:lnTo>
                        <a:lnTo>
                          <a:pt x="13" y="18"/>
                        </a:lnTo>
                        <a:lnTo>
                          <a:pt x="32" y="18"/>
                        </a:lnTo>
                      </a:path>
                    </a:pathLst>
                  </a:custGeom>
                  <a:solidFill>
                    <a:srgbClr val="C9C9B6"/>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29" name="Freeform 23"/>
                  <p:cNvSpPr>
                    <a:spLocks/>
                  </p:cNvSpPr>
                  <p:nvPr/>
                </p:nvSpPr>
                <p:spPr bwMode="auto">
                  <a:xfrm>
                    <a:off x="1302" y="2510"/>
                    <a:ext cx="17" cy="24"/>
                  </a:xfrm>
                  <a:custGeom>
                    <a:avLst/>
                    <a:gdLst>
                      <a:gd name="T0" fmla="*/ 16 w 17"/>
                      <a:gd name="T1" fmla="*/ 23 h 24"/>
                      <a:gd name="T2" fmla="*/ 0 w 17"/>
                      <a:gd name="T3" fmla="*/ 13 h 24"/>
                      <a:gd name="T4" fmla="*/ 0 w 17"/>
                      <a:gd name="T5" fmla="*/ 0 h 24"/>
                      <a:gd name="T6" fmla="*/ 16 w 17"/>
                      <a:gd name="T7" fmla="*/ 18 h 24"/>
                      <a:gd name="T8" fmla="*/ 16 w 17"/>
                      <a:gd name="T9" fmla="*/ 2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4">
                        <a:moveTo>
                          <a:pt x="16" y="23"/>
                        </a:moveTo>
                        <a:lnTo>
                          <a:pt x="0" y="13"/>
                        </a:lnTo>
                        <a:lnTo>
                          <a:pt x="0" y="0"/>
                        </a:lnTo>
                        <a:lnTo>
                          <a:pt x="16" y="18"/>
                        </a:lnTo>
                        <a:lnTo>
                          <a:pt x="16" y="23"/>
                        </a:lnTo>
                      </a:path>
                    </a:pathLst>
                  </a:custGeom>
                  <a:solidFill>
                    <a:srgbClr val="7A7A5A"/>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30" name="Freeform 24"/>
                  <p:cNvSpPr>
                    <a:spLocks/>
                  </p:cNvSpPr>
                  <p:nvPr/>
                </p:nvSpPr>
                <p:spPr bwMode="auto">
                  <a:xfrm>
                    <a:off x="1302" y="2510"/>
                    <a:ext cx="17" cy="24"/>
                  </a:xfrm>
                  <a:custGeom>
                    <a:avLst/>
                    <a:gdLst>
                      <a:gd name="T0" fmla="*/ 16 w 17"/>
                      <a:gd name="T1" fmla="*/ 23 h 24"/>
                      <a:gd name="T2" fmla="*/ 0 w 17"/>
                      <a:gd name="T3" fmla="*/ 13 h 24"/>
                      <a:gd name="T4" fmla="*/ 0 w 17"/>
                      <a:gd name="T5" fmla="*/ 0 h 24"/>
                      <a:gd name="T6" fmla="*/ 16 w 17"/>
                      <a:gd name="T7" fmla="*/ 18 h 24"/>
                      <a:gd name="T8" fmla="*/ 16 w 17"/>
                      <a:gd name="T9" fmla="*/ 2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4">
                        <a:moveTo>
                          <a:pt x="16" y="23"/>
                        </a:moveTo>
                        <a:lnTo>
                          <a:pt x="0" y="13"/>
                        </a:lnTo>
                        <a:lnTo>
                          <a:pt x="0" y="0"/>
                        </a:lnTo>
                        <a:lnTo>
                          <a:pt x="16" y="18"/>
                        </a:lnTo>
                        <a:lnTo>
                          <a:pt x="16" y="23"/>
                        </a:lnTo>
                      </a:path>
                    </a:pathLst>
                  </a:custGeom>
                  <a:solidFill>
                    <a:srgbClr val="7A7A5A"/>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31" name="Freeform 25"/>
                  <p:cNvSpPr>
                    <a:spLocks/>
                  </p:cNvSpPr>
                  <p:nvPr/>
                </p:nvSpPr>
                <p:spPr bwMode="auto">
                  <a:xfrm>
                    <a:off x="1315" y="2528"/>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7">
                        <a:moveTo>
                          <a:pt x="19" y="0"/>
                        </a:moveTo>
                        <a:lnTo>
                          <a:pt x="0" y="0"/>
                        </a:lnTo>
                        <a:lnTo>
                          <a:pt x="0" y="16"/>
                        </a:lnTo>
                        <a:lnTo>
                          <a:pt x="19" y="16"/>
                        </a:lnTo>
                        <a:lnTo>
                          <a:pt x="19" y="0"/>
                        </a:lnTo>
                      </a:path>
                    </a:pathLst>
                  </a:custGeom>
                  <a:solidFill>
                    <a:srgbClr val="B7B7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32" name="Freeform 26"/>
                  <p:cNvSpPr>
                    <a:spLocks/>
                  </p:cNvSpPr>
                  <p:nvPr/>
                </p:nvSpPr>
                <p:spPr bwMode="auto">
                  <a:xfrm>
                    <a:off x="1315" y="2528"/>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7">
                        <a:moveTo>
                          <a:pt x="19" y="0"/>
                        </a:moveTo>
                        <a:lnTo>
                          <a:pt x="0" y="0"/>
                        </a:lnTo>
                        <a:lnTo>
                          <a:pt x="0" y="16"/>
                        </a:lnTo>
                        <a:lnTo>
                          <a:pt x="19" y="16"/>
                        </a:lnTo>
                        <a:lnTo>
                          <a:pt x="19" y="0"/>
                        </a:lnTo>
                      </a:path>
                    </a:pathLst>
                  </a:custGeom>
                  <a:solidFill>
                    <a:srgbClr val="B7B79D"/>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4007" name="Freeform 27"/>
                <p:cNvSpPr>
                  <a:spLocks/>
                </p:cNvSpPr>
                <p:nvPr/>
              </p:nvSpPr>
              <p:spPr bwMode="auto">
                <a:xfrm>
                  <a:off x="1125" y="2503"/>
                  <a:ext cx="26" cy="33"/>
                </a:xfrm>
                <a:custGeom>
                  <a:avLst/>
                  <a:gdLst>
                    <a:gd name="T0" fmla="*/ 25 w 26"/>
                    <a:gd name="T1" fmla="*/ 32 h 33"/>
                    <a:gd name="T2" fmla="*/ 0 w 26"/>
                    <a:gd name="T3" fmla="*/ 10 h 33"/>
                    <a:gd name="T4" fmla="*/ 0 w 26"/>
                    <a:gd name="T5" fmla="*/ 0 h 33"/>
                    <a:gd name="T6" fmla="*/ 25 w 26"/>
                    <a:gd name="T7" fmla="*/ 27 h 33"/>
                    <a:gd name="T8" fmla="*/ 25 w 26"/>
                    <a:gd name="T9" fmla="*/ 32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33">
                      <a:moveTo>
                        <a:pt x="25" y="32"/>
                      </a:moveTo>
                      <a:lnTo>
                        <a:pt x="0" y="10"/>
                      </a:lnTo>
                      <a:lnTo>
                        <a:pt x="0" y="0"/>
                      </a:lnTo>
                      <a:lnTo>
                        <a:pt x="25" y="27"/>
                      </a:lnTo>
                      <a:lnTo>
                        <a:pt x="25" y="32"/>
                      </a:lnTo>
                    </a:path>
                  </a:pathLst>
                </a:custGeom>
                <a:solidFill>
                  <a:srgbClr val="DBDBCE"/>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8" name="Freeform 28"/>
                <p:cNvSpPr>
                  <a:spLocks/>
                </p:cNvSpPr>
                <p:nvPr/>
              </p:nvSpPr>
              <p:spPr bwMode="auto">
                <a:xfrm>
                  <a:off x="1125" y="2503"/>
                  <a:ext cx="26" cy="33"/>
                </a:xfrm>
                <a:custGeom>
                  <a:avLst/>
                  <a:gdLst>
                    <a:gd name="T0" fmla="*/ 25 w 26"/>
                    <a:gd name="T1" fmla="*/ 32 h 33"/>
                    <a:gd name="T2" fmla="*/ 0 w 26"/>
                    <a:gd name="T3" fmla="*/ 10 h 33"/>
                    <a:gd name="T4" fmla="*/ 0 w 26"/>
                    <a:gd name="T5" fmla="*/ 0 h 33"/>
                    <a:gd name="T6" fmla="*/ 25 w 26"/>
                    <a:gd name="T7" fmla="*/ 27 h 33"/>
                    <a:gd name="T8" fmla="*/ 25 w 26"/>
                    <a:gd name="T9" fmla="*/ 32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33">
                      <a:moveTo>
                        <a:pt x="25" y="32"/>
                      </a:moveTo>
                      <a:lnTo>
                        <a:pt x="0" y="10"/>
                      </a:lnTo>
                      <a:lnTo>
                        <a:pt x="0" y="0"/>
                      </a:lnTo>
                      <a:lnTo>
                        <a:pt x="25" y="27"/>
                      </a:lnTo>
                      <a:lnTo>
                        <a:pt x="25" y="32"/>
                      </a:lnTo>
                    </a:path>
                  </a:pathLst>
                </a:custGeom>
                <a:solidFill>
                  <a:srgbClr val="DBDBCE"/>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9" name="Freeform 29"/>
                <p:cNvSpPr>
                  <a:spLocks/>
                </p:cNvSpPr>
                <p:nvPr/>
              </p:nvSpPr>
              <p:spPr bwMode="auto">
                <a:xfrm>
                  <a:off x="1115" y="2463"/>
                  <a:ext cx="161" cy="21"/>
                </a:xfrm>
                <a:custGeom>
                  <a:avLst/>
                  <a:gdLst>
                    <a:gd name="T0" fmla="*/ 160 w 161"/>
                    <a:gd name="T1" fmla="*/ 20 h 21"/>
                    <a:gd name="T2" fmla="*/ 142 w 161"/>
                    <a:gd name="T3" fmla="*/ 0 h 21"/>
                    <a:gd name="T4" fmla="*/ 0 w 161"/>
                    <a:gd name="T5" fmla="*/ 0 h 21"/>
                    <a:gd name="T6" fmla="*/ 18 w 161"/>
                    <a:gd name="T7" fmla="*/ 20 h 21"/>
                    <a:gd name="T8" fmla="*/ 160 w 161"/>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21">
                      <a:moveTo>
                        <a:pt x="160" y="20"/>
                      </a:moveTo>
                      <a:lnTo>
                        <a:pt x="142" y="0"/>
                      </a:lnTo>
                      <a:lnTo>
                        <a:pt x="0" y="0"/>
                      </a:lnTo>
                      <a:lnTo>
                        <a:pt x="18" y="20"/>
                      </a:lnTo>
                      <a:lnTo>
                        <a:pt x="160" y="20"/>
                      </a:lnTo>
                    </a:path>
                  </a:pathLst>
                </a:custGeom>
                <a:solidFill>
                  <a:srgbClr val="C9C9B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0" name="Freeform 30"/>
                <p:cNvSpPr>
                  <a:spLocks/>
                </p:cNvSpPr>
                <p:nvPr/>
              </p:nvSpPr>
              <p:spPr bwMode="auto">
                <a:xfrm>
                  <a:off x="1115" y="2463"/>
                  <a:ext cx="161" cy="21"/>
                </a:xfrm>
                <a:custGeom>
                  <a:avLst/>
                  <a:gdLst>
                    <a:gd name="T0" fmla="*/ 160 w 161"/>
                    <a:gd name="T1" fmla="*/ 20 h 21"/>
                    <a:gd name="T2" fmla="*/ 142 w 161"/>
                    <a:gd name="T3" fmla="*/ 0 h 21"/>
                    <a:gd name="T4" fmla="*/ 0 w 161"/>
                    <a:gd name="T5" fmla="*/ 0 h 21"/>
                    <a:gd name="T6" fmla="*/ 18 w 161"/>
                    <a:gd name="T7" fmla="*/ 20 h 21"/>
                    <a:gd name="T8" fmla="*/ 160 w 161"/>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21">
                      <a:moveTo>
                        <a:pt x="160" y="20"/>
                      </a:moveTo>
                      <a:lnTo>
                        <a:pt x="142" y="0"/>
                      </a:lnTo>
                      <a:lnTo>
                        <a:pt x="0" y="0"/>
                      </a:lnTo>
                      <a:lnTo>
                        <a:pt x="18" y="20"/>
                      </a:lnTo>
                      <a:lnTo>
                        <a:pt x="160" y="20"/>
                      </a:lnTo>
                    </a:path>
                  </a:pathLst>
                </a:custGeom>
                <a:solidFill>
                  <a:srgbClr val="C9C9B6"/>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1" name="Freeform 31"/>
                <p:cNvSpPr>
                  <a:spLocks/>
                </p:cNvSpPr>
                <p:nvPr/>
              </p:nvSpPr>
              <p:spPr bwMode="auto">
                <a:xfrm>
                  <a:off x="1133" y="2483"/>
                  <a:ext cx="143" cy="26"/>
                </a:xfrm>
                <a:custGeom>
                  <a:avLst/>
                  <a:gdLst>
                    <a:gd name="T0" fmla="*/ 142 w 143"/>
                    <a:gd name="T1" fmla="*/ 0 h 26"/>
                    <a:gd name="T2" fmla="*/ 0 w 143"/>
                    <a:gd name="T3" fmla="*/ 0 h 26"/>
                    <a:gd name="T4" fmla="*/ 0 w 143"/>
                    <a:gd name="T5" fmla="*/ 25 h 26"/>
                    <a:gd name="T6" fmla="*/ 142 w 143"/>
                    <a:gd name="T7" fmla="*/ 25 h 26"/>
                    <a:gd name="T8" fmla="*/ 142 w 143"/>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 h="26">
                      <a:moveTo>
                        <a:pt x="142" y="0"/>
                      </a:moveTo>
                      <a:lnTo>
                        <a:pt x="0" y="0"/>
                      </a:lnTo>
                      <a:lnTo>
                        <a:pt x="0" y="25"/>
                      </a:lnTo>
                      <a:lnTo>
                        <a:pt x="142" y="25"/>
                      </a:lnTo>
                      <a:lnTo>
                        <a:pt x="142" y="0"/>
                      </a:lnTo>
                    </a:path>
                  </a:pathLst>
                </a:custGeom>
                <a:solidFill>
                  <a:srgbClr val="B7B7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2" name="Freeform 32"/>
                <p:cNvSpPr>
                  <a:spLocks/>
                </p:cNvSpPr>
                <p:nvPr/>
              </p:nvSpPr>
              <p:spPr bwMode="auto">
                <a:xfrm>
                  <a:off x="1133" y="2483"/>
                  <a:ext cx="143" cy="26"/>
                </a:xfrm>
                <a:custGeom>
                  <a:avLst/>
                  <a:gdLst>
                    <a:gd name="T0" fmla="*/ 142 w 143"/>
                    <a:gd name="T1" fmla="*/ 0 h 26"/>
                    <a:gd name="T2" fmla="*/ 0 w 143"/>
                    <a:gd name="T3" fmla="*/ 0 h 26"/>
                    <a:gd name="T4" fmla="*/ 0 w 143"/>
                    <a:gd name="T5" fmla="*/ 25 h 26"/>
                    <a:gd name="T6" fmla="*/ 142 w 143"/>
                    <a:gd name="T7" fmla="*/ 25 h 26"/>
                    <a:gd name="T8" fmla="*/ 142 w 143"/>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 h="26">
                      <a:moveTo>
                        <a:pt x="142" y="0"/>
                      </a:moveTo>
                      <a:lnTo>
                        <a:pt x="0" y="0"/>
                      </a:lnTo>
                      <a:lnTo>
                        <a:pt x="0" y="25"/>
                      </a:lnTo>
                      <a:lnTo>
                        <a:pt x="142" y="25"/>
                      </a:lnTo>
                      <a:lnTo>
                        <a:pt x="142" y="0"/>
                      </a:lnTo>
                    </a:path>
                  </a:pathLst>
                </a:custGeom>
                <a:solidFill>
                  <a:srgbClr val="B7B79D"/>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3" name="Freeform 33"/>
                <p:cNvSpPr>
                  <a:spLocks/>
                </p:cNvSpPr>
                <p:nvPr/>
              </p:nvSpPr>
              <p:spPr bwMode="auto">
                <a:xfrm>
                  <a:off x="1115" y="2463"/>
                  <a:ext cx="19" cy="46"/>
                </a:xfrm>
                <a:custGeom>
                  <a:avLst/>
                  <a:gdLst>
                    <a:gd name="T0" fmla="*/ 18 w 19"/>
                    <a:gd name="T1" fmla="*/ 45 h 46"/>
                    <a:gd name="T2" fmla="*/ 0 w 19"/>
                    <a:gd name="T3" fmla="*/ 27 h 46"/>
                    <a:gd name="T4" fmla="*/ 0 w 19"/>
                    <a:gd name="T5" fmla="*/ 0 h 46"/>
                    <a:gd name="T6" fmla="*/ 18 w 19"/>
                    <a:gd name="T7" fmla="*/ 20 h 46"/>
                    <a:gd name="T8" fmla="*/ 18 w 19"/>
                    <a:gd name="T9" fmla="*/ 45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46">
                      <a:moveTo>
                        <a:pt x="18" y="45"/>
                      </a:moveTo>
                      <a:lnTo>
                        <a:pt x="0" y="27"/>
                      </a:lnTo>
                      <a:lnTo>
                        <a:pt x="0" y="0"/>
                      </a:lnTo>
                      <a:lnTo>
                        <a:pt x="18" y="20"/>
                      </a:lnTo>
                      <a:lnTo>
                        <a:pt x="18" y="45"/>
                      </a:lnTo>
                    </a:path>
                  </a:pathLst>
                </a:custGeom>
                <a:solidFill>
                  <a:srgbClr val="DBDBCE"/>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4" name="Freeform 34"/>
                <p:cNvSpPr>
                  <a:spLocks/>
                </p:cNvSpPr>
                <p:nvPr/>
              </p:nvSpPr>
              <p:spPr bwMode="auto">
                <a:xfrm>
                  <a:off x="1115" y="2463"/>
                  <a:ext cx="19" cy="46"/>
                </a:xfrm>
                <a:custGeom>
                  <a:avLst/>
                  <a:gdLst>
                    <a:gd name="T0" fmla="*/ 18 w 19"/>
                    <a:gd name="T1" fmla="*/ 45 h 46"/>
                    <a:gd name="T2" fmla="*/ 0 w 19"/>
                    <a:gd name="T3" fmla="*/ 27 h 46"/>
                    <a:gd name="T4" fmla="*/ 0 w 19"/>
                    <a:gd name="T5" fmla="*/ 0 h 46"/>
                    <a:gd name="T6" fmla="*/ 18 w 19"/>
                    <a:gd name="T7" fmla="*/ 20 h 46"/>
                    <a:gd name="T8" fmla="*/ 18 w 19"/>
                    <a:gd name="T9" fmla="*/ 45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46">
                      <a:moveTo>
                        <a:pt x="18" y="45"/>
                      </a:moveTo>
                      <a:lnTo>
                        <a:pt x="0" y="27"/>
                      </a:lnTo>
                      <a:lnTo>
                        <a:pt x="0" y="0"/>
                      </a:lnTo>
                      <a:lnTo>
                        <a:pt x="18" y="20"/>
                      </a:lnTo>
                      <a:lnTo>
                        <a:pt x="18" y="45"/>
                      </a:lnTo>
                    </a:path>
                  </a:pathLst>
                </a:custGeom>
                <a:solidFill>
                  <a:srgbClr val="DBDBCE"/>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5" name="Freeform 35"/>
                <p:cNvSpPr>
                  <a:spLocks/>
                </p:cNvSpPr>
                <p:nvPr/>
              </p:nvSpPr>
              <p:spPr bwMode="auto">
                <a:xfrm>
                  <a:off x="1118" y="2463"/>
                  <a:ext cx="155" cy="17"/>
                </a:xfrm>
                <a:custGeom>
                  <a:avLst/>
                  <a:gdLst>
                    <a:gd name="T0" fmla="*/ 154 w 155"/>
                    <a:gd name="T1" fmla="*/ 16 h 17"/>
                    <a:gd name="T2" fmla="*/ 139 w 155"/>
                    <a:gd name="T3" fmla="*/ 0 h 17"/>
                    <a:gd name="T4" fmla="*/ 0 w 155"/>
                    <a:gd name="T5" fmla="*/ 0 h 17"/>
                    <a:gd name="T6" fmla="*/ 15 w 155"/>
                    <a:gd name="T7" fmla="*/ 16 h 17"/>
                    <a:gd name="T8" fmla="*/ 154 w 155"/>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5" h="17">
                      <a:moveTo>
                        <a:pt x="154" y="16"/>
                      </a:moveTo>
                      <a:lnTo>
                        <a:pt x="139" y="0"/>
                      </a:lnTo>
                      <a:lnTo>
                        <a:pt x="0" y="0"/>
                      </a:lnTo>
                      <a:lnTo>
                        <a:pt x="15" y="16"/>
                      </a:lnTo>
                      <a:lnTo>
                        <a:pt x="154" y="16"/>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6" name="Freeform 36"/>
                <p:cNvSpPr>
                  <a:spLocks/>
                </p:cNvSpPr>
                <p:nvPr/>
              </p:nvSpPr>
              <p:spPr bwMode="auto">
                <a:xfrm>
                  <a:off x="1118" y="2463"/>
                  <a:ext cx="155" cy="17"/>
                </a:xfrm>
                <a:custGeom>
                  <a:avLst/>
                  <a:gdLst>
                    <a:gd name="T0" fmla="*/ 154 w 155"/>
                    <a:gd name="T1" fmla="*/ 16 h 17"/>
                    <a:gd name="T2" fmla="*/ 139 w 155"/>
                    <a:gd name="T3" fmla="*/ 0 h 17"/>
                    <a:gd name="T4" fmla="*/ 0 w 155"/>
                    <a:gd name="T5" fmla="*/ 0 h 17"/>
                    <a:gd name="T6" fmla="*/ 15 w 155"/>
                    <a:gd name="T7" fmla="*/ 16 h 17"/>
                    <a:gd name="T8" fmla="*/ 154 w 155"/>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5" h="17">
                      <a:moveTo>
                        <a:pt x="154" y="16"/>
                      </a:moveTo>
                      <a:lnTo>
                        <a:pt x="139" y="0"/>
                      </a:lnTo>
                      <a:lnTo>
                        <a:pt x="0" y="0"/>
                      </a:lnTo>
                      <a:lnTo>
                        <a:pt x="15" y="16"/>
                      </a:lnTo>
                      <a:lnTo>
                        <a:pt x="154" y="16"/>
                      </a:lnTo>
                    </a:path>
                  </a:pathLst>
                </a:custGeom>
                <a:solidFill>
                  <a:srgbClr val="000000"/>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7" name="Freeform 37"/>
                <p:cNvSpPr>
                  <a:spLocks/>
                </p:cNvSpPr>
                <p:nvPr/>
              </p:nvSpPr>
              <p:spPr bwMode="auto">
                <a:xfrm>
                  <a:off x="1118" y="2348"/>
                  <a:ext cx="158" cy="17"/>
                </a:xfrm>
                <a:custGeom>
                  <a:avLst/>
                  <a:gdLst>
                    <a:gd name="T0" fmla="*/ 157 w 158"/>
                    <a:gd name="T1" fmla="*/ 16 h 17"/>
                    <a:gd name="T2" fmla="*/ 142 w 158"/>
                    <a:gd name="T3" fmla="*/ 0 h 17"/>
                    <a:gd name="T4" fmla="*/ 0 w 158"/>
                    <a:gd name="T5" fmla="*/ 0 h 17"/>
                    <a:gd name="T6" fmla="*/ 15 w 158"/>
                    <a:gd name="T7" fmla="*/ 16 h 17"/>
                    <a:gd name="T8" fmla="*/ 157 w 158"/>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17">
                      <a:moveTo>
                        <a:pt x="157" y="16"/>
                      </a:moveTo>
                      <a:lnTo>
                        <a:pt x="142" y="0"/>
                      </a:lnTo>
                      <a:lnTo>
                        <a:pt x="0" y="0"/>
                      </a:lnTo>
                      <a:lnTo>
                        <a:pt x="15" y="16"/>
                      </a:lnTo>
                      <a:lnTo>
                        <a:pt x="157" y="16"/>
                      </a:lnTo>
                    </a:path>
                  </a:pathLst>
                </a:custGeom>
                <a:solidFill>
                  <a:srgbClr val="C9C9B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8" name="Freeform 38"/>
                <p:cNvSpPr>
                  <a:spLocks/>
                </p:cNvSpPr>
                <p:nvPr/>
              </p:nvSpPr>
              <p:spPr bwMode="auto">
                <a:xfrm>
                  <a:off x="1118" y="2348"/>
                  <a:ext cx="158" cy="17"/>
                </a:xfrm>
                <a:custGeom>
                  <a:avLst/>
                  <a:gdLst>
                    <a:gd name="T0" fmla="*/ 157 w 158"/>
                    <a:gd name="T1" fmla="*/ 16 h 17"/>
                    <a:gd name="T2" fmla="*/ 142 w 158"/>
                    <a:gd name="T3" fmla="*/ 0 h 17"/>
                    <a:gd name="T4" fmla="*/ 0 w 158"/>
                    <a:gd name="T5" fmla="*/ 0 h 17"/>
                    <a:gd name="T6" fmla="*/ 15 w 158"/>
                    <a:gd name="T7" fmla="*/ 16 h 17"/>
                    <a:gd name="T8" fmla="*/ 157 w 158"/>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17">
                      <a:moveTo>
                        <a:pt x="157" y="16"/>
                      </a:moveTo>
                      <a:lnTo>
                        <a:pt x="142" y="0"/>
                      </a:lnTo>
                      <a:lnTo>
                        <a:pt x="0" y="0"/>
                      </a:lnTo>
                      <a:lnTo>
                        <a:pt x="15" y="16"/>
                      </a:lnTo>
                      <a:lnTo>
                        <a:pt x="157" y="16"/>
                      </a:lnTo>
                    </a:path>
                  </a:pathLst>
                </a:custGeom>
                <a:solidFill>
                  <a:srgbClr val="C9C9B6"/>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9" name="Rectangle 39"/>
                <p:cNvSpPr>
                  <a:spLocks noChangeArrowheads="1"/>
                </p:cNvSpPr>
                <p:nvPr/>
              </p:nvSpPr>
              <p:spPr bwMode="auto">
                <a:xfrm>
                  <a:off x="1137" y="2367"/>
                  <a:ext cx="136" cy="104"/>
                </a:xfrm>
                <a:prstGeom prst="rect">
                  <a:avLst/>
                </a:prstGeom>
                <a:solidFill>
                  <a:srgbClr val="B7B79D"/>
                </a:solidFill>
                <a:ln w="12699">
                  <a:solidFill>
                    <a:srgbClr val="49493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84020" name="Rectangle 40"/>
                <p:cNvSpPr>
                  <a:spLocks noChangeArrowheads="1"/>
                </p:cNvSpPr>
                <p:nvPr/>
              </p:nvSpPr>
              <p:spPr bwMode="auto">
                <a:xfrm>
                  <a:off x="1149" y="2382"/>
                  <a:ext cx="112" cy="79"/>
                </a:xfrm>
                <a:prstGeom prst="rect">
                  <a:avLst/>
                </a:prstGeom>
                <a:solidFill>
                  <a:srgbClr val="FFFFFF"/>
                </a:solidFill>
                <a:ln w="12699">
                  <a:solidFill>
                    <a:srgbClr val="49493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84021" name="Freeform 41"/>
                <p:cNvSpPr>
                  <a:spLocks/>
                </p:cNvSpPr>
                <p:nvPr/>
              </p:nvSpPr>
              <p:spPr bwMode="auto">
                <a:xfrm>
                  <a:off x="1118" y="2348"/>
                  <a:ext cx="17" cy="128"/>
                </a:xfrm>
                <a:custGeom>
                  <a:avLst/>
                  <a:gdLst>
                    <a:gd name="T0" fmla="*/ 16 w 17"/>
                    <a:gd name="T1" fmla="*/ 127 h 128"/>
                    <a:gd name="T2" fmla="*/ 0 w 17"/>
                    <a:gd name="T3" fmla="*/ 112 h 128"/>
                    <a:gd name="T4" fmla="*/ 0 w 17"/>
                    <a:gd name="T5" fmla="*/ 0 h 128"/>
                    <a:gd name="T6" fmla="*/ 16 w 17"/>
                    <a:gd name="T7" fmla="*/ 15 h 128"/>
                    <a:gd name="T8" fmla="*/ 16 w 17"/>
                    <a:gd name="T9" fmla="*/ 127 h 1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28">
                      <a:moveTo>
                        <a:pt x="16" y="127"/>
                      </a:moveTo>
                      <a:lnTo>
                        <a:pt x="0" y="112"/>
                      </a:lnTo>
                      <a:lnTo>
                        <a:pt x="0" y="0"/>
                      </a:lnTo>
                      <a:lnTo>
                        <a:pt x="16" y="15"/>
                      </a:lnTo>
                      <a:lnTo>
                        <a:pt x="16" y="127"/>
                      </a:lnTo>
                    </a:path>
                  </a:pathLst>
                </a:custGeom>
                <a:solidFill>
                  <a:srgbClr val="DBDBCE"/>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22" name="Freeform 42"/>
                <p:cNvSpPr>
                  <a:spLocks/>
                </p:cNvSpPr>
                <p:nvPr/>
              </p:nvSpPr>
              <p:spPr bwMode="auto">
                <a:xfrm>
                  <a:off x="1118" y="2348"/>
                  <a:ext cx="17" cy="128"/>
                </a:xfrm>
                <a:custGeom>
                  <a:avLst/>
                  <a:gdLst>
                    <a:gd name="T0" fmla="*/ 16 w 17"/>
                    <a:gd name="T1" fmla="*/ 127 h 128"/>
                    <a:gd name="T2" fmla="*/ 0 w 17"/>
                    <a:gd name="T3" fmla="*/ 112 h 128"/>
                    <a:gd name="T4" fmla="*/ 0 w 17"/>
                    <a:gd name="T5" fmla="*/ 0 h 128"/>
                    <a:gd name="T6" fmla="*/ 16 w 17"/>
                    <a:gd name="T7" fmla="*/ 15 h 128"/>
                    <a:gd name="T8" fmla="*/ 16 w 17"/>
                    <a:gd name="T9" fmla="*/ 127 h 1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28">
                      <a:moveTo>
                        <a:pt x="16" y="127"/>
                      </a:moveTo>
                      <a:lnTo>
                        <a:pt x="0" y="112"/>
                      </a:lnTo>
                      <a:lnTo>
                        <a:pt x="0" y="0"/>
                      </a:lnTo>
                      <a:lnTo>
                        <a:pt x="16" y="15"/>
                      </a:lnTo>
                      <a:lnTo>
                        <a:pt x="16" y="127"/>
                      </a:lnTo>
                    </a:path>
                  </a:pathLst>
                </a:custGeom>
                <a:solidFill>
                  <a:srgbClr val="DBDBCE"/>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23" name="Freeform 43"/>
                <p:cNvSpPr>
                  <a:spLocks/>
                </p:cNvSpPr>
                <p:nvPr/>
              </p:nvSpPr>
              <p:spPr bwMode="auto">
                <a:xfrm>
                  <a:off x="1125" y="2503"/>
                  <a:ext cx="181" cy="28"/>
                </a:xfrm>
                <a:custGeom>
                  <a:avLst/>
                  <a:gdLst>
                    <a:gd name="T0" fmla="*/ 180 w 181"/>
                    <a:gd name="T1" fmla="*/ 27 h 28"/>
                    <a:gd name="T2" fmla="*/ 157 w 181"/>
                    <a:gd name="T3" fmla="*/ 0 h 28"/>
                    <a:gd name="T4" fmla="*/ 0 w 181"/>
                    <a:gd name="T5" fmla="*/ 0 h 28"/>
                    <a:gd name="T6" fmla="*/ 23 w 181"/>
                    <a:gd name="T7" fmla="*/ 27 h 28"/>
                    <a:gd name="T8" fmla="*/ 180 w 181"/>
                    <a:gd name="T9" fmla="*/ 2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28">
                      <a:moveTo>
                        <a:pt x="180" y="27"/>
                      </a:moveTo>
                      <a:lnTo>
                        <a:pt x="157" y="0"/>
                      </a:lnTo>
                      <a:lnTo>
                        <a:pt x="0" y="0"/>
                      </a:lnTo>
                      <a:lnTo>
                        <a:pt x="23" y="27"/>
                      </a:lnTo>
                      <a:lnTo>
                        <a:pt x="180" y="27"/>
                      </a:lnTo>
                    </a:path>
                  </a:pathLst>
                </a:custGeom>
                <a:solidFill>
                  <a:srgbClr val="C9C9B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24" name="Freeform 44"/>
                <p:cNvSpPr>
                  <a:spLocks/>
                </p:cNvSpPr>
                <p:nvPr/>
              </p:nvSpPr>
              <p:spPr bwMode="auto">
                <a:xfrm>
                  <a:off x="1125" y="2503"/>
                  <a:ext cx="181" cy="28"/>
                </a:xfrm>
                <a:custGeom>
                  <a:avLst/>
                  <a:gdLst>
                    <a:gd name="T0" fmla="*/ 180 w 181"/>
                    <a:gd name="T1" fmla="*/ 27 h 28"/>
                    <a:gd name="T2" fmla="*/ 157 w 181"/>
                    <a:gd name="T3" fmla="*/ 0 h 28"/>
                    <a:gd name="T4" fmla="*/ 0 w 181"/>
                    <a:gd name="T5" fmla="*/ 0 h 28"/>
                    <a:gd name="T6" fmla="*/ 23 w 181"/>
                    <a:gd name="T7" fmla="*/ 27 h 28"/>
                    <a:gd name="T8" fmla="*/ 180 w 181"/>
                    <a:gd name="T9" fmla="*/ 2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28">
                      <a:moveTo>
                        <a:pt x="180" y="27"/>
                      </a:moveTo>
                      <a:lnTo>
                        <a:pt x="157" y="0"/>
                      </a:lnTo>
                      <a:lnTo>
                        <a:pt x="0" y="0"/>
                      </a:lnTo>
                      <a:lnTo>
                        <a:pt x="23" y="27"/>
                      </a:lnTo>
                      <a:lnTo>
                        <a:pt x="180" y="27"/>
                      </a:lnTo>
                    </a:path>
                  </a:pathLst>
                </a:custGeom>
                <a:solidFill>
                  <a:srgbClr val="C9C9B6"/>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25" name="Freeform 45"/>
                <p:cNvSpPr>
                  <a:spLocks/>
                </p:cNvSpPr>
                <p:nvPr/>
              </p:nvSpPr>
              <p:spPr bwMode="auto">
                <a:xfrm>
                  <a:off x="1148" y="2530"/>
                  <a:ext cx="158" cy="17"/>
                </a:xfrm>
                <a:custGeom>
                  <a:avLst/>
                  <a:gdLst>
                    <a:gd name="T0" fmla="*/ 157 w 158"/>
                    <a:gd name="T1" fmla="*/ 0 h 17"/>
                    <a:gd name="T2" fmla="*/ 0 w 158"/>
                    <a:gd name="T3" fmla="*/ 0 h 17"/>
                    <a:gd name="T4" fmla="*/ 0 w 158"/>
                    <a:gd name="T5" fmla="*/ 16 h 17"/>
                    <a:gd name="T6" fmla="*/ 157 w 158"/>
                    <a:gd name="T7" fmla="*/ 16 h 17"/>
                    <a:gd name="T8" fmla="*/ 157 w 158"/>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17">
                      <a:moveTo>
                        <a:pt x="157" y="0"/>
                      </a:moveTo>
                      <a:lnTo>
                        <a:pt x="0" y="0"/>
                      </a:lnTo>
                      <a:lnTo>
                        <a:pt x="0" y="16"/>
                      </a:lnTo>
                      <a:lnTo>
                        <a:pt x="157" y="16"/>
                      </a:lnTo>
                      <a:lnTo>
                        <a:pt x="157" y="0"/>
                      </a:lnTo>
                    </a:path>
                  </a:pathLst>
                </a:custGeom>
                <a:solidFill>
                  <a:srgbClr val="B7B7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26" name="Freeform 46"/>
                <p:cNvSpPr>
                  <a:spLocks/>
                </p:cNvSpPr>
                <p:nvPr/>
              </p:nvSpPr>
              <p:spPr bwMode="auto">
                <a:xfrm>
                  <a:off x="1148" y="2530"/>
                  <a:ext cx="158" cy="17"/>
                </a:xfrm>
                <a:custGeom>
                  <a:avLst/>
                  <a:gdLst>
                    <a:gd name="T0" fmla="*/ 157 w 158"/>
                    <a:gd name="T1" fmla="*/ 0 h 17"/>
                    <a:gd name="T2" fmla="*/ 0 w 158"/>
                    <a:gd name="T3" fmla="*/ 0 h 17"/>
                    <a:gd name="T4" fmla="*/ 0 w 158"/>
                    <a:gd name="T5" fmla="*/ 16 h 17"/>
                    <a:gd name="T6" fmla="*/ 157 w 158"/>
                    <a:gd name="T7" fmla="*/ 16 h 17"/>
                    <a:gd name="T8" fmla="*/ 157 w 158"/>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17">
                      <a:moveTo>
                        <a:pt x="157" y="0"/>
                      </a:moveTo>
                      <a:lnTo>
                        <a:pt x="0" y="0"/>
                      </a:lnTo>
                      <a:lnTo>
                        <a:pt x="0" y="16"/>
                      </a:lnTo>
                      <a:lnTo>
                        <a:pt x="157" y="16"/>
                      </a:lnTo>
                      <a:lnTo>
                        <a:pt x="157" y="0"/>
                      </a:lnTo>
                    </a:path>
                  </a:pathLst>
                </a:custGeom>
                <a:solidFill>
                  <a:srgbClr val="B7B79D"/>
                </a:solidFill>
                <a:ln w="12699" cap="rnd" cmpd="sng">
                  <a:solidFill>
                    <a:srgbClr val="494936"/>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3991" name="Group 47"/>
              <p:cNvGrpSpPr>
                <a:grpSpLocks/>
              </p:cNvGrpSpPr>
              <p:nvPr/>
            </p:nvGrpSpPr>
            <p:grpSpPr bwMode="auto">
              <a:xfrm>
                <a:off x="2592" y="2208"/>
                <a:ext cx="383" cy="657"/>
                <a:chOff x="1083" y="2300"/>
                <a:chExt cx="340" cy="584"/>
              </a:xfrm>
            </p:grpSpPr>
            <p:sp>
              <p:nvSpPr>
                <p:cNvPr id="83992" name="Freeform 48"/>
                <p:cNvSpPr>
                  <a:spLocks/>
                </p:cNvSpPr>
                <p:nvPr/>
              </p:nvSpPr>
              <p:spPr bwMode="auto">
                <a:xfrm>
                  <a:off x="1178" y="2485"/>
                  <a:ext cx="68" cy="31"/>
                </a:xfrm>
                <a:custGeom>
                  <a:avLst/>
                  <a:gdLst>
                    <a:gd name="T0" fmla="*/ 67 w 68"/>
                    <a:gd name="T1" fmla="*/ 13 h 31"/>
                    <a:gd name="T2" fmla="*/ 47 w 68"/>
                    <a:gd name="T3" fmla="*/ 13 h 31"/>
                    <a:gd name="T4" fmla="*/ 32 w 68"/>
                    <a:gd name="T5" fmla="*/ 0 h 31"/>
                    <a:gd name="T6" fmla="*/ 12 w 68"/>
                    <a:gd name="T7" fmla="*/ 8 h 31"/>
                    <a:gd name="T8" fmla="*/ 7 w 68"/>
                    <a:gd name="T9" fmla="*/ 10 h 31"/>
                    <a:gd name="T10" fmla="*/ 0 w 68"/>
                    <a:gd name="T11" fmla="*/ 15 h 31"/>
                    <a:gd name="T12" fmla="*/ 2 w 68"/>
                    <a:gd name="T13" fmla="*/ 25 h 31"/>
                    <a:gd name="T14" fmla="*/ 7 w 68"/>
                    <a:gd name="T15" fmla="*/ 25 h 31"/>
                    <a:gd name="T16" fmla="*/ 10 w 68"/>
                    <a:gd name="T17" fmla="*/ 18 h 31"/>
                    <a:gd name="T18" fmla="*/ 12 w 68"/>
                    <a:gd name="T19" fmla="*/ 15 h 31"/>
                    <a:gd name="T20" fmla="*/ 22 w 68"/>
                    <a:gd name="T21" fmla="*/ 18 h 31"/>
                    <a:gd name="T22" fmla="*/ 15 w 68"/>
                    <a:gd name="T23" fmla="*/ 20 h 31"/>
                    <a:gd name="T24" fmla="*/ 12 w 68"/>
                    <a:gd name="T25" fmla="*/ 20 h 31"/>
                    <a:gd name="T26" fmla="*/ 12 w 68"/>
                    <a:gd name="T27" fmla="*/ 25 h 31"/>
                    <a:gd name="T28" fmla="*/ 35 w 68"/>
                    <a:gd name="T29" fmla="*/ 30 h 31"/>
                    <a:gd name="T30" fmla="*/ 50 w 68"/>
                    <a:gd name="T31" fmla="*/ 25 h 31"/>
                    <a:gd name="T32" fmla="*/ 64 w 68"/>
                    <a:gd name="T33" fmla="*/ 25 h 31"/>
                    <a:gd name="T34" fmla="*/ 67 w 68"/>
                    <a:gd name="T35" fmla="*/ 13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 h="31">
                      <a:moveTo>
                        <a:pt x="67" y="13"/>
                      </a:moveTo>
                      <a:lnTo>
                        <a:pt x="47" y="13"/>
                      </a:lnTo>
                      <a:lnTo>
                        <a:pt x="32" y="0"/>
                      </a:lnTo>
                      <a:lnTo>
                        <a:pt x="12" y="8"/>
                      </a:lnTo>
                      <a:lnTo>
                        <a:pt x="7" y="10"/>
                      </a:lnTo>
                      <a:lnTo>
                        <a:pt x="0" y="15"/>
                      </a:lnTo>
                      <a:lnTo>
                        <a:pt x="2" y="25"/>
                      </a:lnTo>
                      <a:lnTo>
                        <a:pt x="7" y="25"/>
                      </a:lnTo>
                      <a:lnTo>
                        <a:pt x="10" y="18"/>
                      </a:lnTo>
                      <a:lnTo>
                        <a:pt x="12" y="15"/>
                      </a:lnTo>
                      <a:lnTo>
                        <a:pt x="22" y="18"/>
                      </a:lnTo>
                      <a:lnTo>
                        <a:pt x="15" y="20"/>
                      </a:lnTo>
                      <a:lnTo>
                        <a:pt x="12" y="20"/>
                      </a:lnTo>
                      <a:lnTo>
                        <a:pt x="12" y="25"/>
                      </a:lnTo>
                      <a:lnTo>
                        <a:pt x="35" y="30"/>
                      </a:lnTo>
                      <a:lnTo>
                        <a:pt x="50" y="25"/>
                      </a:lnTo>
                      <a:lnTo>
                        <a:pt x="64" y="25"/>
                      </a:lnTo>
                      <a:lnTo>
                        <a:pt x="67" y="13"/>
                      </a:lnTo>
                    </a:path>
                  </a:pathLst>
                </a:custGeom>
                <a:solidFill>
                  <a:srgbClr val="FBDFAF"/>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993" name="Freeform 49"/>
                <p:cNvSpPr>
                  <a:spLocks/>
                </p:cNvSpPr>
                <p:nvPr/>
              </p:nvSpPr>
              <p:spPr bwMode="auto">
                <a:xfrm>
                  <a:off x="1158" y="2678"/>
                  <a:ext cx="63" cy="78"/>
                </a:xfrm>
                <a:custGeom>
                  <a:avLst/>
                  <a:gdLst>
                    <a:gd name="T0" fmla="*/ 27 w 63"/>
                    <a:gd name="T1" fmla="*/ 0 h 78"/>
                    <a:gd name="T2" fmla="*/ 25 w 63"/>
                    <a:gd name="T3" fmla="*/ 35 h 78"/>
                    <a:gd name="T4" fmla="*/ 20 w 63"/>
                    <a:gd name="T5" fmla="*/ 37 h 78"/>
                    <a:gd name="T6" fmla="*/ 2 w 63"/>
                    <a:gd name="T7" fmla="*/ 50 h 78"/>
                    <a:gd name="T8" fmla="*/ 0 w 63"/>
                    <a:gd name="T9" fmla="*/ 70 h 78"/>
                    <a:gd name="T10" fmla="*/ 17 w 63"/>
                    <a:gd name="T11" fmla="*/ 70 h 78"/>
                    <a:gd name="T12" fmla="*/ 30 w 63"/>
                    <a:gd name="T13" fmla="*/ 70 h 78"/>
                    <a:gd name="T14" fmla="*/ 30 w 63"/>
                    <a:gd name="T15" fmla="*/ 75 h 78"/>
                    <a:gd name="T16" fmla="*/ 50 w 63"/>
                    <a:gd name="T17" fmla="*/ 77 h 78"/>
                    <a:gd name="T18" fmla="*/ 57 w 63"/>
                    <a:gd name="T19" fmla="*/ 77 h 78"/>
                    <a:gd name="T20" fmla="*/ 62 w 63"/>
                    <a:gd name="T21" fmla="*/ 77 h 78"/>
                    <a:gd name="T22" fmla="*/ 62 w 63"/>
                    <a:gd name="T23" fmla="*/ 60 h 78"/>
                    <a:gd name="T24" fmla="*/ 60 w 63"/>
                    <a:gd name="T25" fmla="*/ 55 h 78"/>
                    <a:gd name="T26" fmla="*/ 55 w 63"/>
                    <a:gd name="T27" fmla="*/ 42 h 78"/>
                    <a:gd name="T28" fmla="*/ 57 w 63"/>
                    <a:gd name="T29" fmla="*/ 7 h 78"/>
                    <a:gd name="T30" fmla="*/ 27 w 63"/>
                    <a:gd name="T31" fmla="*/ 0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3" h="78">
                      <a:moveTo>
                        <a:pt x="27" y="0"/>
                      </a:moveTo>
                      <a:lnTo>
                        <a:pt x="25" y="35"/>
                      </a:lnTo>
                      <a:lnTo>
                        <a:pt x="20" y="37"/>
                      </a:lnTo>
                      <a:lnTo>
                        <a:pt x="2" y="50"/>
                      </a:lnTo>
                      <a:lnTo>
                        <a:pt x="0" y="70"/>
                      </a:lnTo>
                      <a:lnTo>
                        <a:pt x="17" y="70"/>
                      </a:lnTo>
                      <a:lnTo>
                        <a:pt x="30" y="70"/>
                      </a:lnTo>
                      <a:lnTo>
                        <a:pt x="30" y="75"/>
                      </a:lnTo>
                      <a:lnTo>
                        <a:pt x="50" y="77"/>
                      </a:lnTo>
                      <a:lnTo>
                        <a:pt x="57" y="77"/>
                      </a:lnTo>
                      <a:lnTo>
                        <a:pt x="62" y="77"/>
                      </a:lnTo>
                      <a:lnTo>
                        <a:pt x="62" y="60"/>
                      </a:lnTo>
                      <a:lnTo>
                        <a:pt x="60" y="55"/>
                      </a:lnTo>
                      <a:lnTo>
                        <a:pt x="55" y="42"/>
                      </a:lnTo>
                      <a:lnTo>
                        <a:pt x="57" y="7"/>
                      </a:lnTo>
                      <a:lnTo>
                        <a:pt x="27" y="0"/>
                      </a:lnTo>
                    </a:path>
                  </a:pathLst>
                </a:custGeom>
                <a:solidFill>
                  <a:schemeClr val="bg2"/>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994" name="Freeform 50"/>
                <p:cNvSpPr>
                  <a:spLocks/>
                </p:cNvSpPr>
                <p:nvPr/>
              </p:nvSpPr>
              <p:spPr bwMode="auto">
                <a:xfrm>
                  <a:off x="1083" y="2725"/>
                  <a:ext cx="96" cy="79"/>
                </a:xfrm>
                <a:custGeom>
                  <a:avLst/>
                  <a:gdLst>
                    <a:gd name="T0" fmla="*/ 47 w 96"/>
                    <a:gd name="T1" fmla="*/ 0 h 79"/>
                    <a:gd name="T2" fmla="*/ 52 w 96"/>
                    <a:gd name="T3" fmla="*/ 25 h 79"/>
                    <a:gd name="T4" fmla="*/ 45 w 96"/>
                    <a:gd name="T5" fmla="*/ 25 h 79"/>
                    <a:gd name="T6" fmla="*/ 30 w 96"/>
                    <a:gd name="T7" fmla="*/ 35 h 79"/>
                    <a:gd name="T8" fmla="*/ 10 w 96"/>
                    <a:gd name="T9" fmla="*/ 35 h 79"/>
                    <a:gd name="T10" fmla="*/ 3 w 96"/>
                    <a:gd name="T11" fmla="*/ 38 h 79"/>
                    <a:gd name="T12" fmla="*/ 0 w 96"/>
                    <a:gd name="T13" fmla="*/ 45 h 79"/>
                    <a:gd name="T14" fmla="*/ 3 w 96"/>
                    <a:gd name="T15" fmla="*/ 53 h 79"/>
                    <a:gd name="T16" fmla="*/ 23 w 96"/>
                    <a:gd name="T17" fmla="*/ 65 h 79"/>
                    <a:gd name="T18" fmla="*/ 30 w 96"/>
                    <a:gd name="T19" fmla="*/ 68 h 79"/>
                    <a:gd name="T20" fmla="*/ 43 w 96"/>
                    <a:gd name="T21" fmla="*/ 68 h 79"/>
                    <a:gd name="T22" fmla="*/ 62 w 96"/>
                    <a:gd name="T23" fmla="*/ 70 h 79"/>
                    <a:gd name="T24" fmla="*/ 62 w 96"/>
                    <a:gd name="T25" fmla="*/ 78 h 79"/>
                    <a:gd name="T26" fmla="*/ 70 w 96"/>
                    <a:gd name="T27" fmla="*/ 78 h 79"/>
                    <a:gd name="T28" fmla="*/ 80 w 96"/>
                    <a:gd name="T29" fmla="*/ 78 h 79"/>
                    <a:gd name="T30" fmla="*/ 87 w 96"/>
                    <a:gd name="T31" fmla="*/ 75 h 79"/>
                    <a:gd name="T32" fmla="*/ 95 w 96"/>
                    <a:gd name="T33" fmla="*/ 70 h 79"/>
                    <a:gd name="T34" fmla="*/ 95 w 96"/>
                    <a:gd name="T35" fmla="*/ 58 h 79"/>
                    <a:gd name="T36" fmla="*/ 90 w 96"/>
                    <a:gd name="T37" fmla="*/ 45 h 79"/>
                    <a:gd name="T38" fmla="*/ 87 w 96"/>
                    <a:gd name="T39" fmla="*/ 38 h 79"/>
                    <a:gd name="T40" fmla="*/ 82 w 96"/>
                    <a:gd name="T41" fmla="*/ 30 h 79"/>
                    <a:gd name="T42" fmla="*/ 77 w 96"/>
                    <a:gd name="T43" fmla="*/ 5 h 79"/>
                    <a:gd name="T44" fmla="*/ 47 w 96"/>
                    <a:gd name="T45" fmla="*/ 0 h 7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6" h="79">
                      <a:moveTo>
                        <a:pt x="47" y="0"/>
                      </a:moveTo>
                      <a:lnTo>
                        <a:pt x="52" y="25"/>
                      </a:lnTo>
                      <a:lnTo>
                        <a:pt x="45" y="25"/>
                      </a:lnTo>
                      <a:lnTo>
                        <a:pt x="30" y="35"/>
                      </a:lnTo>
                      <a:lnTo>
                        <a:pt x="10" y="35"/>
                      </a:lnTo>
                      <a:lnTo>
                        <a:pt x="3" y="38"/>
                      </a:lnTo>
                      <a:lnTo>
                        <a:pt x="0" y="45"/>
                      </a:lnTo>
                      <a:lnTo>
                        <a:pt x="3" y="53"/>
                      </a:lnTo>
                      <a:lnTo>
                        <a:pt x="23" y="65"/>
                      </a:lnTo>
                      <a:lnTo>
                        <a:pt x="30" y="68"/>
                      </a:lnTo>
                      <a:lnTo>
                        <a:pt x="43" y="68"/>
                      </a:lnTo>
                      <a:lnTo>
                        <a:pt x="62" y="70"/>
                      </a:lnTo>
                      <a:lnTo>
                        <a:pt x="62" y="78"/>
                      </a:lnTo>
                      <a:lnTo>
                        <a:pt x="70" y="78"/>
                      </a:lnTo>
                      <a:lnTo>
                        <a:pt x="80" y="78"/>
                      </a:lnTo>
                      <a:lnTo>
                        <a:pt x="87" y="75"/>
                      </a:lnTo>
                      <a:lnTo>
                        <a:pt x="95" y="70"/>
                      </a:lnTo>
                      <a:lnTo>
                        <a:pt x="95" y="58"/>
                      </a:lnTo>
                      <a:lnTo>
                        <a:pt x="90" y="45"/>
                      </a:lnTo>
                      <a:lnTo>
                        <a:pt x="87" y="38"/>
                      </a:lnTo>
                      <a:lnTo>
                        <a:pt x="82" y="30"/>
                      </a:lnTo>
                      <a:lnTo>
                        <a:pt x="77" y="5"/>
                      </a:lnTo>
                      <a:lnTo>
                        <a:pt x="47" y="0"/>
                      </a:lnTo>
                    </a:path>
                  </a:pathLst>
                </a:custGeom>
                <a:solidFill>
                  <a:schemeClr val="bg2"/>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995" name="Freeform 51"/>
                <p:cNvSpPr>
                  <a:spLocks/>
                </p:cNvSpPr>
                <p:nvPr/>
              </p:nvSpPr>
              <p:spPr bwMode="auto">
                <a:xfrm>
                  <a:off x="1208" y="2717"/>
                  <a:ext cx="187" cy="167"/>
                </a:xfrm>
                <a:custGeom>
                  <a:avLst/>
                  <a:gdLst>
                    <a:gd name="T0" fmla="*/ 74 w 187"/>
                    <a:gd name="T1" fmla="*/ 0 h 167"/>
                    <a:gd name="T2" fmla="*/ 72 w 187"/>
                    <a:gd name="T3" fmla="*/ 56 h 167"/>
                    <a:gd name="T4" fmla="*/ 7 w 187"/>
                    <a:gd name="T5" fmla="*/ 31 h 167"/>
                    <a:gd name="T6" fmla="*/ 2 w 187"/>
                    <a:gd name="T7" fmla="*/ 33 h 167"/>
                    <a:gd name="T8" fmla="*/ 0 w 187"/>
                    <a:gd name="T9" fmla="*/ 51 h 167"/>
                    <a:gd name="T10" fmla="*/ 5 w 187"/>
                    <a:gd name="T11" fmla="*/ 51 h 167"/>
                    <a:gd name="T12" fmla="*/ 5 w 187"/>
                    <a:gd name="T13" fmla="*/ 58 h 167"/>
                    <a:gd name="T14" fmla="*/ 7 w 187"/>
                    <a:gd name="T15" fmla="*/ 63 h 167"/>
                    <a:gd name="T16" fmla="*/ 10 w 187"/>
                    <a:gd name="T17" fmla="*/ 63 h 167"/>
                    <a:gd name="T18" fmla="*/ 15 w 187"/>
                    <a:gd name="T19" fmla="*/ 61 h 167"/>
                    <a:gd name="T20" fmla="*/ 17 w 187"/>
                    <a:gd name="T21" fmla="*/ 56 h 167"/>
                    <a:gd name="T22" fmla="*/ 17 w 187"/>
                    <a:gd name="T23" fmla="*/ 51 h 167"/>
                    <a:gd name="T24" fmla="*/ 67 w 187"/>
                    <a:gd name="T25" fmla="*/ 71 h 167"/>
                    <a:gd name="T26" fmla="*/ 22 w 187"/>
                    <a:gd name="T27" fmla="*/ 121 h 167"/>
                    <a:gd name="T28" fmla="*/ 20 w 187"/>
                    <a:gd name="T29" fmla="*/ 141 h 167"/>
                    <a:gd name="T30" fmla="*/ 22 w 187"/>
                    <a:gd name="T31" fmla="*/ 148 h 167"/>
                    <a:gd name="T32" fmla="*/ 22 w 187"/>
                    <a:gd name="T33" fmla="*/ 153 h 167"/>
                    <a:gd name="T34" fmla="*/ 24 w 187"/>
                    <a:gd name="T35" fmla="*/ 161 h 167"/>
                    <a:gd name="T36" fmla="*/ 27 w 187"/>
                    <a:gd name="T37" fmla="*/ 163 h 167"/>
                    <a:gd name="T38" fmla="*/ 29 w 187"/>
                    <a:gd name="T39" fmla="*/ 163 h 167"/>
                    <a:gd name="T40" fmla="*/ 34 w 187"/>
                    <a:gd name="T41" fmla="*/ 166 h 167"/>
                    <a:gd name="T42" fmla="*/ 37 w 187"/>
                    <a:gd name="T43" fmla="*/ 163 h 167"/>
                    <a:gd name="T44" fmla="*/ 39 w 187"/>
                    <a:gd name="T45" fmla="*/ 156 h 167"/>
                    <a:gd name="T46" fmla="*/ 42 w 187"/>
                    <a:gd name="T47" fmla="*/ 153 h 167"/>
                    <a:gd name="T48" fmla="*/ 37 w 187"/>
                    <a:gd name="T49" fmla="*/ 148 h 167"/>
                    <a:gd name="T50" fmla="*/ 34 w 187"/>
                    <a:gd name="T51" fmla="*/ 146 h 167"/>
                    <a:gd name="T52" fmla="*/ 34 w 187"/>
                    <a:gd name="T53" fmla="*/ 141 h 167"/>
                    <a:gd name="T54" fmla="*/ 32 w 187"/>
                    <a:gd name="T55" fmla="*/ 141 h 167"/>
                    <a:gd name="T56" fmla="*/ 29 w 187"/>
                    <a:gd name="T57" fmla="*/ 136 h 167"/>
                    <a:gd name="T58" fmla="*/ 82 w 187"/>
                    <a:gd name="T59" fmla="*/ 76 h 167"/>
                    <a:gd name="T60" fmla="*/ 169 w 187"/>
                    <a:gd name="T61" fmla="*/ 126 h 167"/>
                    <a:gd name="T62" fmla="*/ 169 w 187"/>
                    <a:gd name="T63" fmla="*/ 133 h 167"/>
                    <a:gd name="T64" fmla="*/ 171 w 187"/>
                    <a:gd name="T65" fmla="*/ 136 h 167"/>
                    <a:gd name="T66" fmla="*/ 171 w 187"/>
                    <a:gd name="T67" fmla="*/ 148 h 167"/>
                    <a:gd name="T68" fmla="*/ 174 w 187"/>
                    <a:gd name="T69" fmla="*/ 151 h 167"/>
                    <a:gd name="T70" fmla="*/ 176 w 187"/>
                    <a:gd name="T71" fmla="*/ 153 h 167"/>
                    <a:gd name="T72" fmla="*/ 181 w 187"/>
                    <a:gd name="T73" fmla="*/ 153 h 167"/>
                    <a:gd name="T74" fmla="*/ 186 w 187"/>
                    <a:gd name="T75" fmla="*/ 148 h 167"/>
                    <a:gd name="T76" fmla="*/ 181 w 187"/>
                    <a:gd name="T77" fmla="*/ 136 h 167"/>
                    <a:gd name="T78" fmla="*/ 181 w 187"/>
                    <a:gd name="T79" fmla="*/ 131 h 167"/>
                    <a:gd name="T80" fmla="*/ 176 w 187"/>
                    <a:gd name="T81" fmla="*/ 123 h 167"/>
                    <a:gd name="T82" fmla="*/ 179 w 187"/>
                    <a:gd name="T83" fmla="*/ 108 h 167"/>
                    <a:gd name="T84" fmla="*/ 97 w 187"/>
                    <a:gd name="T85" fmla="*/ 66 h 167"/>
                    <a:gd name="T86" fmla="*/ 124 w 187"/>
                    <a:gd name="T87" fmla="*/ 41 h 167"/>
                    <a:gd name="T88" fmla="*/ 129 w 187"/>
                    <a:gd name="T89" fmla="*/ 46 h 167"/>
                    <a:gd name="T90" fmla="*/ 131 w 187"/>
                    <a:gd name="T91" fmla="*/ 51 h 167"/>
                    <a:gd name="T92" fmla="*/ 136 w 187"/>
                    <a:gd name="T93" fmla="*/ 56 h 167"/>
                    <a:gd name="T94" fmla="*/ 146 w 187"/>
                    <a:gd name="T95" fmla="*/ 48 h 167"/>
                    <a:gd name="T96" fmla="*/ 146 w 187"/>
                    <a:gd name="T97" fmla="*/ 46 h 167"/>
                    <a:gd name="T98" fmla="*/ 144 w 187"/>
                    <a:gd name="T99" fmla="*/ 41 h 167"/>
                    <a:gd name="T100" fmla="*/ 136 w 187"/>
                    <a:gd name="T101" fmla="*/ 38 h 167"/>
                    <a:gd name="T102" fmla="*/ 134 w 187"/>
                    <a:gd name="T103" fmla="*/ 31 h 167"/>
                    <a:gd name="T104" fmla="*/ 121 w 187"/>
                    <a:gd name="T105" fmla="*/ 21 h 167"/>
                    <a:gd name="T106" fmla="*/ 92 w 187"/>
                    <a:gd name="T107" fmla="*/ 48 h 167"/>
                    <a:gd name="T108" fmla="*/ 93 w 187"/>
                    <a:gd name="T109" fmla="*/ 5 h 167"/>
                    <a:gd name="T110" fmla="*/ 74 w 187"/>
                    <a:gd name="T111" fmla="*/ 0 h 16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87" h="167">
                      <a:moveTo>
                        <a:pt x="74" y="0"/>
                      </a:moveTo>
                      <a:lnTo>
                        <a:pt x="72" y="56"/>
                      </a:lnTo>
                      <a:lnTo>
                        <a:pt x="7" y="31"/>
                      </a:lnTo>
                      <a:lnTo>
                        <a:pt x="2" y="33"/>
                      </a:lnTo>
                      <a:lnTo>
                        <a:pt x="0" y="51"/>
                      </a:lnTo>
                      <a:lnTo>
                        <a:pt x="5" y="51"/>
                      </a:lnTo>
                      <a:lnTo>
                        <a:pt x="5" y="58"/>
                      </a:lnTo>
                      <a:lnTo>
                        <a:pt x="7" y="63"/>
                      </a:lnTo>
                      <a:lnTo>
                        <a:pt x="10" y="63"/>
                      </a:lnTo>
                      <a:lnTo>
                        <a:pt x="15" y="61"/>
                      </a:lnTo>
                      <a:lnTo>
                        <a:pt x="17" y="56"/>
                      </a:lnTo>
                      <a:lnTo>
                        <a:pt x="17" y="51"/>
                      </a:lnTo>
                      <a:lnTo>
                        <a:pt x="67" y="71"/>
                      </a:lnTo>
                      <a:lnTo>
                        <a:pt x="22" y="121"/>
                      </a:lnTo>
                      <a:lnTo>
                        <a:pt x="20" y="141"/>
                      </a:lnTo>
                      <a:lnTo>
                        <a:pt x="22" y="148"/>
                      </a:lnTo>
                      <a:lnTo>
                        <a:pt x="22" y="153"/>
                      </a:lnTo>
                      <a:lnTo>
                        <a:pt x="24" y="161"/>
                      </a:lnTo>
                      <a:lnTo>
                        <a:pt x="27" y="163"/>
                      </a:lnTo>
                      <a:lnTo>
                        <a:pt x="29" y="163"/>
                      </a:lnTo>
                      <a:lnTo>
                        <a:pt x="34" y="166"/>
                      </a:lnTo>
                      <a:lnTo>
                        <a:pt x="37" y="163"/>
                      </a:lnTo>
                      <a:lnTo>
                        <a:pt x="39" y="156"/>
                      </a:lnTo>
                      <a:lnTo>
                        <a:pt x="42" y="153"/>
                      </a:lnTo>
                      <a:lnTo>
                        <a:pt x="37" y="148"/>
                      </a:lnTo>
                      <a:lnTo>
                        <a:pt x="34" y="146"/>
                      </a:lnTo>
                      <a:lnTo>
                        <a:pt x="34" y="141"/>
                      </a:lnTo>
                      <a:lnTo>
                        <a:pt x="32" y="141"/>
                      </a:lnTo>
                      <a:lnTo>
                        <a:pt x="29" y="136"/>
                      </a:lnTo>
                      <a:lnTo>
                        <a:pt x="82" y="76"/>
                      </a:lnTo>
                      <a:lnTo>
                        <a:pt x="169" y="126"/>
                      </a:lnTo>
                      <a:lnTo>
                        <a:pt x="169" y="133"/>
                      </a:lnTo>
                      <a:lnTo>
                        <a:pt x="171" y="136"/>
                      </a:lnTo>
                      <a:lnTo>
                        <a:pt x="171" y="148"/>
                      </a:lnTo>
                      <a:lnTo>
                        <a:pt x="174" y="151"/>
                      </a:lnTo>
                      <a:lnTo>
                        <a:pt x="176" y="153"/>
                      </a:lnTo>
                      <a:lnTo>
                        <a:pt x="181" y="153"/>
                      </a:lnTo>
                      <a:lnTo>
                        <a:pt x="186" y="148"/>
                      </a:lnTo>
                      <a:lnTo>
                        <a:pt x="181" y="136"/>
                      </a:lnTo>
                      <a:lnTo>
                        <a:pt x="181" y="131"/>
                      </a:lnTo>
                      <a:lnTo>
                        <a:pt x="176" y="123"/>
                      </a:lnTo>
                      <a:lnTo>
                        <a:pt x="179" y="108"/>
                      </a:lnTo>
                      <a:lnTo>
                        <a:pt x="97" y="66"/>
                      </a:lnTo>
                      <a:lnTo>
                        <a:pt x="124" y="41"/>
                      </a:lnTo>
                      <a:lnTo>
                        <a:pt x="129" y="46"/>
                      </a:lnTo>
                      <a:lnTo>
                        <a:pt x="131" y="51"/>
                      </a:lnTo>
                      <a:lnTo>
                        <a:pt x="136" y="56"/>
                      </a:lnTo>
                      <a:lnTo>
                        <a:pt x="146" y="48"/>
                      </a:lnTo>
                      <a:lnTo>
                        <a:pt x="146" y="46"/>
                      </a:lnTo>
                      <a:lnTo>
                        <a:pt x="144" y="41"/>
                      </a:lnTo>
                      <a:lnTo>
                        <a:pt x="136" y="38"/>
                      </a:lnTo>
                      <a:lnTo>
                        <a:pt x="134" y="31"/>
                      </a:lnTo>
                      <a:lnTo>
                        <a:pt x="121" y="21"/>
                      </a:lnTo>
                      <a:lnTo>
                        <a:pt x="92" y="48"/>
                      </a:lnTo>
                      <a:lnTo>
                        <a:pt x="93" y="5"/>
                      </a:lnTo>
                      <a:lnTo>
                        <a:pt x="74" y="0"/>
                      </a:lnTo>
                    </a:path>
                  </a:pathLst>
                </a:custGeom>
                <a:solidFill>
                  <a:srgbClr val="DDDDDD"/>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996" name="Freeform 52"/>
                <p:cNvSpPr>
                  <a:spLocks/>
                </p:cNvSpPr>
                <p:nvPr/>
              </p:nvSpPr>
              <p:spPr bwMode="auto">
                <a:xfrm>
                  <a:off x="1173" y="2663"/>
                  <a:ext cx="224" cy="77"/>
                </a:xfrm>
                <a:custGeom>
                  <a:avLst/>
                  <a:gdLst>
                    <a:gd name="T0" fmla="*/ 72 w 224"/>
                    <a:gd name="T1" fmla="*/ 30 h 77"/>
                    <a:gd name="T2" fmla="*/ 2 w 224"/>
                    <a:gd name="T3" fmla="*/ 0 h 77"/>
                    <a:gd name="T4" fmla="*/ 0 w 224"/>
                    <a:gd name="T5" fmla="*/ 6 h 77"/>
                    <a:gd name="T6" fmla="*/ 0 w 224"/>
                    <a:gd name="T7" fmla="*/ 14 h 77"/>
                    <a:gd name="T8" fmla="*/ 2 w 224"/>
                    <a:gd name="T9" fmla="*/ 20 h 77"/>
                    <a:gd name="T10" fmla="*/ 83 w 224"/>
                    <a:gd name="T11" fmla="*/ 59 h 77"/>
                    <a:gd name="T12" fmla="*/ 142 w 224"/>
                    <a:gd name="T13" fmla="*/ 76 h 77"/>
                    <a:gd name="T14" fmla="*/ 169 w 224"/>
                    <a:gd name="T15" fmla="*/ 74 h 77"/>
                    <a:gd name="T16" fmla="*/ 196 w 224"/>
                    <a:gd name="T17" fmla="*/ 59 h 77"/>
                    <a:gd name="T18" fmla="*/ 223 w 224"/>
                    <a:gd name="T19" fmla="*/ 41 h 77"/>
                    <a:gd name="T20" fmla="*/ 223 w 224"/>
                    <a:gd name="T21" fmla="*/ 26 h 77"/>
                    <a:gd name="T22" fmla="*/ 72 w 224"/>
                    <a:gd name="T23" fmla="*/ 30 h 7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77">
                      <a:moveTo>
                        <a:pt x="72" y="30"/>
                      </a:moveTo>
                      <a:lnTo>
                        <a:pt x="2" y="0"/>
                      </a:lnTo>
                      <a:lnTo>
                        <a:pt x="0" y="6"/>
                      </a:lnTo>
                      <a:lnTo>
                        <a:pt x="0" y="14"/>
                      </a:lnTo>
                      <a:lnTo>
                        <a:pt x="2" y="20"/>
                      </a:lnTo>
                      <a:lnTo>
                        <a:pt x="83" y="59"/>
                      </a:lnTo>
                      <a:lnTo>
                        <a:pt x="142" y="76"/>
                      </a:lnTo>
                      <a:lnTo>
                        <a:pt x="169" y="74"/>
                      </a:lnTo>
                      <a:lnTo>
                        <a:pt x="196" y="59"/>
                      </a:lnTo>
                      <a:lnTo>
                        <a:pt x="223" y="41"/>
                      </a:lnTo>
                      <a:lnTo>
                        <a:pt x="223" y="26"/>
                      </a:lnTo>
                      <a:lnTo>
                        <a:pt x="72" y="30"/>
                      </a:lnTo>
                    </a:path>
                  </a:pathLst>
                </a:custGeom>
                <a:solidFill>
                  <a:srgbClr val="2E7FE8"/>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997" name="Freeform 53"/>
                <p:cNvSpPr>
                  <a:spLocks/>
                </p:cNvSpPr>
                <p:nvPr/>
              </p:nvSpPr>
              <p:spPr bwMode="auto">
                <a:xfrm>
                  <a:off x="1111" y="2584"/>
                  <a:ext cx="243" cy="155"/>
                </a:xfrm>
                <a:custGeom>
                  <a:avLst/>
                  <a:gdLst>
                    <a:gd name="T0" fmla="*/ 202 w 243"/>
                    <a:gd name="T1" fmla="*/ 30 h 155"/>
                    <a:gd name="T2" fmla="*/ 88 w 243"/>
                    <a:gd name="T3" fmla="*/ 0 h 155"/>
                    <a:gd name="T4" fmla="*/ 61 w 243"/>
                    <a:gd name="T5" fmla="*/ 9 h 155"/>
                    <a:gd name="T6" fmla="*/ 65 w 243"/>
                    <a:gd name="T7" fmla="*/ 22 h 155"/>
                    <a:gd name="T8" fmla="*/ 41 w 243"/>
                    <a:gd name="T9" fmla="*/ 24 h 155"/>
                    <a:gd name="T10" fmla="*/ 12 w 243"/>
                    <a:gd name="T11" fmla="*/ 29 h 155"/>
                    <a:gd name="T12" fmla="*/ 0 w 243"/>
                    <a:gd name="T13" fmla="*/ 51 h 155"/>
                    <a:gd name="T14" fmla="*/ 2 w 243"/>
                    <a:gd name="T15" fmla="*/ 119 h 155"/>
                    <a:gd name="T16" fmla="*/ 5 w 243"/>
                    <a:gd name="T17" fmla="*/ 144 h 155"/>
                    <a:gd name="T18" fmla="*/ 29 w 243"/>
                    <a:gd name="T19" fmla="*/ 154 h 155"/>
                    <a:gd name="T20" fmla="*/ 57 w 243"/>
                    <a:gd name="T21" fmla="*/ 151 h 155"/>
                    <a:gd name="T22" fmla="*/ 53 w 243"/>
                    <a:gd name="T23" fmla="*/ 75 h 155"/>
                    <a:gd name="T24" fmla="*/ 77 w 243"/>
                    <a:gd name="T25" fmla="*/ 90 h 155"/>
                    <a:gd name="T26" fmla="*/ 155 w 243"/>
                    <a:gd name="T27" fmla="*/ 117 h 155"/>
                    <a:gd name="T28" fmla="*/ 197 w 243"/>
                    <a:gd name="T29" fmla="*/ 123 h 155"/>
                    <a:gd name="T30" fmla="*/ 242 w 243"/>
                    <a:gd name="T31" fmla="*/ 93 h 155"/>
                    <a:gd name="T32" fmla="*/ 202 w 243"/>
                    <a:gd name="T33" fmla="*/ 30 h 1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3" h="155">
                      <a:moveTo>
                        <a:pt x="202" y="30"/>
                      </a:moveTo>
                      <a:lnTo>
                        <a:pt x="88" y="0"/>
                      </a:lnTo>
                      <a:lnTo>
                        <a:pt x="61" y="9"/>
                      </a:lnTo>
                      <a:lnTo>
                        <a:pt x="65" y="22"/>
                      </a:lnTo>
                      <a:lnTo>
                        <a:pt x="41" y="24"/>
                      </a:lnTo>
                      <a:lnTo>
                        <a:pt x="12" y="29"/>
                      </a:lnTo>
                      <a:lnTo>
                        <a:pt x="0" y="51"/>
                      </a:lnTo>
                      <a:lnTo>
                        <a:pt x="2" y="119"/>
                      </a:lnTo>
                      <a:lnTo>
                        <a:pt x="5" y="144"/>
                      </a:lnTo>
                      <a:lnTo>
                        <a:pt x="29" y="154"/>
                      </a:lnTo>
                      <a:lnTo>
                        <a:pt x="57" y="151"/>
                      </a:lnTo>
                      <a:lnTo>
                        <a:pt x="53" y="75"/>
                      </a:lnTo>
                      <a:lnTo>
                        <a:pt x="77" y="90"/>
                      </a:lnTo>
                      <a:lnTo>
                        <a:pt x="155" y="117"/>
                      </a:lnTo>
                      <a:lnTo>
                        <a:pt x="197" y="123"/>
                      </a:lnTo>
                      <a:lnTo>
                        <a:pt x="242" y="93"/>
                      </a:lnTo>
                      <a:lnTo>
                        <a:pt x="202" y="30"/>
                      </a:lnTo>
                    </a:path>
                  </a:pathLst>
                </a:custGeom>
                <a:solidFill>
                  <a:srgbClr val="006C88"/>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998" name="Freeform 54"/>
                <p:cNvSpPr>
                  <a:spLocks/>
                </p:cNvSpPr>
                <p:nvPr/>
              </p:nvSpPr>
              <p:spPr bwMode="auto">
                <a:xfrm>
                  <a:off x="1113" y="2515"/>
                  <a:ext cx="56" cy="44"/>
                </a:xfrm>
                <a:custGeom>
                  <a:avLst/>
                  <a:gdLst>
                    <a:gd name="T0" fmla="*/ 55 w 56"/>
                    <a:gd name="T1" fmla="*/ 28 h 44"/>
                    <a:gd name="T2" fmla="*/ 37 w 56"/>
                    <a:gd name="T3" fmla="*/ 18 h 44"/>
                    <a:gd name="T4" fmla="*/ 37 w 56"/>
                    <a:gd name="T5" fmla="*/ 5 h 44"/>
                    <a:gd name="T6" fmla="*/ 25 w 56"/>
                    <a:gd name="T7" fmla="*/ 0 h 44"/>
                    <a:gd name="T8" fmla="*/ 22 w 56"/>
                    <a:gd name="T9" fmla="*/ 0 h 44"/>
                    <a:gd name="T10" fmla="*/ 22 w 56"/>
                    <a:gd name="T11" fmla="*/ 5 h 44"/>
                    <a:gd name="T12" fmla="*/ 13 w 56"/>
                    <a:gd name="T13" fmla="*/ 3 h 44"/>
                    <a:gd name="T14" fmla="*/ 3 w 56"/>
                    <a:gd name="T15" fmla="*/ 0 h 44"/>
                    <a:gd name="T16" fmla="*/ 0 w 56"/>
                    <a:gd name="T17" fmla="*/ 5 h 44"/>
                    <a:gd name="T18" fmla="*/ 3 w 56"/>
                    <a:gd name="T19" fmla="*/ 8 h 44"/>
                    <a:gd name="T20" fmla="*/ 3 w 56"/>
                    <a:gd name="T21" fmla="*/ 30 h 44"/>
                    <a:gd name="T22" fmla="*/ 20 w 56"/>
                    <a:gd name="T23" fmla="*/ 40 h 44"/>
                    <a:gd name="T24" fmla="*/ 25 w 56"/>
                    <a:gd name="T25" fmla="*/ 40 h 44"/>
                    <a:gd name="T26" fmla="*/ 35 w 56"/>
                    <a:gd name="T27" fmla="*/ 43 h 44"/>
                    <a:gd name="T28" fmla="*/ 55 w 56"/>
                    <a:gd name="T29" fmla="*/ 28 h 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 h="44">
                      <a:moveTo>
                        <a:pt x="55" y="28"/>
                      </a:moveTo>
                      <a:lnTo>
                        <a:pt x="37" y="18"/>
                      </a:lnTo>
                      <a:lnTo>
                        <a:pt x="37" y="5"/>
                      </a:lnTo>
                      <a:lnTo>
                        <a:pt x="25" y="0"/>
                      </a:lnTo>
                      <a:lnTo>
                        <a:pt x="22" y="0"/>
                      </a:lnTo>
                      <a:lnTo>
                        <a:pt x="22" y="5"/>
                      </a:lnTo>
                      <a:lnTo>
                        <a:pt x="13" y="3"/>
                      </a:lnTo>
                      <a:lnTo>
                        <a:pt x="3" y="0"/>
                      </a:lnTo>
                      <a:lnTo>
                        <a:pt x="0" y="5"/>
                      </a:lnTo>
                      <a:lnTo>
                        <a:pt x="3" y="8"/>
                      </a:lnTo>
                      <a:lnTo>
                        <a:pt x="3" y="30"/>
                      </a:lnTo>
                      <a:lnTo>
                        <a:pt x="20" y="40"/>
                      </a:lnTo>
                      <a:lnTo>
                        <a:pt x="25" y="40"/>
                      </a:lnTo>
                      <a:lnTo>
                        <a:pt x="35" y="43"/>
                      </a:lnTo>
                      <a:lnTo>
                        <a:pt x="55" y="28"/>
                      </a:lnTo>
                    </a:path>
                  </a:pathLst>
                </a:custGeom>
                <a:solidFill>
                  <a:srgbClr val="FBDFAF"/>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999" name="Freeform 55"/>
                <p:cNvSpPr>
                  <a:spLocks/>
                </p:cNvSpPr>
                <p:nvPr/>
              </p:nvSpPr>
              <p:spPr bwMode="auto">
                <a:xfrm>
                  <a:off x="1268" y="2317"/>
                  <a:ext cx="88" cy="119"/>
                </a:xfrm>
                <a:custGeom>
                  <a:avLst/>
                  <a:gdLst>
                    <a:gd name="T0" fmla="*/ 8 w 88"/>
                    <a:gd name="T1" fmla="*/ 10 h 119"/>
                    <a:gd name="T2" fmla="*/ 8 w 88"/>
                    <a:gd name="T3" fmla="*/ 33 h 119"/>
                    <a:gd name="T4" fmla="*/ 8 w 88"/>
                    <a:gd name="T5" fmla="*/ 38 h 119"/>
                    <a:gd name="T6" fmla="*/ 0 w 88"/>
                    <a:gd name="T7" fmla="*/ 55 h 119"/>
                    <a:gd name="T8" fmla="*/ 3 w 88"/>
                    <a:gd name="T9" fmla="*/ 60 h 119"/>
                    <a:gd name="T10" fmla="*/ 8 w 88"/>
                    <a:gd name="T11" fmla="*/ 60 h 119"/>
                    <a:gd name="T12" fmla="*/ 8 w 88"/>
                    <a:gd name="T13" fmla="*/ 70 h 119"/>
                    <a:gd name="T14" fmla="*/ 13 w 88"/>
                    <a:gd name="T15" fmla="*/ 70 h 119"/>
                    <a:gd name="T16" fmla="*/ 10 w 88"/>
                    <a:gd name="T17" fmla="*/ 73 h 119"/>
                    <a:gd name="T18" fmla="*/ 13 w 88"/>
                    <a:gd name="T19" fmla="*/ 83 h 119"/>
                    <a:gd name="T20" fmla="*/ 15 w 88"/>
                    <a:gd name="T21" fmla="*/ 90 h 119"/>
                    <a:gd name="T22" fmla="*/ 20 w 88"/>
                    <a:gd name="T23" fmla="*/ 93 h 119"/>
                    <a:gd name="T24" fmla="*/ 28 w 88"/>
                    <a:gd name="T25" fmla="*/ 93 h 119"/>
                    <a:gd name="T26" fmla="*/ 38 w 88"/>
                    <a:gd name="T27" fmla="*/ 100 h 119"/>
                    <a:gd name="T28" fmla="*/ 48 w 88"/>
                    <a:gd name="T29" fmla="*/ 118 h 119"/>
                    <a:gd name="T30" fmla="*/ 87 w 88"/>
                    <a:gd name="T31" fmla="*/ 83 h 119"/>
                    <a:gd name="T32" fmla="*/ 68 w 88"/>
                    <a:gd name="T33" fmla="*/ 0 h 119"/>
                    <a:gd name="T34" fmla="*/ 8 w 88"/>
                    <a:gd name="T35" fmla="*/ 10 h 11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 h="119">
                      <a:moveTo>
                        <a:pt x="8" y="10"/>
                      </a:moveTo>
                      <a:lnTo>
                        <a:pt x="8" y="33"/>
                      </a:lnTo>
                      <a:lnTo>
                        <a:pt x="8" y="38"/>
                      </a:lnTo>
                      <a:lnTo>
                        <a:pt x="0" y="55"/>
                      </a:lnTo>
                      <a:lnTo>
                        <a:pt x="3" y="60"/>
                      </a:lnTo>
                      <a:lnTo>
                        <a:pt x="8" y="60"/>
                      </a:lnTo>
                      <a:lnTo>
                        <a:pt x="8" y="70"/>
                      </a:lnTo>
                      <a:lnTo>
                        <a:pt x="13" y="70"/>
                      </a:lnTo>
                      <a:lnTo>
                        <a:pt x="10" y="73"/>
                      </a:lnTo>
                      <a:lnTo>
                        <a:pt x="13" y="83"/>
                      </a:lnTo>
                      <a:lnTo>
                        <a:pt x="15" y="90"/>
                      </a:lnTo>
                      <a:lnTo>
                        <a:pt x="20" y="93"/>
                      </a:lnTo>
                      <a:lnTo>
                        <a:pt x="28" y="93"/>
                      </a:lnTo>
                      <a:lnTo>
                        <a:pt x="38" y="100"/>
                      </a:lnTo>
                      <a:lnTo>
                        <a:pt x="48" y="118"/>
                      </a:lnTo>
                      <a:lnTo>
                        <a:pt x="87" y="83"/>
                      </a:lnTo>
                      <a:lnTo>
                        <a:pt x="68" y="0"/>
                      </a:lnTo>
                      <a:lnTo>
                        <a:pt x="8" y="10"/>
                      </a:lnTo>
                    </a:path>
                  </a:pathLst>
                </a:custGeom>
                <a:solidFill>
                  <a:srgbClr val="FBDFAF"/>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0" name="Freeform 56"/>
                <p:cNvSpPr>
                  <a:spLocks/>
                </p:cNvSpPr>
                <p:nvPr/>
              </p:nvSpPr>
              <p:spPr bwMode="auto">
                <a:xfrm>
                  <a:off x="1268" y="2300"/>
                  <a:ext cx="106" cy="102"/>
                </a:xfrm>
                <a:custGeom>
                  <a:avLst/>
                  <a:gdLst>
                    <a:gd name="T0" fmla="*/ 45 w 106"/>
                    <a:gd name="T1" fmla="*/ 69 h 102"/>
                    <a:gd name="T2" fmla="*/ 53 w 106"/>
                    <a:gd name="T3" fmla="*/ 78 h 102"/>
                    <a:gd name="T4" fmla="*/ 60 w 106"/>
                    <a:gd name="T5" fmla="*/ 98 h 102"/>
                    <a:gd name="T6" fmla="*/ 82 w 106"/>
                    <a:gd name="T7" fmla="*/ 101 h 102"/>
                    <a:gd name="T8" fmla="*/ 92 w 106"/>
                    <a:gd name="T9" fmla="*/ 98 h 102"/>
                    <a:gd name="T10" fmla="*/ 105 w 106"/>
                    <a:gd name="T11" fmla="*/ 52 h 102"/>
                    <a:gd name="T12" fmla="*/ 105 w 106"/>
                    <a:gd name="T13" fmla="*/ 36 h 102"/>
                    <a:gd name="T14" fmla="*/ 92 w 106"/>
                    <a:gd name="T15" fmla="*/ 12 h 102"/>
                    <a:gd name="T16" fmla="*/ 75 w 106"/>
                    <a:gd name="T17" fmla="*/ 0 h 102"/>
                    <a:gd name="T18" fmla="*/ 48 w 106"/>
                    <a:gd name="T19" fmla="*/ 0 h 102"/>
                    <a:gd name="T20" fmla="*/ 20 w 106"/>
                    <a:gd name="T21" fmla="*/ 7 h 102"/>
                    <a:gd name="T22" fmla="*/ 18 w 106"/>
                    <a:gd name="T23" fmla="*/ 15 h 102"/>
                    <a:gd name="T24" fmla="*/ 0 w 106"/>
                    <a:gd name="T25" fmla="*/ 26 h 102"/>
                    <a:gd name="T26" fmla="*/ 0 w 106"/>
                    <a:gd name="T27" fmla="*/ 33 h 102"/>
                    <a:gd name="T28" fmla="*/ 10 w 106"/>
                    <a:gd name="T29" fmla="*/ 41 h 102"/>
                    <a:gd name="T30" fmla="*/ 20 w 106"/>
                    <a:gd name="T31" fmla="*/ 43 h 102"/>
                    <a:gd name="T32" fmla="*/ 28 w 106"/>
                    <a:gd name="T33" fmla="*/ 52 h 102"/>
                    <a:gd name="T34" fmla="*/ 30 w 106"/>
                    <a:gd name="T35" fmla="*/ 69 h 102"/>
                    <a:gd name="T36" fmla="*/ 38 w 106"/>
                    <a:gd name="T37" fmla="*/ 74 h 102"/>
                    <a:gd name="T38" fmla="*/ 45 w 106"/>
                    <a:gd name="T39" fmla="*/ 69 h 10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6" h="102">
                      <a:moveTo>
                        <a:pt x="45" y="69"/>
                      </a:moveTo>
                      <a:lnTo>
                        <a:pt x="53" y="78"/>
                      </a:lnTo>
                      <a:lnTo>
                        <a:pt x="60" y="98"/>
                      </a:lnTo>
                      <a:lnTo>
                        <a:pt x="82" y="101"/>
                      </a:lnTo>
                      <a:lnTo>
                        <a:pt x="92" y="98"/>
                      </a:lnTo>
                      <a:lnTo>
                        <a:pt x="105" y="52"/>
                      </a:lnTo>
                      <a:lnTo>
                        <a:pt x="105" y="36"/>
                      </a:lnTo>
                      <a:lnTo>
                        <a:pt x="92" y="12"/>
                      </a:lnTo>
                      <a:lnTo>
                        <a:pt x="75" y="0"/>
                      </a:lnTo>
                      <a:lnTo>
                        <a:pt x="48" y="0"/>
                      </a:lnTo>
                      <a:lnTo>
                        <a:pt x="20" y="7"/>
                      </a:lnTo>
                      <a:lnTo>
                        <a:pt x="18" y="15"/>
                      </a:lnTo>
                      <a:lnTo>
                        <a:pt x="0" y="26"/>
                      </a:lnTo>
                      <a:lnTo>
                        <a:pt x="0" y="33"/>
                      </a:lnTo>
                      <a:lnTo>
                        <a:pt x="10" y="41"/>
                      </a:lnTo>
                      <a:lnTo>
                        <a:pt x="20" y="43"/>
                      </a:lnTo>
                      <a:lnTo>
                        <a:pt x="28" y="52"/>
                      </a:lnTo>
                      <a:lnTo>
                        <a:pt x="30" y="69"/>
                      </a:lnTo>
                      <a:lnTo>
                        <a:pt x="38" y="74"/>
                      </a:lnTo>
                      <a:lnTo>
                        <a:pt x="45" y="69"/>
                      </a:lnTo>
                    </a:path>
                  </a:pathLst>
                </a:custGeom>
                <a:solidFill>
                  <a:srgbClr val="656346"/>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1" name="Freeform 57"/>
                <p:cNvSpPr>
                  <a:spLocks/>
                </p:cNvSpPr>
                <p:nvPr/>
              </p:nvSpPr>
              <p:spPr bwMode="auto">
                <a:xfrm>
                  <a:off x="1143" y="2400"/>
                  <a:ext cx="260" cy="284"/>
                </a:xfrm>
                <a:custGeom>
                  <a:avLst/>
                  <a:gdLst>
                    <a:gd name="T0" fmla="*/ 204 w 260"/>
                    <a:gd name="T1" fmla="*/ 0 h 284"/>
                    <a:gd name="T2" fmla="*/ 189 w 260"/>
                    <a:gd name="T3" fmla="*/ 5 h 284"/>
                    <a:gd name="T4" fmla="*/ 179 w 260"/>
                    <a:gd name="T5" fmla="*/ 13 h 284"/>
                    <a:gd name="T6" fmla="*/ 153 w 260"/>
                    <a:gd name="T7" fmla="*/ 35 h 284"/>
                    <a:gd name="T8" fmla="*/ 139 w 260"/>
                    <a:gd name="T9" fmla="*/ 58 h 284"/>
                    <a:gd name="T10" fmla="*/ 134 w 260"/>
                    <a:gd name="T11" fmla="*/ 70 h 284"/>
                    <a:gd name="T12" fmla="*/ 129 w 260"/>
                    <a:gd name="T13" fmla="*/ 88 h 284"/>
                    <a:gd name="T14" fmla="*/ 107 w 260"/>
                    <a:gd name="T15" fmla="*/ 139 h 284"/>
                    <a:gd name="T16" fmla="*/ 50 w 260"/>
                    <a:gd name="T17" fmla="*/ 143 h 284"/>
                    <a:gd name="T18" fmla="*/ 16 w 260"/>
                    <a:gd name="T19" fmla="*/ 137 h 284"/>
                    <a:gd name="T20" fmla="*/ 7 w 260"/>
                    <a:gd name="T21" fmla="*/ 155 h 284"/>
                    <a:gd name="T22" fmla="*/ 0 w 260"/>
                    <a:gd name="T23" fmla="*/ 165 h 284"/>
                    <a:gd name="T24" fmla="*/ 41 w 260"/>
                    <a:gd name="T25" fmla="*/ 176 h 284"/>
                    <a:gd name="T26" fmla="*/ 85 w 260"/>
                    <a:gd name="T27" fmla="*/ 182 h 284"/>
                    <a:gd name="T28" fmla="*/ 121 w 260"/>
                    <a:gd name="T29" fmla="*/ 184 h 284"/>
                    <a:gd name="T30" fmla="*/ 152 w 260"/>
                    <a:gd name="T31" fmla="*/ 128 h 284"/>
                    <a:gd name="T32" fmla="*/ 128 w 260"/>
                    <a:gd name="T33" fmla="*/ 173 h 284"/>
                    <a:gd name="T34" fmla="*/ 125 w 260"/>
                    <a:gd name="T35" fmla="*/ 226 h 284"/>
                    <a:gd name="T36" fmla="*/ 135 w 260"/>
                    <a:gd name="T37" fmla="*/ 253 h 284"/>
                    <a:gd name="T38" fmla="*/ 149 w 260"/>
                    <a:gd name="T39" fmla="*/ 265 h 284"/>
                    <a:gd name="T40" fmla="*/ 161 w 260"/>
                    <a:gd name="T41" fmla="*/ 271 h 284"/>
                    <a:gd name="T42" fmla="*/ 176 w 260"/>
                    <a:gd name="T43" fmla="*/ 272 h 284"/>
                    <a:gd name="T44" fmla="*/ 206 w 260"/>
                    <a:gd name="T45" fmla="*/ 283 h 284"/>
                    <a:gd name="T46" fmla="*/ 225 w 260"/>
                    <a:gd name="T47" fmla="*/ 272 h 284"/>
                    <a:gd name="T48" fmla="*/ 234 w 260"/>
                    <a:gd name="T49" fmla="*/ 278 h 284"/>
                    <a:gd name="T50" fmla="*/ 249 w 260"/>
                    <a:gd name="T51" fmla="*/ 233 h 284"/>
                    <a:gd name="T52" fmla="*/ 256 w 260"/>
                    <a:gd name="T53" fmla="*/ 178 h 284"/>
                    <a:gd name="T54" fmla="*/ 259 w 260"/>
                    <a:gd name="T55" fmla="*/ 125 h 284"/>
                    <a:gd name="T56" fmla="*/ 259 w 260"/>
                    <a:gd name="T57" fmla="*/ 118 h 284"/>
                    <a:gd name="T58" fmla="*/ 256 w 260"/>
                    <a:gd name="T59" fmla="*/ 63 h 284"/>
                    <a:gd name="T60" fmla="*/ 246 w 260"/>
                    <a:gd name="T61" fmla="*/ 30 h 284"/>
                    <a:gd name="T62" fmla="*/ 229 w 260"/>
                    <a:gd name="T63" fmla="*/ 13 h 284"/>
                    <a:gd name="T64" fmla="*/ 214 w 260"/>
                    <a:gd name="T65" fmla="*/ 10 h 284"/>
                    <a:gd name="T66" fmla="*/ 204 w 260"/>
                    <a:gd name="T67" fmla="*/ 0 h 2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0" h="284">
                      <a:moveTo>
                        <a:pt x="204" y="0"/>
                      </a:moveTo>
                      <a:lnTo>
                        <a:pt x="189" y="5"/>
                      </a:lnTo>
                      <a:lnTo>
                        <a:pt x="179" y="13"/>
                      </a:lnTo>
                      <a:lnTo>
                        <a:pt x="153" y="35"/>
                      </a:lnTo>
                      <a:lnTo>
                        <a:pt x="139" y="58"/>
                      </a:lnTo>
                      <a:lnTo>
                        <a:pt x="134" y="70"/>
                      </a:lnTo>
                      <a:lnTo>
                        <a:pt x="129" y="88"/>
                      </a:lnTo>
                      <a:lnTo>
                        <a:pt x="107" y="139"/>
                      </a:lnTo>
                      <a:lnTo>
                        <a:pt x="50" y="143"/>
                      </a:lnTo>
                      <a:lnTo>
                        <a:pt x="16" y="137"/>
                      </a:lnTo>
                      <a:lnTo>
                        <a:pt x="7" y="155"/>
                      </a:lnTo>
                      <a:lnTo>
                        <a:pt x="0" y="165"/>
                      </a:lnTo>
                      <a:lnTo>
                        <a:pt x="41" y="176"/>
                      </a:lnTo>
                      <a:lnTo>
                        <a:pt x="85" y="182"/>
                      </a:lnTo>
                      <a:lnTo>
                        <a:pt x="121" y="184"/>
                      </a:lnTo>
                      <a:lnTo>
                        <a:pt x="152" y="128"/>
                      </a:lnTo>
                      <a:lnTo>
                        <a:pt x="128" y="173"/>
                      </a:lnTo>
                      <a:lnTo>
                        <a:pt x="125" y="226"/>
                      </a:lnTo>
                      <a:lnTo>
                        <a:pt x="135" y="253"/>
                      </a:lnTo>
                      <a:lnTo>
                        <a:pt x="149" y="265"/>
                      </a:lnTo>
                      <a:lnTo>
                        <a:pt x="161" y="271"/>
                      </a:lnTo>
                      <a:lnTo>
                        <a:pt x="176" y="272"/>
                      </a:lnTo>
                      <a:lnTo>
                        <a:pt x="206" y="283"/>
                      </a:lnTo>
                      <a:lnTo>
                        <a:pt x="225" y="272"/>
                      </a:lnTo>
                      <a:lnTo>
                        <a:pt x="234" y="278"/>
                      </a:lnTo>
                      <a:lnTo>
                        <a:pt x="249" y="233"/>
                      </a:lnTo>
                      <a:lnTo>
                        <a:pt x="256" y="178"/>
                      </a:lnTo>
                      <a:lnTo>
                        <a:pt x="259" y="125"/>
                      </a:lnTo>
                      <a:lnTo>
                        <a:pt x="259" y="118"/>
                      </a:lnTo>
                      <a:lnTo>
                        <a:pt x="256" y="63"/>
                      </a:lnTo>
                      <a:lnTo>
                        <a:pt x="246" y="30"/>
                      </a:lnTo>
                      <a:lnTo>
                        <a:pt x="229" y="13"/>
                      </a:lnTo>
                      <a:lnTo>
                        <a:pt x="214" y="10"/>
                      </a:lnTo>
                      <a:lnTo>
                        <a:pt x="204" y="0"/>
                      </a:lnTo>
                    </a:path>
                  </a:pathLst>
                </a:custGeom>
                <a:solidFill>
                  <a:srgbClr val="006C88"/>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2" name="Freeform 58"/>
                <p:cNvSpPr>
                  <a:spLocks/>
                </p:cNvSpPr>
                <p:nvPr/>
              </p:nvSpPr>
              <p:spPr bwMode="auto">
                <a:xfrm>
                  <a:off x="1269" y="2531"/>
                  <a:ext cx="154" cy="195"/>
                </a:xfrm>
                <a:custGeom>
                  <a:avLst/>
                  <a:gdLst>
                    <a:gd name="T0" fmla="*/ 47 w 154"/>
                    <a:gd name="T1" fmla="*/ 89 h 195"/>
                    <a:gd name="T2" fmla="*/ 60 w 154"/>
                    <a:gd name="T3" fmla="*/ 54 h 195"/>
                    <a:gd name="T4" fmla="*/ 86 w 154"/>
                    <a:gd name="T5" fmla="*/ 21 h 195"/>
                    <a:gd name="T6" fmla="*/ 114 w 154"/>
                    <a:gd name="T7" fmla="*/ 2 h 195"/>
                    <a:gd name="T8" fmla="*/ 137 w 154"/>
                    <a:gd name="T9" fmla="*/ 0 h 195"/>
                    <a:gd name="T10" fmla="*/ 147 w 154"/>
                    <a:gd name="T11" fmla="*/ 2 h 195"/>
                    <a:gd name="T12" fmla="*/ 153 w 154"/>
                    <a:gd name="T13" fmla="*/ 24 h 195"/>
                    <a:gd name="T14" fmla="*/ 150 w 154"/>
                    <a:gd name="T15" fmla="*/ 77 h 195"/>
                    <a:gd name="T16" fmla="*/ 131 w 154"/>
                    <a:gd name="T17" fmla="*/ 153 h 195"/>
                    <a:gd name="T18" fmla="*/ 72 w 154"/>
                    <a:gd name="T19" fmla="*/ 191 h 195"/>
                    <a:gd name="T20" fmla="*/ 42 w 154"/>
                    <a:gd name="T21" fmla="*/ 194 h 195"/>
                    <a:gd name="T22" fmla="*/ 0 w 154"/>
                    <a:gd name="T23" fmla="*/ 179 h 195"/>
                    <a:gd name="T24" fmla="*/ 33 w 154"/>
                    <a:gd name="T25" fmla="*/ 122 h 195"/>
                    <a:gd name="T26" fmla="*/ 47 w 154"/>
                    <a:gd name="T27" fmla="*/ 89 h 19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195">
                      <a:moveTo>
                        <a:pt x="47" y="89"/>
                      </a:moveTo>
                      <a:lnTo>
                        <a:pt x="60" y="54"/>
                      </a:lnTo>
                      <a:lnTo>
                        <a:pt x="86" y="21"/>
                      </a:lnTo>
                      <a:lnTo>
                        <a:pt x="114" y="2"/>
                      </a:lnTo>
                      <a:lnTo>
                        <a:pt x="137" y="0"/>
                      </a:lnTo>
                      <a:lnTo>
                        <a:pt x="147" y="2"/>
                      </a:lnTo>
                      <a:lnTo>
                        <a:pt x="153" y="24"/>
                      </a:lnTo>
                      <a:lnTo>
                        <a:pt x="150" y="77"/>
                      </a:lnTo>
                      <a:lnTo>
                        <a:pt x="131" y="153"/>
                      </a:lnTo>
                      <a:lnTo>
                        <a:pt x="72" y="191"/>
                      </a:lnTo>
                      <a:lnTo>
                        <a:pt x="42" y="194"/>
                      </a:lnTo>
                      <a:lnTo>
                        <a:pt x="0" y="179"/>
                      </a:lnTo>
                      <a:lnTo>
                        <a:pt x="33" y="122"/>
                      </a:lnTo>
                      <a:lnTo>
                        <a:pt x="47" y="89"/>
                      </a:lnTo>
                    </a:path>
                  </a:pathLst>
                </a:custGeom>
                <a:solidFill>
                  <a:srgbClr val="2E7FE8"/>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3" name="Line 59"/>
                <p:cNvSpPr>
                  <a:spLocks noChangeShapeType="1"/>
                </p:cNvSpPr>
                <p:nvPr/>
              </p:nvSpPr>
              <p:spPr bwMode="auto">
                <a:xfrm>
                  <a:off x="1177" y="2609"/>
                  <a:ext cx="82" cy="14"/>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pic>
          <p:nvPicPr>
            <p:cNvPr id="83979" name="Picture 60" descr="图形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2" y="1253"/>
              <a:ext cx="632"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80" name="Line 61"/>
            <p:cNvSpPr>
              <a:spLocks noChangeShapeType="1"/>
            </p:cNvSpPr>
            <p:nvPr/>
          </p:nvSpPr>
          <p:spPr bwMode="auto">
            <a:xfrm flipV="1">
              <a:off x="1111" y="1615"/>
              <a:ext cx="907" cy="12"/>
            </a:xfrm>
            <a:prstGeom prst="line">
              <a:avLst/>
            </a:prstGeom>
            <a:noFill/>
            <a:ln w="22225">
              <a:solidFill>
                <a:srgbClr val="CCFFFF"/>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83981" name="Text Box 62"/>
            <p:cNvSpPr txBox="1">
              <a:spLocks noChangeArrowheads="1"/>
            </p:cNvSpPr>
            <p:nvPr/>
          </p:nvSpPr>
          <p:spPr bwMode="auto">
            <a:xfrm>
              <a:off x="947" y="1265"/>
              <a:ext cx="1179" cy="2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FFCC00"/>
                  </a:solidFill>
                </a:rPr>
                <a:t>原始版本</a:t>
              </a:r>
              <a:r>
                <a:rPr lang="en-US" altLang="zh-CN">
                  <a:solidFill>
                    <a:srgbClr val="FFCC00"/>
                  </a:solidFill>
                </a:rPr>
                <a:t>1.0</a:t>
              </a:r>
            </a:p>
          </p:txBody>
        </p:sp>
        <p:sp>
          <p:nvSpPr>
            <p:cNvPr id="83982" name="Text Box 63"/>
            <p:cNvSpPr txBox="1">
              <a:spLocks noChangeArrowheads="1"/>
            </p:cNvSpPr>
            <p:nvPr/>
          </p:nvSpPr>
          <p:spPr bwMode="auto">
            <a:xfrm>
              <a:off x="4014" y="1933"/>
              <a:ext cx="1243" cy="42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lnSpc>
                  <a:spcPct val="70000"/>
                </a:lnSpc>
                <a:buClr>
                  <a:schemeClr val="tx2"/>
                </a:buClr>
                <a:buSzPct val="95000"/>
                <a:buFont typeface="Wingdings" panose="05000000000000000000" pitchFamily="2" charset="2"/>
                <a:buNone/>
              </a:pPr>
              <a:r>
                <a:rPr lang="zh-CN" altLang="en-US">
                  <a:solidFill>
                    <a:srgbClr val="CC99FF"/>
                  </a:solidFill>
                </a:rPr>
                <a:t>开发者</a:t>
              </a:r>
              <a:r>
                <a:rPr lang="en-US" altLang="zh-CN">
                  <a:solidFill>
                    <a:srgbClr val="CC99FF"/>
                  </a:solidFill>
                </a:rPr>
                <a:t>A:</a:t>
              </a:r>
            </a:p>
            <a:p>
              <a:pPr algn="ctr" eaLnBrk="1" hangingPunct="1">
                <a:lnSpc>
                  <a:spcPct val="70000"/>
                </a:lnSpc>
                <a:buClr>
                  <a:schemeClr val="tx2"/>
                </a:buClr>
                <a:buSzPct val="95000"/>
                <a:buFont typeface="Wingdings" panose="05000000000000000000" pitchFamily="2" charset="2"/>
                <a:buNone/>
              </a:pPr>
              <a:r>
                <a:rPr lang="zh-CN" altLang="en-US">
                  <a:solidFill>
                    <a:srgbClr val="CC99FF"/>
                  </a:solidFill>
                </a:rPr>
                <a:t>后来提交</a:t>
              </a:r>
            </a:p>
          </p:txBody>
        </p:sp>
        <p:sp>
          <p:nvSpPr>
            <p:cNvPr id="83983" name="Text Box 64"/>
            <p:cNvSpPr txBox="1">
              <a:spLocks noChangeArrowheads="1"/>
            </p:cNvSpPr>
            <p:nvPr/>
          </p:nvSpPr>
          <p:spPr bwMode="auto">
            <a:xfrm>
              <a:off x="1589" y="1948"/>
              <a:ext cx="1467" cy="42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lnSpc>
                  <a:spcPct val="70000"/>
                </a:lnSpc>
                <a:buClr>
                  <a:schemeClr val="tx2"/>
                </a:buClr>
                <a:buSzPct val="95000"/>
                <a:buFont typeface="Wingdings" panose="05000000000000000000" pitchFamily="2" charset="2"/>
                <a:buNone/>
              </a:pPr>
              <a:r>
                <a:rPr lang="zh-CN" altLang="en-US">
                  <a:solidFill>
                    <a:srgbClr val="CC99FF"/>
                  </a:solidFill>
                </a:rPr>
                <a:t>开发者</a:t>
              </a:r>
              <a:r>
                <a:rPr lang="en-US" altLang="zh-CN">
                  <a:solidFill>
                    <a:srgbClr val="CC99FF"/>
                  </a:solidFill>
                </a:rPr>
                <a:t>B:</a:t>
              </a:r>
            </a:p>
            <a:p>
              <a:pPr algn="ctr" eaLnBrk="1" hangingPunct="1">
                <a:lnSpc>
                  <a:spcPct val="70000"/>
                </a:lnSpc>
                <a:buClr>
                  <a:schemeClr val="tx2"/>
                </a:buClr>
                <a:buSzPct val="95000"/>
                <a:buFont typeface="Wingdings" panose="05000000000000000000" pitchFamily="2" charset="2"/>
                <a:buNone/>
              </a:pPr>
              <a:r>
                <a:rPr lang="zh-CN" altLang="en-US">
                  <a:solidFill>
                    <a:srgbClr val="CC99FF"/>
                  </a:solidFill>
                </a:rPr>
                <a:t>修改并首先提交</a:t>
              </a:r>
            </a:p>
          </p:txBody>
        </p:sp>
        <p:sp>
          <p:nvSpPr>
            <p:cNvPr id="83984" name="Text Box 65"/>
            <p:cNvSpPr txBox="1">
              <a:spLocks noChangeArrowheads="1"/>
            </p:cNvSpPr>
            <p:nvPr/>
          </p:nvSpPr>
          <p:spPr bwMode="auto">
            <a:xfrm>
              <a:off x="410" y="1900"/>
              <a:ext cx="888" cy="2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CC99FF"/>
                  </a:solidFill>
                </a:rPr>
                <a:t>源代码库</a:t>
              </a:r>
            </a:p>
          </p:txBody>
        </p:sp>
        <p:sp>
          <p:nvSpPr>
            <p:cNvPr id="83985" name="Line 66"/>
            <p:cNvSpPr>
              <a:spLocks noChangeShapeType="1"/>
            </p:cNvSpPr>
            <p:nvPr/>
          </p:nvSpPr>
          <p:spPr bwMode="auto">
            <a:xfrm>
              <a:off x="2562" y="1570"/>
              <a:ext cx="1725" cy="0"/>
            </a:xfrm>
            <a:prstGeom prst="line">
              <a:avLst/>
            </a:prstGeom>
            <a:noFill/>
            <a:ln w="22225">
              <a:solidFill>
                <a:srgbClr val="CCFFFF"/>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83986" name="Text Box 67"/>
            <p:cNvSpPr txBox="1">
              <a:spLocks noChangeArrowheads="1"/>
            </p:cNvSpPr>
            <p:nvPr/>
          </p:nvSpPr>
          <p:spPr bwMode="auto">
            <a:xfrm>
              <a:off x="2369" y="1163"/>
              <a:ext cx="2241" cy="2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en-US" altLang="zh-CN">
                  <a:solidFill>
                    <a:srgbClr val="FFCC00"/>
                  </a:solidFill>
                </a:rPr>
                <a:t>B</a:t>
              </a:r>
              <a:r>
                <a:rPr lang="zh-CN" altLang="en-US">
                  <a:solidFill>
                    <a:srgbClr val="FFCC00"/>
                  </a:solidFill>
                </a:rPr>
                <a:t>的版本成为最新版本</a:t>
              </a:r>
              <a:r>
                <a:rPr lang="en-US" altLang="zh-CN">
                  <a:solidFill>
                    <a:srgbClr val="FFCC00"/>
                  </a:solidFill>
                </a:rPr>
                <a:t>1.1</a:t>
              </a:r>
            </a:p>
          </p:txBody>
        </p:sp>
        <p:sp>
          <p:nvSpPr>
            <p:cNvPr id="83987" name="Line 68"/>
            <p:cNvSpPr>
              <a:spLocks noChangeShapeType="1"/>
            </p:cNvSpPr>
            <p:nvPr/>
          </p:nvSpPr>
          <p:spPr bwMode="auto">
            <a:xfrm flipH="1">
              <a:off x="3787" y="2296"/>
              <a:ext cx="726" cy="907"/>
            </a:xfrm>
            <a:prstGeom prst="line">
              <a:avLst/>
            </a:prstGeom>
            <a:noFill/>
            <a:ln w="22225">
              <a:solidFill>
                <a:srgbClr val="CCFFFF"/>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83988" name="Line 69"/>
            <p:cNvSpPr>
              <a:spLocks noChangeShapeType="1"/>
            </p:cNvSpPr>
            <p:nvPr/>
          </p:nvSpPr>
          <p:spPr bwMode="auto">
            <a:xfrm flipH="1" flipV="1">
              <a:off x="1020" y="2205"/>
              <a:ext cx="862" cy="1089"/>
            </a:xfrm>
            <a:prstGeom prst="line">
              <a:avLst/>
            </a:prstGeom>
            <a:noFill/>
            <a:ln w="22225">
              <a:solidFill>
                <a:srgbClr val="CCFFFF"/>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lIns="92075" tIns="46038" rIns="92075" bIns="46038"/>
            <a:lstStyle/>
            <a:p>
              <a:endParaRPr lang="zh-CN" altLang="en-US"/>
            </a:p>
          </p:txBody>
        </p:sp>
        <p:sp>
          <p:nvSpPr>
            <p:cNvPr id="83989" name="Text Box 70"/>
            <p:cNvSpPr txBox="1">
              <a:spLocks noChangeArrowheads="1"/>
            </p:cNvSpPr>
            <p:nvPr/>
          </p:nvSpPr>
          <p:spPr bwMode="auto">
            <a:xfrm>
              <a:off x="1505" y="3114"/>
              <a:ext cx="2628" cy="2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en-US" altLang="zh-CN">
                  <a:solidFill>
                    <a:srgbClr val="FFCC00"/>
                  </a:solidFill>
                </a:rPr>
                <a:t>1.2</a:t>
              </a:r>
              <a:r>
                <a:rPr lang="zh-CN" altLang="en-US">
                  <a:solidFill>
                    <a:srgbClr val="FFCC00"/>
                  </a:solidFill>
                </a:rPr>
                <a:t>把修改后的版本与</a:t>
              </a:r>
              <a:r>
                <a:rPr lang="en-US" altLang="zh-CN">
                  <a:solidFill>
                    <a:srgbClr val="FFCC00"/>
                  </a:solidFill>
                </a:rPr>
                <a:t>1.1</a:t>
              </a:r>
              <a:r>
                <a:rPr lang="zh-CN" altLang="en-US">
                  <a:solidFill>
                    <a:srgbClr val="FFCC00"/>
                  </a:solidFill>
                </a:rPr>
                <a:t>合并</a:t>
              </a:r>
            </a:p>
          </p:txBody>
        </p:sp>
      </p:grpSp>
      <p:sp>
        <p:nvSpPr>
          <p:cNvPr id="2076743" name="Rectangle 71">
            <a:hlinkClick r:id="rId4" action="ppaction://hlinksldjump"/>
          </p:cNvPr>
          <p:cNvSpPr>
            <a:spLocks noChangeArrowheads="1"/>
          </p:cNvSpPr>
          <p:nvPr/>
        </p:nvSpPr>
        <p:spPr bwMode="auto">
          <a:xfrm>
            <a:off x="7235825" y="5654675"/>
            <a:ext cx="1152525" cy="519113"/>
          </a:xfrm>
          <a:prstGeom prst="rect">
            <a:avLst/>
          </a:prstGeom>
          <a:solidFill>
            <a:srgbClr val="800000">
              <a:alpha val="84000"/>
            </a:srgbClr>
          </a:solidFill>
          <a:ln>
            <a:noFill/>
          </a:ln>
          <a:effectLst/>
          <a:extLst>
            <a:ext uri="{91240B29-F687-4F45-9708-019B960494DF}">
              <a14:hiddenLine xmlns:a14="http://schemas.microsoft.com/office/drawing/2010/main" w="12700" cap="sq"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zh-CN" altLang="en-US">
                <a:solidFill>
                  <a:srgbClr val="66FFFF"/>
                </a:solidFill>
                <a:effectLst>
                  <a:outerShdw blurRad="38100" dist="38100" dir="2700000" algn="tl">
                    <a:srgbClr val="000000"/>
                  </a:outerShdw>
                </a:effectLst>
                <a:ea typeface="隶书" panose="02010509060101010101" pitchFamily="49" charset="-122"/>
                <a:hlinkClick r:id="rId4" action="ppaction://hlinksldjump"/>
              </a:rPr>
              <a:t>返回</a:t>
            </a:r>
            <a:endParaRPr lang="zh-CN" altLang="en-US">
              <a:solidFill>
                <a:srgbClr val="66FFFF"/>
              </a:solidFill>
              <a:effectLst>
                <a:outerShdw blurRad="38100" dist="38100" dir="2700000" algn="tl">
                  <a:srgbClr val="000000"/>
                </a:outerShdw>
              </a:effectLst>
              <a:ea typeface="隶书" panose="02010509060101010101" pitchFamily="49" charset="-122"/>
            </a:endParaRPr>
          </a:p>
        </p:txBody>
      </p:sp>
      <p:sp>
        <p:nvSpPr>
          <p:cNvPr id="83975" name="Rectangle 72"/>
          <p:cNvSpPr>
            <a:spLocks noChangeArrowheads="1"/>
          </p:cNvSpPr>
          <p:nvPr/>
        </p:nvSpPr>
        <p:spPr bwMode="auto">
          <a:xfrm>
            <a:off x="3276600" y="1844675"/>
            <a:ext cx="300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en-US" altLang="zh-CN">
                <a:solidFill>
                  <a:srgbClr val="FF0000"/>
                </a:solidFill>
                <a:latin typeface="微软雅黑" panose="020B0503020204020204" pitchFamily="34" charset="-122"/>
                <a:ea typeface="微软雅黑" panose="020B0503020204020204" pitchFamily="34" charset="-122"/>
              </a:rPr>
              <a:t>1</a:t>
            </a:r>
          </a:p>
        </p:txBody>
      </p:sp>
      <p:sp>
        <p:nvSpPr>
          <p:cNvPr id="83976" name="Rectangle 73"/>
          <p:cNvSpPr>
            <a:spLocks noChangeArrowheads="1"/>
          </p:cNvSpPr>
          <p:nvPr/>
        </p:nvSpPr>
        <p:spPr bwMode="auto">
          <a:xfrm>
            <a:off x="8008938" y="20605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en-US" altLang="zh-CN">
                <a:solidFill>
                  <a:srgbClr val="FF0000"/>
                </a:solidFill>
                <a:latin typeface="微软雅黑" panose="020B0503020204020204" pitchFamily="34" charset="-122"/>
                <a:ea typeface="微软雅黑" panose="020B0503020204020204" pitchFamily="34" charset="-122"/>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076674"/>
                                        </p:tgtEl>
                                        <p:attrNameLst>
                                          <p:attrName>style.visibility</p:attrName>
                                        </p:attrNameLst>
                                      </p:cBhvr>
                                      <p:to>
                                        <p:strVal val="visible"/>
                                      </p:to>
                                    </p:set>
                                    <p:animEffect transition="in" filter="box(in)">
                                      <p:cBhvr>
                                        <p:cTn id="7" dur="1000"/>
                                        <p:tgtEl>
                                          <p:spTgt spid="2076674"/>
                                        </p:tgtEl>
                                      </p:cBhvr>
                                    </p:animEffect>
                                  </p:childTnLst>
                                </p:cTn>
                              </p:par>
                              <p:par>
                                <p:cTn id="8" presetID="10" presetClass="entr" presetSubtype="0" fill="hold" nodeType="withEffect">
                                  <p:stCondLst>
                                    <p:cond delay="0"/>
                                  </p:stCondLst>
                                  <p:childTnLst>
                                    <p:set>
                                      <p:cBhvr>
                                        <p:cTn id="9" dur="1" fill="hold">
                                          <p:stCondLst>
                                            <p:cond delay="0"/>
                                          </p:stCondLst>
                                        </p:cTn>
                                        <p:tgtEl>
                                          <p:spTgt spid="2076675"/>
                                        </p:tgtEl>
                                        <p:attrNameLst>
                                          <p:attrName>style.visibility</p:attrName>
                                        </p:attrNameLst>
                                      </p:cBhvr>
                                      <p:to>
                                        <p:strVal val="visible"/>
                                      </p:to>
                                    </p:set>
                                    <p:animEffect transition="in" filter="fade">
                                      <p:cBhvr>
                                        <p:cTn id="10" dur="2000"/>
                                        <p:tgtEl>
                                          <p:spTgt spid="2076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667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0A064728-9633-426C-9EB4-5074BF9D29A8}"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65BC6090-9FAD-4D58-A6E4-6100076F7783}" type="slidenum">
              <a:rPr lang="en-US" altLang="zh-CN">
                <a:solidFill>
                  <a:schemeClr val="tx1"/>
                </a:solidFill>
              </a:rPr>
              <a:pPr>
                <a:defRPr/>
              </a:pPr>
              <a:t>31</a:t>
            </a:fld>
            <a:endParaRPr lang="en-US" altLang="zh-CN">
              <a:solidFill>
                <a:schemeClr val="tx1"/>
              </a:solidFill>
            </a:endParaRPr>
          </a:p>
        </p:txBody>
      </p:sp>
      <p:sp>
        <p:nvSpPr>
          <p:cNvPr id="2078722" name="Rectangle 2"/>
          <p:cNvSpPr>
            <a:spLocks noGrp="1" noChangeArrowheads="1"/>
          </p:cNvSpPr>
          <p:nvPr>
            <p:ph type="title"/>
          </p:nvPr>
        </p:nvSpPr>
        <p:spPr/>
        <p:txBody>
          <a:bodyPr/>
          <a:lstStyle/>
          <a:p>
            <a:pPr eaLnBrk="1" hangingPunct="1"/>
            <a:r>
              <a:rPr lang="en-US" altLang="zh-CN" smtClean="0"/>
              <a:t>4)</a:t>
            </a:r>
            <a:r>
              <a:rPr lang="zh-CN" altLang="en-US" smtClean="0"/>
              <a:t>过程控制</a:t>
            </a:r>
          </a:p>
        </p:txBody>
      </p:sp>
      <p:sp>
        <p:nvSpPr>
          <p:cNvPr id="2078723" name="Rectangle 3"/>
          <p:cNvSpPr>
            <a:spLocks noGrp="1" noChangeArrowheads="1"/>
          </p:cNvSpPr>
          <p:nvPr>
            <p:ph type="body" idx="1"/>
          </p:nvPr>
        </p:nvSpPr>
        <p:spPr>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a:lstStyle/>
          <a:p>
            <a:pPr eaLnBrk="1" hangingPunct="1"/>
            <a:r>
              <a:rPr lang="zh-CN" altLang="en-US" smtClean="0"/>
              <a:t>配置管理系统应该能够支持灵活的配置管理策略和配置管理流程，并实现过程自动化以提高配置管理效率</a:t>
            </a:r>
          </a:p>
          <a:p>
            <a:pPr lvl="1" eaLnBrk="1" hangingPunct="1"/>
            <a:endParaRPr lang="zh-CN" altLang="en-US" smtClean="0"/>
          </a:p>
          <a:p>
            <a:pPr eaLnBrk="1" hangingPunct="1"/>
            <a:r>
              <a:rPr lang="zh-CN" altLang="en-US" smtClean="0"/>
              <a:t>例如，类似于商用关系型数据库中的触发器，配置管理系统应能够提供类似的机制，定义在执行特定的配置管理操作（如检出、检入）之前或之后自动执行特定的任务从而自动化实现预定义的配置管理策略。</a:t>
            </a:r>
            <a:endParaRPr lang="zh-CN" altLang="en-US" b="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2078722"/>
                                        </p:tgtEl>
                                        <p:attrNameLst>
                                          <p:attrName>style.visibility</p:attrName>
                                        </p:attrNameLst>
                                      </p:cBhvr>
                                      <p:to>
                                        <p:strVal val="visible"/>
                                      </p:to>
                                    </p:set>
                                    <p:animEffect transition="in" filter="diamond(in)">
                                      <p:cBhvr>
                                        <p:cTn id="7" dur="1000"/>
                                        <p:tgtEl>
                                          <p:spTgt spid="207872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078723">
                                            <p:txEl>
                                              <p:pRg st="0" end="0"/>
                                            </p:txEl>
                                          </p:spTgt>
                                        </p:tgtEl>
                                        <p:attrNameLst>
                                          <p:attrName>style.visibility</p:attrName>
                                        </p:attrNameLst>
                                      </p:cBhvr>
                                      <p:to>
                                        <p:strVal val="visible"/>
                                      </p:to>
                                    </p:set>
                                    <p:animEffect transition="in" filter="slide(fromBottom)">
                                      <p:cBhvr>
                                        <p:cTn id="10" dur="1000"/>
                                        <p:tgtEl>
                                          <p:spTgt spid="2078723">
                                            <p:txEl>
                                              <p:pRg st="0" end="0"/>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2078723">
                                            <p:txEl>
                                              <p:pRg st="2" end="2"/>
                                            </p:txEl>
                                          </p:spTgt>
                                        </p:tgtEl>
                                        <p:attrNameLst>
                                          <p:attrName>style.visibility</p:attrName>
                                        </p:attrNameLst>
                                      </p:cBhvr>
                                      <p:to>
                                        <p:strVal val="visible"/>
                                      </p:to>
                                    </p:set>
                                    <p:animEffect transition="in" filter="slide(fromBottom)">
                                      <p:cBhvr>
                                        <p:cTn id="13" dur="1000"/>
                                        <p:tgtEl>
                                          <p:spTgt spid="20787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22" grpId="0"/>
      <p:bldP spid="207872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4"/>
          <p:cNvSpPr>
            <a:spLocks noGrp="1"/>
          </p:cNvSpPr>
          <p:nvPr>
            <p:ph type="dt" sz="quarter" idx="10"/>
          </p:nvPr>
        </p:nvSpPr>
        <p:spPr/>
        <p:txBody>
          <a:bodyPr/>
          <a:lstStyle/>
          <a:p>
            <a:pPr>
              <a:defRPr/>
            </a:pPr>
            <a:fld id="{515C18A3-73E1-4D6F-93A1-9AB8D51898A8}" type="datetime1">
              <a:rPr lang="zh-CN" altLang="en-US">
                <a:solidFill>
                  <a:schemeClr val="tx1"/>
                </a:solidFill>
              </a:rPr>
              <a:pPr>
                <a:defRPr/>
              </a:pPr>
              <a:t>2020/4/14</a:t>
            </a:fld>
            <a:endParaRPr lang="en-US" altLang="zh-CN">
              <a:solidFill>
                <a:schemeClr val="tx1"/>
              </a:solidFill>
            </a:endParaRPr>
          </a:p>
        </p:txBody>
      </p:sp>
      <p:sp>
        <p:nvSpPr>
          <p:cNvPr id="9" name="灯片编号占位符 6"/>
          <p:cNvSpPr>
            <a:spLocks noGrp="1"/>
          </p:cNvSpPr>
          <p:nvPr>
            <p:ph type="sldNum" sz="quarter" idx="12"/>
          </p:nvPr>
        </p:nvSpPr>
        <p:spPr/>
        <p:txBody>
          <a:bodyPr/>
          <a:lstStyle/>
          <a:p>
            <a:pPr>
              <a:defRPr/>
            </a:pPr>
            <a:fld id="{57038FB8-D96F-4219-91F7-87331DA8690F}" type="slidenum">
              <a:rPr lang="en-US" altLang="zh-CN">
                <a:solidFill>
                  <a:schemeClr val="tx1"/>
                </a:solidFill>
              </a:rPr>
              <a:pPr>
                <a:defRPr/>
              </a:pPr>
              <a:t>32</a:t>
            </a:fld>
            <a:endParaRPr lang="en-US" altLang="zh-CN">
              <a:solidFill>
                <a:schemeClr val="tx1"/>
              </a:solidFill>
            </a:endParaRPr>
          </a:p>
        </p:txBody>
      </p:sp>
      <p:sp>
        <p:nvSpPr>
          <p:cNvPr id="2081794" name="Rectangle 2"/>
          <p:cNvSpPr>
            <a:spLocks noGrp="1" noChangeArrowheads="1"/>
          </p:cNvSpPr>
          <p:nvPr>
            <p:ph type="title"/>
          </p:nvPr>
        </p:nvSpPr>
        <p:spPr/>
        <p:txBody>
          <a:bodyPr/>
          <a:lstStyle/>
          <a:p>
            <a:pPr eaLnBrk="1" hangingPunct="1"/>
            <a:r>
              <a:rPr lang="en-US" altLang="zh-CN" smtClean="0"/>
              <a:t>5)</a:t>
            </a:r>
            <a:r>
              <a:rPr lang="zh-CN" altLang="en-US" smtClean="0"/>
              <a:t>异地开发支持</a:t>
            </a:r>
          </a:p>
        </p:txBody>
      </p:sp>
      <p:sp>
        <p:nvSpPr>
          <p:cNvPr id="2081795" name="Rectangle 3"/>
          <p:cNvSpPr>
            <a:spLocks noGrp="1" noChangeArrowheads="1"/>
          </p:cNvSpPr>
          <p:nvPr>
            <p:ph type="body" sz="half" idx="1"/>
          </p:nvPr>
        </p:nvSpPr>
        <p:spPr>
          <a:xfrm>
            <a:off x="762000" y="1773238"/>
            <a:ext cx="7913688" cy="4751387"/>
          </a:xfrm>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a:lstStyle/>
          <a:p>
            <a:pPr eaLnBrk="1" hangingPunct="1">
              <a:lnSpc>
                <a:spcPct val="85000"/>
              </a:lnSpc>
              <a:spcBef>
                <a:spcPct val="35000"/>
              </a:spcBef>
              <a:defRPr/>
            </a:pPr>
            <a:r>
              <a:rPr lang="zh-CN" altLang="en-US" dirty="0">
                <a:effectLst>
                  <a:outerShdw blurRad="38100" dist="38100" dir="2700000" algn="tl">
                    <a:srgbClr val="000000"/>
                  </a:outerShdw>
                </a:effectLst>
              </a:rPr>
              <a:t>经济全球化趋势、企业兼并以及软件规模和复杂性的增加等因素使地理分布的多个软件开发团队进行协作开发的开发模式日益普遍</a:t>
            </a:r>
            <a:r>
              <a:rPr lang="zh-CN" altLang="en-US" dirty="0" smtClean="0">
                <a:effectLst>
                  <a:outerShdw blurRad="38100" dist="38100" dir="2700000" algn="tl">
                    <a:srgbClr val="000000"/>
                  </a:outerShdw>
                </a:effectLst>
              </a:rPr>
              <a:t>。</a:t>
            </a:r>
            <a:endParaRPr lang="en-US" altLang="zh-CN" dirty="0" smtClean="0">
              <a:effectLst>
                <a:outerShdw blurRad="38100" dist="38100" dir="2700000" algn="tl">
                  <a:srgbClr val="000000"/>
                </a:outerShdw>
              </a:effectLst>
            </a:endParaRPr>
          </a:p>
          <a:p>
            <a:pPr eaLnBrk="1" hangingPunct="1">
              <a:lnSpc>
                <a:spcPct val="85000"/>
              </a:lnSpc>
              <a:spcBef>
                <a:spcPct val="35000"/>
              </a:spcBef>
              <a:defRPr/>
            </a:pPr>
            <a:r>
              <a:rPr lang="zh-CN" altLang="en-US" dirty="0" smtClean="0">
                <a:effectLst>
                  <a:outerShdw blurRad="38100" dist="38100" dir="2700000" algn="tl">
                    <a:srgbClr val="000000"/>
                  </a:outerShdw>
                </a:effectLst>
              </a:rPr>
              <a:t>配置管理</a:t>
            </a:r>
            <a:r>
              <a:rPr lang="zh-CN" altLang="en-US" dirty="0">
                <a:effectLst>
                  <a:outerShdw blurRad="38100" dist="38100" dir="2700000" algn="tl">
                    <a:srgbClr val="000000"/>
                  </a:outerShdw>
                </a:effectLst>
              </a:rPr>
              <a:t>系统应该能够有效支持地理上分布的团队之间的远程协作。</a:t>
            </a:r>
          </a:p>
          <a:p>
            <a:pPr eaLnBrk="1" hangingPunct="1">
              <a:lnSpc>
                <a:spcPct val="85000"/>
              </a:lnSpc>
              <a:spcBef>
                <a:spcPct val="35000"/>
              </a:spcBef>
              <a:defRPr/>
            </a:pPr>
            <a:r>
              <a:rPr lang="zh-CN" altLang="en-US" dirty="0">
                <a:effectLst>
                  <a:outerShdw blurRad="38100" dist="38100" dir="2700000" algn="tl">
                    <a:srgbClr val="000000"/>
                  </a:outerShdw>
                </a:effectLst>
              </a:rPr>
              <a:t>由于广域网带宽的限制，单一的版本库模式被证明是低效和不实用的</a:t>
            </a:r>
          </a:p>
          <a:p>
            <a:pPr eaLnBrk="1" hangingPunct="1">
              <a:lnSpc>
                <a:spcPct val="85000"/>
              </a:lnSpc>
              <a:spcBef>
                <a:spcPct val="35000"/>
              </a:spcBef>
              <a:defRPr/>
            </a:pPr>
            <a:r>
              <a:rPr lang="zh-CN" altLang="en-US" dirty="0">
                <a:effectLst>
                  <a:outerShdw blurRad="38100" dist="38100" dir="2700000" algn="tl">
                    <a:srgbClr val="000000"/>
                  </a:outerShdw>
                </a:effectLst>
              </a:rPr>
              <a:t>典型的异地开发模式在每个地点都有版本库的副本，日常开发针对本地版本库进行，版本库之间有复制和同步机制。</a:t>
            </a:r>
          </a:p>
        </p:txBody>
      </p:sp>
      <p:grpSp>
        <p:nvGrpSpPr>
          <p:cNvPr id="2081796" name="Group 4"/>
          <p:cNvGrpSpPr>
            <a:grpSpLocks/>
          </p:cNvGrpSpPr>
          <p:nvPr/>
        </p:nvGrpSpPr>
        <p:grpSpPr bwMode="auto">
          <a:xfrm>
            <a:off x="6430963" y="4992688"/>
            <a:ext cx="1728787" cy="1728787"/>
            <a:chOff x="528" y="1906"/>
            <a:chExt cx="1248" cy="1248"/>
          </a:xfrm>
        </p:grpSpPr>
        <p:pic>
          <p:nvPicPr>
            <p:cNvPr id="88071" name="Picture 5" descr="地球"/>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 y="1906"/>
              <a:ext cx="1248"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2" name="WordArt 6"/>
            <p:cNvSpPr>
              <a:spLocks noChangeArrowheads="1" noChangeShapeType="1" noTextEdit="1"/>
            </p:cNvSpPr>
            <p:nvPr/>
          </p:nvSpPr>
          <p:spPr bwMode="auto">
            <a:xfrm>
              <a:off x="576" y="2400"/>
              <a:ext cx="1152" cy="39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CanDown">
                <a:avLst>
                  <a:gd name="adj" fmla="val 33333"/>
                </a:avLst>
              </a:prstTxWarp>
            </a:bodyPr>
            <a:lstStyle/>
            <a:p>
              <a:r>
                <a:rPr lang="en-US" altLang="zh-CN" sz="3600" kern="10">
                  <a:solidFill>
                    <a:srgbClr val="FFFFCC"/>
                  </a:solidFill>
                  <a:latin typeface="Arial" panose="020B0604020202020204" pitchFamily="34" charset="0"/>
                  <a:cs typeface="Arial" panose="020B0604020202020204" pitchFamily="34" charset="0"/>
                </a:rPr>
                <a:t>Internet</a:t>
              </a:r>
              <a:endParaRPr lang="zh-CN" altLang="en-US" sz="3600" kern="10">
                <a:solidFill>
                  <a:srgbClr val="FFFFCC"/>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081794"/>
                                        </p:tgtEl>
                                        <p:attrNameLst>
                                          <p:attrName>style.visibility</p:attrName>
                                        </p:attrNameLst>
                                      </p:cBhvr>
                                      <p:to>
                                        <p:strVal val="visible"/>
                                      </p:to>
                                    </p:set>
                                    <p:animEffect transition="in" filter="wipe(down)">
                                      <p:cBhvr>
                                        <p:cTn id="7" dur="1000"/>
                                        <p:tgtEl>
                                          <p:spTgt spid="2081794"/>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081795">
                                            <p:txEl>
                                              <p:pRg st="0" end="0"/>
                                            </p:txEl>
                                          </p:spTgt>
                                        </p:tgtEl>
                                        <p:attrNameLst>
                                          <p:attrName>style.visibility</p:attrName>
                                        </p:attrNameLst>
                                      </p:cBhvr>
                                      <p:to>
                                        <p:strVal val="visible"/>
                                      </p:to>
                                    </p:set>
                                    <p:animEffect transition="in" filter="box(in)">
                                      <p:cBhvr>
                                        <p:cTn id="10" dur="2000"/>
                                        <p:tgtEl>
                                          <p:spTgt spid="2081795">
                                            <p:txEl>
                                              <p:pRg st="0" end="0"/>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081795">
                                            <p:txEl>
                                              <p:pRg st="1" end="1"/>
                                            </p:txEl>
                                          </p:spTgt>
                                        </p:tgtEl>
                                        <p:attrNameLst>
                                          <p:attrName>style.visibility</p:attrName>
                                        </p:attrNameLst>
                                      </p:cBhvr>
                                      <p:to>
                                        <p:strVal val="visible"/>
                                      </p:to>
                                    </p:set>
                                    <p:animEffect transition="in" filter="box(in)">
                                      <p:cBhvr>
                                        <p:cTn id="13" dur="2000"/>
                                        <p:tgtEl>
                                          <p:spTgt spid="2081795">
                                            <p:txEl>
                                              <p:pRg st="1" end="1"/>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081795">
                                            <p:txEl>
                                              <p:pRg st="2" end="2"/>
                                            </p:txEl>
                                          </p:spTgt>
                                        </p:tgtEl>
                                        <p:attrNameLst>
                                          <p:attrName>style.visibility</p:attrName>
                                        </p:attrNameLst>
                                      </p:cBhvr>
                                      <p:to>
                                        <p:strVal val="visible"/>
                                      </p:to>
                                    </p:set>
                                    <p:animEffect transition="in" filter="box(in)">
                                      <p:cBhvr>
                                        <p:cTn id="16" dur="2000"/>
                                        <p:tgtEl>
                                          <p:spTgt spid="2081795">
                                            <p:txEl>
                                              <p:pRg st="2" end="2"/>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2081795">
                                            <p:txEl>
                                              <p:pRg st="3" end="3"/>
                                            </p:txEl>
                                          </p:spTgt>
                                        </p:tgtEl>
                                        <p:attrNameLst>
                                          <p:attrName>style.visibility</p:attrName>
                                        </p:attrNameLst>
                                      </p:cBhvr>
                                      <p:to>
                                        <p:strVal val="visible"/>
                                      </p:to>
                                    </p:set>
                                    <p:animEffect transition="in" filter="box(in)">
                                      <p:cBhvr>
                                        <p:cTn id="19" dur="2000"/>
                                        <p:tgtEl>
                                          <p:spTgt spid="2081795">
                                            <p:txEl>
                                              <p:pRg st="3" end="3"/>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2081796"/>
                                        </p:tgtEl>
                                        <p:attrNameLst>
                                          <p:attrName>style.visibility</p:attrName>
                                        </p:attrNameLst>
                                      </p:cBhvr>
                                      <p:to>
                                        <p:strVal val="visible"/>
                                      </p:to>
                                    </p:set>
                                    <p:animEffect transition="in" filter="checkerboard(across)">
                                      <p:cBhvr>
                                        <p:cTn id="22" dur="1000"/>
                                        <p:tgtEl>
                                          <p:spTgt spid="2081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1794" grpId="0"/>
      <p:bldP spid="208179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quarter" idx="10"/>
          </p:nvPr>
        </p:nvSpPr>
        <p:spPr/>
        <p:txBody>
          <a:bodyPr/>
          <a:lstStyle/>
          <a:p>
            <a:pPr>
              <a:defRPr/>
            </a:pPr>
            <a:fld id="{B27194AB-7FB2-41CC-909C-7C244DDC15D0}" type="datetime1">
              <a:rPr lang="zh-CN" altLang="en-US">
                <a:solidFill>
                  <a:schemeClr val="tx1"/>
                </a:solidFill>
              </a:rPr>
              <a:pPr>
                <a:defRPr/>
              </a:pPr>
              <a:t>2020/4/14</a:t>
            </a:fld>
            <a:endParaRPr lang="en-US" altLang="zh-CN">
              <a:solidFill>
                <a:schemeClr val="tx1"/>
              </a:solidFill>
            </a:endParaRPr>
          </a:p>
        </p:txBody>
      </p:sp>
      <p:sp>
        <p:nvSpPr>
          <p:cNvPr id="7" name="灯片编号占位符 6"/>
          <p:cNvSpPr>
            <a:spLocks noGrp="1"/>
          </p:cNvSpPr>
          <p:nvPr>
            <p:ph type="sldNum" sz="quarter" idx="12"/>
          </p:nvPr>
        </p:nvSpPr>
        <p:spPr/>
        <p:txBody>
          <a:bodyPr/>
          <a:lstStyle/>
          <a:p>
            <a:pPr>
              <a:defRPr/>
            </a:pPr>
            <a:fld id="{B56312F4-BABC-4327-BEBB-B2EB8224AD3E}" type="slidenum">
              <a:rPr lang="en-US" altLang="zh-CN">
                <a:solidFill>
                  <a:schemeClr val="tx1"/>
                </a:solidFill>
              </a:rPr>
              <a:pPr>
                <a:defRPr/>
              </a:pPr>
              <a:t>33</a:t>
            </a:fld>
            <a:endParaRPr lang="en-US" altLang="zh-CN">
              <a:solidFill>
                <a:schemeClr val="tx1"/>
              </a:solidFill>
            </a:endParaRPr>
          </a:p>
        </p:txBody>
      </p:sp>
      <p:sp>
        <p:nvSpPr>
          <p:cNvPr id="2083842" name="Rectangle 2"/>
          <p:cNvSpPr>
            <a:spLocks noGrp="1" noChangeArrowheads="1"/>
          </p:cNvSpPr>
          <p:nvPr>
            <p:ph type="title"/>
          </p:nvPr>
        </p:nvSpPr>
        <p:spPr/>
        <p:txBody>
          <a:bodyPr/>
          <a:lstStyle/>
          <a:p>
            <a:pPr eaLnBrk="1" hangingPunct="1"/>
            <a:r>
              <a:rPr lang="zh-CN" altLang="en-US" smtClean="0"/>
              <a:t>异地开发支持实例</a:t>
            </a:r>
          </a:p>
        </p:txBody>
      </p:sp>
      <p:sp>
        <p:nvSpPr>
          <p:cNvPr id="2083843" name="Rectangle 3"/>
          <p:cNvSpPr>
            <a:spLocks noGrp="1" noChangeArrowheads="1"/>
          </p:cNvSpPr>
          <p:nvPr>
            <p:ph type="body" sz="half" idx="1"/>
          </p:nvPr>
        </p:nvSpPr>
        <p:spPr>
          <a:xfrm>
            <a:off x="611188" y="1628775"/>
            <a:ext cx="7913687" cy="4464050"/>
          </a:xfrm>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a:lstStyle/>
          <a:p>
            <a:pPr eaLnBrk="1" hangingPunct="1">
              <a:defRPr/>
            </a:pPr>
            <a:r>
              <a:rPr lang="en-US" altLang="zh-CN">
                <a:effectLst>
                  <a:outerShdw blurRad="38100" dist="38100" dir="2700000" algn="tl">
                    <a:srgbClr val="000000"/>
                  </a:outerShdw>
                </a:effectLst>
              </a:rPr>
              <a:t>IBM</a:t>
            </a:r>
            <a:r>
              <a:rPr lang="en-US" altLang="zh-CN" sz="2000" b="0"/>
              <a:t> </a:t>
            </a:r>
            <a:r>
              <a:rPr lang="en-US" altLang="zh-CN">
                <a:effectLst>
                  <a:outerShdw blurRad="38100" dist="38100" dir="2700000" algn="tl">
                    <a:srgbClr val="000000"/>
                  </a:outerShdw>
                </a:effectLst>
              </a:rPr>
              <a:t>Rational ClearCase MultiSite </a:t>
            </a:r>
            <a:r>
              <a:rPr lang="zh-CN" altLang="en-US">
                <a:effectLst>
                  <a:outerShdw blurRad="38100" dist="38100" dir="2700000" algn="tl">
                    <a:srgbClr val="000000"/>
                  </a:outerShdw>
                </a:effectLst>
              </a:rPr>
              <a:t>是业界比较公认的适用于地理位置分散的项目团队的高性能软件配置管理解决方案。</a:t>
            </a:r>
          </a:p>
          <a:p>
            <a:pPr lvl="1" eaLnBrk="1" hangingPunct="1">
              <a:defRPr/>
            </a:pPr>
            <a:r>
              <a:rPr lang="zh-CN" altLang="en-US" sz="2200"/>
              <a:t>支持跨多个地点的分布式开发：异地开发团队应该能共享开发成果</a:t>
            </a:r>
          </a:p>
          <a:p>
            <a:pPr lvl="1" eaLnBrk="1" hangingPunct="1">
              <a:defRPr/>
            </a:pPr>
            <a:r>
              <a:rPr lang="zh-CN" altLang="en-US" sz="2200"/>
              <a:t>复制和同步配置数据：远程网络的带宽总是相对有限的，因此如何高效、可靠地在异地之间复制和同步配置数据是异地开发和远程协作的关键。</a:t>
            </a:r>
          </a:p>
          <a:p>
            <a:pPr lvl="1" eaLnBrk="1" hangingPunct="1">
              <a:defRPr/>
            </a:pPr>
            <a:r>
              <a:rPr lang="zh-CN" altLang="en-US" sz="2200"/>
              <a:t>提供配置数据的本地存取：出于效率上的考虑，开发人员的日常开发工作应该是基于本地存取的方式，并应该依赖与远程网络连接。</a:t>
            </a:r>
            <a:endParaRPr lang="zh-CN" altLang="en-US" sz="2200">
              <a:effectLst>
                <a:outerShdw blurRad="38100" dist="38100" dir="2700000" algn="tl">
                  <a:srgbClr val="000000"/>
                </a:outerShdw>
              </a:effectLst>
            </a:endParaRPr>
          </a:p>
        </p:txBody>
      </p:sp>
      <p:sp>
        <p:nvSpPr>
          <p:cNvPr id="2083844" name="Rectangle 4">
            <a:hlinkClick r:id="rId3" action="ppaction://hlinksldjump"/>
          </p:cNvPr>
          <p:cNvSpPr>
            <a:spLocks noChangeArrowheads="1"/>
          </p:cNvSpPr>
          <p:nvPr/>
        </p:nvSpPr>
        <p:spPr bwMode="auto">
          <a:xfrm>
            <a:off x="7235825" y="5654675"/>
            <a:ext cx="1152525" cy="519113"/>
          </a:xfrm>
          <a:prstGeom prst="rect">
            <a:avLst/>
          </a:prstGeom>
          <a:solidFill>
            <a:srgbClr val="800000">
              <a:alpha val="84000"/>
            </a:srgbClr>
          </a:solidFill>
          <a:ln>
            <a:noFill/>
          </a:ln>
          <a:effectLst/>
          <a:extLst>
            <a:ext uri="{91240B29-F687-4F45-9708-019B960494DF}">
              <a14:hiddenLine xmlns:a14="http://schemas.microsoft.com/office/drawing/2010/main" w="12700" cap="sq"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zh-CN" altLang="en-US">
                <a:solidFill>
                  <a:srgbClr val="66FFFF"/>
                </a:solidFill>
                <a:effectLst>
                  <a:outerShdw blurRad="38100" dist="38100" dir="2700000" algn="tl">
                    <a:srgbClr val="000000"/>
                  </a:outerShdw>
                </a:effectLst>
                <a:ea typeface="隶书" panose="02010509060101010101" pitchFamily="49" charset="-122"/>
                <a:hlinkClick r:id="rId3" action="ppaction://hlinksldjump"/>
              </a:rPr>
              <a:t>返回</a:t>
            </a:r>
            <a:endParaRPr lang="zh-CN" altLang="en-US">
              <a:solidFill>
                <a:srgbClr val="66FFFF"/>
              </a:solidFill>
              <a:effectLst>
                <a:outerShdw blurRad="38100" dist="38100" dir="2700000" algn="tl">
                  <a:srgbClr val="000000"/>
                </a:outerShdw>
              </a:effectLst>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083842"/>
                                        </p:tgtEl>
                                        <p:attrNameLst>
                                          <p:attrName>style.visibility</p:attrName>
                                        </p:attrNameLst>
                                      </p:cBhvr>
                                      <p:to>
                                        <p:strVal val="visible"/>
                                      </p:to>
                                    </p:set>
                                    <p:animEffect transition="in" filter="wipe(down)">
                                      <p:cBhvr>
                                        <p:cTn id="7" dur="1000"/>
                                        <p:tgtEl>
                                          <p:spTgt spid="208384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083843">
                                            <p:txEl>
                                              <p:pRg st="0" end="0"/>
                                            </p:txEl>
                                          </p:spTgt>
                                        </p:tgtEl>
                                        <p:attrNameLst>
                                          <p:attrName>style.visibility</p:attrName>
                                        </p:attrNameLst>
                                      </p:cBhvr>
                                      <p:to>
                                        <p:strVal val="visible"/>
                                      </p:to>
                                    </p:set>
                                    <p:animEffect transition="in" filter="box(in)">
                                      <p:cBhvr>
                                        <p:cTn id="10" dur="2000"/>
                                        <p:tgtEl>
                                          <p:spTgt spid="2083843">
                                            <p:txEl>
                                              <p:pRg st="0" end="0"/>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083843">
                                            <p:txEl>
                                              <p:pRg st="1" end="1"/>
                                            </p:txEl>
                                          </p:spTgt>
                                        </p:tgtEl>
                                        <p:attrNameLst>
                                          <p:attrName>style.visibility</p:attrName>
                                        </p:attrNameLst>
                                      </p:cBhvr>
                                      <p:to>
                                        <p:strVal val="visible"/>
                                      </p:to>
                                    </p:set>
                                    <p:animEffect transition="in" filter="box(in)">
                                      <p:cBhvr>
                                        <p:cTn id="13" dur="2000"/>
                                        <p:tgtEl>
                                          <p:spTgt spid="2083843">
                                            <p:txEl>
                                              <p:pRg st="1" end="1"/>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083843">
                                            <p:txEl>
                                              <p:pRg st="2" end="2"/>
                                            </p:txEl>
                                          </p:spTgt>
                                        </p:tgtEl>
                                        <p:attrNameLst>
                                          <p:attrName>style.visibility</p:attrName>
                                        </p:attrNameLst>
                                      </p:cBhvr>
                                      <p:to>
                                        <p:strVal val="visible"/>
                                      </p:to>
                                    </p:set>
                                    <p:animEffect transition="in" filter="box(in)">
                                      <p:cBhvr>
                                        <p:cTn id="16" dur="2000"/>
                                        <p:tgtEl>
                                          <p:spTgt spid="2083843">
                                            <p:txEl>
                                              <p:pRg st="2" end="2"/>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2083843">
                                            <p:txEl>
                                              <p:pRg st="3" end="3"/>
                                            </p:txEl>
                                          </p:spTgt>
                                        </p:tgtEl>
                                        <p:attrNameLst>
                                          <p:attrName>style.visibility</p:attrName>
                                        </p:attrNameLst>
                                      </p:cBhvr>
                                      <p:to>
                                        <p:strVal val="visible"/>
                                      </p:to>
                                    </p:set>
                                    <p:animEffect transition="in" filter="box(in)">
                                      <p:cBhvr>
                                        <p:cTn id="19" dur="2000"/>
                                        <p:tgtEl>
                                          <p:spTgt spid="20838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3842" grpId="0"/>
      <p:bldP spid="208384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quarter" idx="10"/>
          </p:nvPr>
        </p:nvSpPr>
        <p:spPr/>
        <p:txBody>
          <a:bodyPr/>
          <a:lstStyle/>
          <a:p>
            <a:pPr>
              <a:defRPr/>
            </a:pPr>
            <a:fld id="{940AFA07-4873-4546-A53F-563C2C4E0280}" type="datetime1">
              <a:rPr lang="zh-CN" altLang="en-US">
                <a:solidFill>
                  <a:schemeClr val="tx1"/>
                </a:solidFill>
              </a:rPr>
              <a:pPr>
                <a:defRPr/>
              </a:pPr>
              <a:t>2020/4/14</a:t>
            </a:fld>
            <a:endParaRPr lang="en-US" altLang="zh-CN">
              <a:solidFill>
                <a:schemeClr val="tx1"/>
              </a:solidFill>
            </a:endParaRPr>
          </a:p>
        </p:txBody>
      </p:sp>
      <p:sp>
        <p:nvSpPr>
          <p:cNvPr id="7" name="灯片编号占位符 6"/>
          <p:cNvSpPr>
            <a:spLocks noGrp="1"/>
          </p:cNvSpPr>
          <p:nvPr>
            <p:ph type="sldNum" sz="quarter" idx="12"/>
          </p:nvPr>
        </p:nvSpPr>
        <p:spPr/>
        <p:txBody>
          <a:bodyPr/>
          <a:lstStyle/>
          <a:p>
            <a:pPr>
              <a:defRPr/>
            </a:pPr>
            <a:fld id="{7BF8E2F0-010C-44CC-8824-9CA69B26043E}" type="slidenum">
              <a:rPr lang="en-US" altLang="zh-CN">
                <a:solidFill>
                  <a:schemeClr val="tx1"/>
                </a:solidFill>
              </a:rPr>
              <a:pPr>
                <a:defRPr/>
              </a:pPr>
              <a:t>34</a:t>
            </a:fld>
            <a:endParaRPr lang="en-US" altLang="zh-CN">
              <a:solidFill>
                <a:schemeClr val="tx1"/>
              </a:solidFill>
            </a:endParaRPr>
          </a:p>
        </p:txBody>
      </p:sp>
      <p:sp>
        <p:nvSpPr>
          <p:cNvPr id="2085890" name="Rectangle 2"/>
          <p:cNvSpPr>
            <a:spLocks noGrp="1" noChangeArrowheads="1"/>
          </p:cNvSpPr>
          <p:nvPr>
            <p:ph type="title"/>
          </p:nvPr>
        </p:nvSpPr>
        <p:spPr/>
        <p:txBody>
          <a:bodyPr/>
          <a:lstStyle/>
          <a:p>
            <a:pPr eaLnBrk="1" hangingPunct="1"/>
            <a:r>
              <a:rPr lang="en-US" altLang="zh-CN" smtClean="0"/>
              <a:t>6)</a:t>
            </a:r>
            <a:r>
              <a:rPr lang="zh-CN" altLang="en-US" smtClean="0"/>
              <a:t>变更请求管理</a:t>
            </a:r>
          </a:p>
        </p:txBody>
      </p:sp>
      <p:sp>
        <p:nvSpPr>
          <p:cNvPr id="2085891" name="Rectangle 3"/>
          <p:cNvSpPr>
            <a:spLocks noGrp="1" noChangeArrowheads="1"/>
          </p:cNvSpPr>
          <p:nvPr>
            <p:ph type="body" sz="half" idx="1"/>
          </p:nvPr>
        </p:nvSpPr>
        <p:spPr>
          <a:xfrm>
            <a:off x="363538" y="1773238"/>
            <a:ext cx="8240712" cy="4751387"/>
          </a:xfrm>
        </p:spPr>
        <p:txBody>
          <a:bodyPr/>
          <a:lstStyle/>
          <a:p>
            <a:pPr marL="609600" indent="-609600" eaLnBrk="1" hangingPunct="1">
              <a:spcBef>
                <a:spcPts val="2400"/>
              </a:spcBef>
            </a:pPr>
            <a:r>
              <a:rPr lang="zh-CN" altLang="en-US" smtClean="0"/>
              <a:t>变更请求管理记录、跟踪和报告软件系统的任何变更</a:t>
            </a:r>
            <a:endParaRPr lang="en-US" altLang="zh-CN" smtClean="0"/>
          </a:p>
          <a:p>
            <a:pPr marL="609600" indent="-609600" eaLnBrk="1" hangingPunct="1">
              <a:spcBef>
                <a:spcPts val="2400"/>
              </a:spcBef>
            </a:pPr>
            <a:r>
              <a:rPr lang="zh-CN" altLang="en-US" smtClean="0"/>
              <a:t>其核心是一个适合软件开发组织的变更处理流程</a:t>
            </a:r>
            <a:endParaRPr lang="en-US" altLang="zh-CN" smtClean="0"/>
          </a:p>
          <a:p>
            <a:pPr marL="609600" indent="-609600" eaLnBrk="1" hangingPunct="1">
              <a:spcBef>
                <a:spcPts val="2400"/>
              </a:spcBef>
            </a:pPr>
            <a:r>
              <a:rPr lang="zh-CN" altLang="en-US" smtClean="0"/>
              <a:t>典型的变更处理流程涉及：如何提交变更请求，如何对变更请求进行复审以便决定是否实施，由谁实施，如何实施，如何确定变更请求准确实施完成等方面</a:t>
            </a:r>
          </a:p>
          <a:p>
            <a:pPr marL="609600" indent="-609600" eaLnBrk="1" hangingPunct="1">
              <a:spcBef>
                <a:spcPts val="2400"/>
              </a:spcBef>
            </a:pPr>
            <a:r>
              <a:rPr lang="zh-CN" altLang="en-US" smtClean="0"/>
              <a:t>典型的变更请求有：新的功能需求、对已有功能的优化和改进、针对发现的缺陷的修复等。</a:t>
            </a:r>
          </a:p>
        </p:txBody>
      </p:sp>
      <p:graphicFrame>
        <p:nvGraphicFramePr>
          <p:cNvPr id="2085892" name="Object 4"/>
          <p:cNvGraphicFramePr>
            <a:graphicFrameLocks noGrp="1" noChangeAspect="1"/>
          </p:cNvGraphicFramePr>
          <p:nvPr>
            <p:ph sz="half" idx="2"/>
          </p:nvPr>
        </p:nvGraphicFramePr>
        <p:xfrm>
          <a:off x="6846888" y="4848225"/>
          <a:ext cx="1230312" cy="1774825"/>
        </p:xfrm>
        <a:graphic>
          <a:graphicData uri="http://schemas.openxmlformats.org/presentationml/2006/ole">
            <mc:AlternateContent xmlns:mc="http://schemas.openxmlformats.org/markup-compatibility/2006">
              <mc:Choice xmlns:v="urn:schemas-microsoft-com:vml" Requires="v">
                <p:oleObj spid="_x0000_s92172" name="Clip" r:id="rId4" imgW="2354263" imgH="3397250" progId="MS_ClipArt_Gallery.2">
                  <p:embed/>
                </p:oleObj>
              </mc:Choice>
              <mc:Fallback>
                <p:oleObj name="Clip" r:id="rId4" imgW="2354263" imgH="3397250" progId="MS_ClipArt_Gallery.2">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6888" y="4848225"/>
                        <a:ext cx="1230312" cy="177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085890"/>
                                        </p:tgtEl>
                                        <p:attrNameLst>
                                          <p:attrName>style.visibility</p:attrName>
                                        </p:attrNameLst>
                                      </p:cBhvr>
                                      <p:to>
                                        <p:strVal val="visible"/>
                                      </p:to>
                                    </p:set>
                                    <p:anim calcmode="lin" valueType="num">
                                      <p:cBhvr additive="base">
                                        <p:cTn id="7" dur="500" fill="hold"/>
                                        <p:tgtEl>
                                          <p:spTgt spid="2085890"/>
                                        </p:tgtEl>
                                        <p:attrNameLst>
                                          <p:attrName>ppt_x</p:attrName>
                                        </p:attrNameLst>
                                      </p:cBhvr>
                                      <p:tavLst>
                                        <p:tav tm="0">
                                          <p:val>
                                            <p:strVal val="#ppt_x"/>
                                          </p:val>
                                        </p:tav>
                                        <p:tav tm="100000">
                                          <p:val>
                                            <p:strVal val="#ppt_x"/>
                                          </p:val>
                                        </p:tav>
                                      </p:tavLst>
                                    </p:anim>
                                    <p:anim calcmode="lin" valueType="num">
                                      <p:cBhvr additive="base">
                                        <p:cTn id="8" dur="500" fill="hold"/>
                                        <p:tgtEl>
                                          <p:spTgt spid="2085890"/>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085891">
                                            <p:txEl>
                                              <p:pRg st="0" end="0"/>
                                            </p:txEl>
                                          </p:spTgt>
                                        </p:tgtEl>
                                        <p:attrNameLst>
                                          <p:attrName>style.visibility</p:attrName>
                                        </p:attrNameLst>
                                      </p:cBhvr>
                                      <p:to>
                                        <p:strVal val="visible"/>
                                      </p:to>
                                    </p:set>
                                    <p:animEffect transition="in" filter="fade">
                                      <p:cBhvr>
                                        <p:cTn id="11" dur="1000"/>
                                        <p:tgtEl>
                                          <p:spTgt spid="2085891">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085891">
                                            <p:txEl>
                                              <p:pRg st="1" end="1"/>
                                            </p:txEl>
                                          </p:spTgt>
                                        </p:tgtEl>
                                        <p:attrNameLst>
                                          <p:attrName>style.visibility</p:attrName>
                                        </p:attrNameLst>
                                      </p:cBhvr>
                                      <p:to>
                                        <p:strVal val="visible"/>
                                      </p:to>
                                    </p:set>
                                    <p:animEffect transition="in" filter="fade">
                                      <p:cBhvr>
                                        <p:cTn id="14" dur="1000"/>
                                        <p:tgtEl>
                                          <p:spTgt spid="2085891">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85891">
                                            <p:txEl>
                                              <p:pRg st="2" end="2"/>
                                            </p:txEl>
                                          </p:spTgt>
                                        </p:tgtEl>
                                        <p:attrNameLst>
                                          <p:attrName>style.visibility</p:attrName>
                                        </p:attrNameLst>
                                      </p:cBhvr>
                                      <p:to>
                                        <p:strVal val="visible"/>
                                      </p:to>
                                    </p:set>
                                    <p:animEffect transition="in" filter="fade">
                                      <p:cBhvr>
                                        <p:cTn id="19" dur="1000"/>
                                        <p:tgtEl>
                                          <p:spTgt spid="2085891">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85891">
                                            <p:txEl>
                                              <p:pRg st="3" end="3"/>
                                            </p:txEl>
                                          </p:spTgt>
                                        </p:tgtEl>
                                        <p:attrNameLst>
                                          <p:attrName>style.visibility</p:attrName>
                                        </p:attrNameLst>
                                      </p:cBhvr>
                                      <p:to>
                                        <p:strVal val="visible"/>
                                      </p:to>
                                    </p:set>
                                    <p:animEffect transition="in" filter="fade">
                                      <p:cBhvr>
                                        <p:cTn id="24" dur="1000"/>
                                        <p:tgtEl>
                                          <p:spTgt spid="2085891">
                                            <p:txEl>
                                              <p:pRg st="3" end="3"/>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2085892"/>
                                        </p:tgtEl>
                                        <p:attrNameLst>
                                          <p:attrName>style.visibility</p:attrName>
                                        </p:attrNameLst>
                                      </p:cBhvr>
                                      <p:to>
                                        <p:strVal val="visible"/>
                                      </p:to>
                                    </p:set>
                                    <p:animEffect transition="in" filter="checkerboard(across)">
                                      <p:cBhvr>
                                        <p:cTn id="27" dur="500"/>
                                        <p:tgtEl>
                                          <p:spTgt spid="2085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5890" grpId="0"/>
      <p:bldP spid="208589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CD8971D6-C9E9-4A89-8434-24A5BB60547A}"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9844B9A6-5528-416D-A101-3C48F2A08BD1}" type="slidenum">
              <a:rPr lang="en-US" altLang="zh-CN">
                <a:solidFill>
                  <a:schemeClr val="tx1"/>
                </a:solidFill>
              </a:rPr>
              <a:pPr>
                <a:defRPr/>
              </a:pPr>
              <a:t>35</a:t>
            </a:fld>
            <a:endParaRPr lang="en-US" altLang="zh-CN">
              <a:solidFill>
                <a:schemeClr val="tx1"/>
              </a:solidFill>
            </a:endParaRPr>
          </a:p>
        </p:txBody>
      </p:sp>
      <p:sp>
        <p:nvSpPr>
          <p:cNvPr id="2089986" name="Rectangle 2"/>
          <p:cNvSpPr>
            <a:spLocks noGrp="1" noChangeArrowheads="1"/>
          </p:cNvSpPr>
          <p:nvPr>
            <p:ph type="title"/>
          </p:nvPr>
        </p:nvSpPr>
        <p:spPr/>
        <p:txBody>
          <a:bodyPr/>
          <a:lstStyle/>
          <a:p>
            <a:pPr eaLnBrk="1" hangingPunct="1"/>
            <a:r>
              <a:rPr lang="zh-CN" altLang="en-US" smtClean="0"/>
              <a:t>课程内容</a:t>
            </a:r>
          </a:p>
        </p:txBody>
      </p:sp>
      <p:sp>
        <p:nvSpPr>
          <p:cNvPr id="2089987" name="Rectangle 3"/>
          <p:cNvSpPr>
            <a:spLocks noGrp="1" noChangeArrowheads="1"/>
          </p:cNvSpPr>
          <p:nvPr>
            <p:ph type="body" idx="1"/>
          </p:nvPr>
        </p:nvSpPr>
        <p:spPr>
          <a:xfrm>
            <a:off x="2268538" y="2205038"/>
            <a:ext cx="7696200" cy="4319587"/>
          </a:xfrm>
        </p:spPr>
        <p:txBody>
          <a:bodyPr/>
          <a:lstStyle/>
          <a:p>
            <a:pPr eaLnBrk="1" hangingPunct="1"/>
            <a:r>
              <a:rPr lang="zh-CN" altLang="en-US" smtClean="0"/>
              <a:t>软件配置管理的必要性 </a:t>
            </a:r>
          </a:p>
          <a:p>
            <a:pPr eaLnBrk="1" hangingPunct="1"/>
            <a:r>
              <a:rPr lang="zh-CN" altLang="en-US" smtClean="0"/>
              <a:t>软件配置管理的概念</a:t>
            </a:r>
          </a:p>
          <a:p>
            <a:pPr eaLnBrk="1" hangingPunct="1"/>
            <a:r>
              <a:rPr lang="zh-CN" altLang="en-US" smtClean="0"/>
              <a:t>软件配置管理的目标</a:t>
            </a:r>
          </a:p>
          <a:p>
            <a:pPr eaLnBrk="1" hangingPunct="1"/>
            <a:r>
              <a:rPr lang="zh-CN" altLang="en-US" smtClean="0">
                <a:solidFill>
                  <a:schemeClr val="hlink"/>
                </a:solidFill>
              </a:rPr>
              <a:t>软件配置管理的相关角色</a:t>
            </a:r>
          </a:p>
          <a:p>
            <a:pPr eaLnBrk="1" hangingPunct="1"/>
            <a:r>
              <a:rPr lang="zh-CN" altLang="en-US" smtClean="0"/>
              <a:t>软件配置管理的功能</a:t>
            </a:r>
          </a:p>
          <a:p>
            <a:pPr eaLnBrk="1" hangingPunct="1"/>
            <a:r>
              <a:rPr lang="zh-CN" altLang="en-US" smtClean="0"/>
              <a:t>软件配置管理的工具</a:t>
            </a:r>
          </a:p>
          <a:p>
            <a:pPr eaLnBrk="1" hangingPunct="1"/>
            <a:endParaRPr lang="zh-CN" altLang="en-US" smtClean="0"/>
          </a:p>
          <a:p>
            <a:pPr lvl="1" eaLnBrk="1" hangingPunct="1"/>
            <a:endParaRPr lang="zh-CN" altLang="en-US" sz="2800" smtClean="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089986"/>
                                        </p:tgtEl>
                                        <p:attrNameLst>
                                          <p:attrName>style.visibility</p:attrName>
                                        </p:attrNameLst>
                                      </p:cBhvr>
                                      <p:to>
                                        <p:strVal val="visible"/>
                                      </p:to>
                                    </p:set>
                                    <p:animEffect transition="in" filter="box(in)">
                                      <p:cBhvr>
                                        <p:cTn id="7" dur="1000"/>
                                        <p:tgtEl>
                                          <p:spTgt spid="208998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089987">
                                            <p:txEl>
                                              <p:pRg st="0" end="0"/>
                                            </p:txEl>
                                          </p:spTgt>
                                        </p:tgtEl>
                                        <p:attrNameLst>
                                          <p:attrName>style.visibility</p:attrName>
                                        </p:attrNameLst>
                                      </p:cBhvr>
                                      <p:to>
                                        <p:strVal val="visible"/>
                                      </p:to>
                                    </p:set>
                                    <p:animEffect transition="in" filter="checkerboard(across)">
                                      <p:cBhvr>
                                        <p:cTn id="10" dur="500"/>
                                        <p:tgtEl>
                                          <p:spTgt spid="2089987">
                                            <p:txEl>
                                              <p:pRg st="0" end="0"/>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089987">
                                            <p:txEl>
                                              <p:pRg st="1" end="1"/>
                                            </p:txEl>
                                          </p:spTgt>
                                        </p:tgtEl>
                                        <p:attrNameLst>
                                          <p:attrName>style.visibility</p:attrName>
                                        </p:attrNameLst>
                                      </p:cBhvr>
                                      <p:to>
                                        <p:strVal val="visible"/>
                                      </p:to>
                                    </p:set>
                                    <p:animEffect transition="in" filter="checkerboard(across)">
                                      <p:cBhvr>
                                        <p:cTn id="13" dur="500"/>
                                        <p:tgtEl>
                                          <p:spTgt spid="2089987">
                                            <p:txEl>
                                              <p:pRg st="1" end="1"/>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089987">
                                            <p:txEl>
                                              <p:pRg st="2" end="2"/>
                                            </p:txEl>
                                          </p:spTgt>
                                        </p:tgtEl>
                                        <p:attrNameLst>
                                          <p:attrName>style.visibility</p:attrName>
                                        </p:attrNameLst>
                                      </p:cBhvr>
                                      <p:to>
                                        <p:strVal val="visible"/>
                                      </p:to>
                                    </p:set>
                                    <p:animEffect transition="in" filter="checkerboard(across)">
                                      <p:cBhvr>
                                        <p:cTn id="16" dur="500"/>
                                        <p:tgtEl>
                                          <p:spTgt spid="2089987">
                                            <p:txEl>
                                              <p:pRg st="2" end="2"/>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089987">
                                            <p:txEl>
                                              <p:pRg st="3" end="3"/>
                                            </p:txEl>
                                          </p:spTgt>
                                        </p:tgtEl>
                                        <p:attrNameLst>
                                          <p:attrName>style.visibility</p:attrName>
                                        </p:attrNameLst>
                                      </p:cBhvr>
                                      <p:to>
                                        <p:strVal val="visible"/>
                                      </p:to>
                                    </p:set>
                                    <p:animEffect transition="in" filter="checkerboard(across)">
                                      <p:cBhvr>
                                        <p:cTn id="19" dur="500"/>
                                        <p:tgtEl>
                                          <p:spTgt spid="2089987">
                                            <p:txEl>
                                              <p:pRg st="3" end="3"/>
                                            </p:txEl>
                                          </p:spTgt>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089987">
                                            <p:txEl>
                                              <p:pRg st="4" end="4"/>
                                            </p:txEl>
                                          </p:spTgt>
                                        </p:tgtEl>
                                        <p:attrNameLst>
                                          <p:attrName>style.visibility</p:attrName>
                                        </p:attrNameLst>
                                      </p:cBhvr>
                                      <p:to>
                                        <p:strVal val="visible"/>
                                      </p:to>
                                    </p:set>
                                    <p:animEffect transition="in" filter="checkerboard(across)">
                                      <p:cBhvr>
                                        <p:cTn id="22" dur="500"/>
                                        <p:tgtEl>
                                          <p:spTgt spid="2089987">
                                            <p:txEl>
                                              <p:pRg st="4" end="4"/>
                                            </p:txEl>
                                          </p:spTgt>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2089987">
                                            <p:txEl>
                                              <p:pRg st="5" end="5"/>
                                            </p:txEl>
                                          </p:spTgt>
                                        </p:tgtEl>
                                        <p:attrNameLst>
                                          <p:attrName>style.visibility</p:attrName>
                                        </p:attrNameLst>
                                      </p:cBhvr>
                                      <p:to>
                                        <p:strVal val="visible"/>
                                      </p:to>
                                    </p:set>
                                    <p:animEffect transition="in" filter="checkerboard(across)">
                                      <p:cBhvr>
                                        <p:cTn id="25" dur="500"/>
                                        <p:tgtEl>
                                          <p:spTgt spid="20899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986" grpId="0"/>
      <p:bldP spid="208998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838E8A2C-E17C-432F-A819-4995A64F46A6}"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D611CF5F-57B5-4EED-81AF-6AF28CDAB3BD}" type="slidenum">
              <a:rPr lang="en-US" altLang="zh-CN">
                <a:solidFill>
                  <a:schemeClr val="tx1"/>
                </a:solidFill>
              </a:rPr>
              <a:pPr>
                <a:defRPr/>
              </a:pPr>
              <a:t>36</a:t>
            </a:fld>
            <a:endParaRPr lang="en-US" altLang="zh-CN">
              <a:solidFill>
                <a:schemeClr val="tx1"/>
              </a:solidFill>
            </a:endParaRPr>
          </a:p>
        </p:txBody>
      </p:sp>
      <p:sp>
        <p:nvSpPr>
          <p:cNvPr id="2092034" name="Rectangle 2"/>
          <p:cNvSpPr>
            <a:spLocks noGrp="1" noChangeArrowheads="1"/>
          </p:cNvSpPr>
          <p:nvPr>
            <p:ph type="title"/>
          </p:nvPr>
        </p:nvSpPr>
        <p:spPr/>
        <p:txBody>
          <a:bodyPr/>
          <a:lstStyle/>
          <a:p>
            <a:pPr eaLnBrk="1" hangingPunct="1"/>
            <a:r>
              <a:rPr lang="en-US" altLang="zh-CN" smtClean="0"/>
              <a:t>SCM</a:t>
            </a:r>
            <a:r>
              <a:rPr lang="zh-CN" altLang="en-US" smtClean="0"/>
              <a:t>的相关角色</a:t>
            </a:r>
          </a:p>
        </p:txBody>
      </p:sp>
      <p:sp>
        <p:nvSpPr>
          <p:cNvPr id="2092035" name="Rectangle 3"/>
          <p:cNvSpPr>
            <a:spLocks noGrp="1" noChangeArrowheads="1"/>
          </p:cNvSpPr>
          <p:nvPr>
            <p:ph type="body" idx="1"/>
          </p:nvPr>
        </p:nvSpPr>
        <p:spPr>
          <a:xfrm>
            <a:off x="2411413" y="1989138"/>
            <a:ext cx="4608512" cy="4248150"/>
          </a:xfrm>
        </p:spPr>
        <p:txBody>
          <a:bodyPr/>
          <a:lstStyle/>
          <a:p>
            <a:pPr eaLnBrk="1" hangingPunct="1"/>
            <a:r>
              <a:rPr lang="zh-CN" altLang="en-US" smtClean="0"/>
              <a:t>主要角色</a:t>
            </a:r>
          </a:p>
          <a:p>
            <a:pPr lvl="1" eaLnBrk="1" fontAlgn="ctr" hangingPunct="1"/>
            <a:r>
              <a:rPr lang="zh-CN" altLang="en-US" smtClean="0"/>
              <a:t>配置经理 </a:t>
            </a:r>
          </a:p>
          <a:p>
            <a:pPr lvl="1" eaLnBrk="1" fontAlgn="ctr" hangingPunct="1"/>
            <a:r>
              <a:rPr lang="zh-CN" altLang="en-US" smtClean="0"/>
              <a:t>模块主管 </a:t>
            </a:r>
          </a:p>
          <a:p>
            <a:pPr lvl="1" eaLnBrk="1" fontAlgn="ctr" hangingPunct="1"/>
            <a:r>
              <a:rPr lang="zh-CN" altLang="en-US" smtClean="0"/>
              <a:t>配置管理员</a:t>
            </a:r>
          </a:p>
          <a:p>
            <a:pPr lvl="1" eaLnBrk="1" fontAlgn="ctr" hangingPunct="1"/>
            <a:r>
              <a:rPr lang="zh-CN" altLang="en-US" smtClean="0"/>
              <a:t>变更控制委员会</a:t>
            </a:r>
            <a:r>
              <a:rPr lang="en-US" altLang="zh-CN" smtClean="0"/>
              <a:t>CCB</a:t>
            </a:r>
            <a:r>
              <a:rPr lang="en-US" altLang="zh-CN" smtClean="0">
                <a:ea typeface="宋体" panose="0201060003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92034"/>
                                        </p:tgtEl>
                                        <p:attrNameLst>
                                          <p:attrName>style.visibility</p:attrName>
                                        </p:attrNameLst>
                                      </p:cBhvr>
                                      <p:to>
                                        <p:strVal val="visible"/>
                                      </p:to>
                                    </p:set>
                                    <p:animEffect transition="in" filter="wipe(left)">
                                      <p:cBhvr>
                                        <p:cTn id="7" dur="500"/>
                                        <p:tgtEl>
                                          <p:spTgt spid="2092034"/>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2092035">
                                            <p:txEl>
                                              <p:pRg st="0" end="0"/>
                                            </p:txEl>
                                          </p:spTgt>
                                        </p:tgtEl>
                                        <p:attrNameLst>
                                          <p:attrName>style.visibility</p:attrName>
                                        </p:attrNameLst>
                                      </p:cBhvr>
                                      <p:to>
                                        <p:strVal val="visible"/>
                                      </p:to>
                                    </p:set>
                                    <p:animEffect transition="in" filter="strips(downRight)">
                                      <p:cBhvr>
                                        <p:cTn id="10" dur="2000"/>
                                        <p:tgtEl>
                                          <p:spTgt spid="2092035">
                                            <p:txEl>
                                              <p:pRg st="0" end="0"/>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2092035">
                                            <p:txEl>
                                              <p:pRg st="1" end="1"/>
                                            </p:txEl>
                                          </p:spTgt>
                                        </p:tgtEl>
                                        <p:attrNameLst>
                                          <p:attrName>style.visibility</p:attrName>
                                        </p:attrNameLst>
                                      </p:cBhvr>
                                      <p:to>
                                        <p:strVal val="visible"/>
                                      </p:to>
                                    </p:set>
                                    <p:animEffect transition="in" filter="strips(downRight)">
                                      <p:cBhvr>
                                        <p:cTn id="13" dur="2000"/>
                                        <p:tgtEl>
                                          <p:spTgt spid="2092035">
                                            <p:txEl>
                                              <p:pRg st="1" end="1"/>
                                            </p:tx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2092035">
                                            <p:txEl>
                                              <p:pRg st="2" end="2"/>
                                            </p:txEl>
                                          </p:spTgt>
                                        </p:tgtEl>
                                        <p:attrNameLst>
                                          <p:attrName>style.visibility</p:attrName>
                                        </p:attrNameLst>
                                      </p:cBhvr>
                                      <p:to>
                                        <p:strVal val="visible"/>
                                      </p:to>
                                    </p:set>
                                    <p:animEffect transition="in" filter="strips(downRight)">
                                      <p:cBhvr>
                                        <p:cTn id="16" dur="2000"/>
                                        <p:tgtEl>
                                          <p:spTgt spid="2092035">
                                            <p:txEl>
                                              <p:pRg st="2" end="2"/>
                                            </p:txEl>
                                          </p:spTgt>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2092035">
                                            <p:txEl>
                                              <p:pRg st="3" end="3"/>
                                            </p:txEl>
                                          </p:spTgt>
                                        </p:tgtEl>
                                        <p:attrNameLst>
                                          <p:attrName>style.visibility</p:attrName>
                                        </p:attrNameLst>
                                      </p:cBhvr>
                                      <p:to>
                                        <p:strVal val="visible"/>
                                      </p:to>
                                    </p:set>
                                    <p:animEffect transition="in" filter="strips(downRight)">
                                      <p:cBhvr>
                                        <p:cTn id="19" dur="2000"/>
                                        <p:tgtEl>
                                          <p:spTgt spid="2092035">
                                            <p:txEl>
                                              <p:pRg st="3" end="3"/>
                                            </p:txEl>
                                          </p:spTgt>
                                        </p:tgtEl>
                                      </p:cBhvr>
                                    </p:animEffect>
                                  </p:childTnLst>
                                </p:cTn>
                              </p:par>
                              <p:par>
                                <p:cTn id="20" presetID="18" presetClass="entr" presetSubtype="6" fill="hold" grpId="0" nodeType="withEffect">
                                  <p:stCondLst>
                                    <p:cond delay="0"/>
                                  </p:stCondLst>
                                  <p:childTnLst>
                                    <p:set>
                                      <p:cBhvr>
                                        <p:cTn id="21" dur="1" fill="hold">
                                          <p:stCondLst>
                                            <p:cond delay="0"/>
                                          </p:stCondLst>
                                        </p:cTn>
                                        <p:tgtEl>
                                          <p:spTgt spid="2092035">
                                            <p:txEl>
                                              <p:pRg st="4" end="4"/>
                                            </p:txEl>
                                          </p:spTgt>
                                        </p:tgtEl>
                                        <p:attrNameLst>
                                          <p:attrName>style.visibility</p:attrName>
                                        </p:attrNameLst>
                                      </p:cBhvr>
                                      <p:to>
                                        <p:strVal val="visible"/>
                                      </p:to>
                                    </p:set>
                                    <p:animEffect transition="in" filter="strips(downRight)">
                                      <p:cBhvr>
                                        <p:cTn id="22" dur="2000"/>
                                        <p:tgtEl>
                                          <p:spTgt spid="20920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2034" grpId="0"/>
      <p:bldP spid="209203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B588606C-077F-424D-9ACE-AED0475570EF}"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5BE7A430-1CDD-4016-99C6-664F54059136}" type="slidenum">
              <a:rPr lang="en-US" altLang="zh-CN">
                <a:solidFill>
                  <a:schemeClr val="tx1"/>
                </a:solidFill>
              </a:rPr>
              <a:pPr>
                <a:defRPr/>
              </a:pPr>
              <a:t>37</a:t>
            </a:fld>
            <a:endParaRPr lang="en-US" altLang="zh-CN">
              <a:solidFill>
                <a:schemeClr val="tx1"/>
              </a:solidFill>
            </a:endParaRPr>
          </a:p>
        </p:txBody>
      </p:sp>
      <p:sp>
        <p:nvSpPr>
          <p:cNvPr id="2094082" name="Rectangle 2"/>
          <p:cNvSpPr>
            <a:spLocks noGrp="1" noChangeArrowheads="1"/>
          </p:cNvSpPr>
          <p:nvPr>
            <p:ph type="title"/>
          </p:nvPr>
        </p:nvSpPr>
        <p:spPr/>
        <p:txBody>
          <a:bodyPr/>
          <a:lstStyle/>
          <a:p>
            <a:pPr eaLnBrk="1" hangingPunct="1"/>
            <a:r>
              <a:rPr lang="en-US" altLang="zh-CN" smtClean="0"/>
              <a:t>1)</a:t>
            </a:r>
            <a:r>
              <a:rPr lang="zh-CN" altLang="en-US" smtClean="0"/>
              <a:t>配置经理</a:t>
            </a:r>
          </a:p>
        </p:txBody>
      </p:sp>
      <p:sp>
        <p:nvSpPr>
          <p:cNvPr id="2094083" name="Rectangle 3"/>
          <p:cNvSpPr>
            <a:spLocks noGrp="1" noChangeArrowheads="1"/>
          </p:cNvSpPr>
          <p:nvPr>
            <p:ph type="body" idx="1"/>
          </p:nvPr>
        </p:nvSpPr>
        <p:spPr/>
        <p:txBody>
          <a:bodyPr/>
          <a:lstStyle/>
          <a:p>
            <a:pPr eaLnBrk="1" hangingPunct="1"/>
            <a:r>
              <a:rPr lang="zh-CN" altLang="en-US" smtClean="0"/>
              <a:t>配置经理职能</a:t>
            </a:r>
          </a:p>
          <a:p>
            <a:pPr lvl="1" eaLnBrk="1" hangingPunct="1"/>
            <a:r>
              <a:rPr lang="zh-CN" altLang="en-US" smtClean="0"/>
              <a:t>制定</a:t>
            </a:r>
            <a:r>
              <a:rPr lang="en-US" altLang="zh-CN" smtClean="0"/>
              <a:t>SCM</a:t>
            </a:r>
            <a:r>
              <a:rPr lang="zh-CN" altLang="en-US" smtClean="0"/>
              <a:t>规程，形成文档并分发给有关人员</a:t>
            </a:r>
          </a:p>
          <a:p>
            <a:pPr lvl="1" eaLnBrk="1" hangingPunct="1"/>
            <a:r>
              <a:rPr lang="zh-CN" altLang="en-US" smtClean="0"/>
              <a:t>建立系统基线</a:t>
            </a:r>
            <a:endParaRPr lang="en-US" altLang="zh-CN" smtClean="0"/>
          </a:p>
          <a:p>
            <a:pPr lvl="2" eaLnBrk="1" hangingPunct="1"/>
            <a:r>
              <a:rPr lang="zh-CN" altLang="en-US" smtClean="0"/>
              <a:t>确保对基线的变更都经过授权人员的批准</a:t>
            </a:r>
          </a:p>
          <a:p>
            <a:pPr lvl="2" eaLnBrk="1" hangingPunct="1"/>
            <a:r>
              <a:rPr lang="zh-CN" altLang="en-US" smtClean="0"/>
              <a:t>确保对基线的所有变更都进行充分细致的记录，以便可以重新生成或回退</a:t>
            </a:r>
          </a:p>
          <a:p>
            <a:pPr lvl="2" eaLnBrk="1" hangingPunct="1"/>
            <a:r>
              <a:rPr lang="zh-CN" altLang="en-US" smtClean="0"/>
              <a:t>确保所有基线变更都经过回归测试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2094082"/>
                                        </p:tgtEl>
                                        <p:attrNameLst>
                                          <p:attrName>style.visibility</p:attrName>
                                        </p:attrNameLst>
                                      </p:cBhvr>
                                      <p:to>
                                        <p:strVal val="visible"/>
                                      </p:to>
                                    </p:set>
                                    <p:anim calcmode="lin" valueType="num">
                                      <p:cBhvr additive="base">
                                        <p:cTn id="7" dur="500" fill="hold"/>
                                        <p:tgtEl>
                                          <p:spTgt spid="2094082"/>
                                        </p:tgtEl>
                                        <p:attrNameLst>
                                          <p:attrName>ppt_x</p:attrName>
                                        </p:attrNameLst>
                                      </p:cBhvr>
                                      <p:tavLst>
                                        <p:tav tm="0">
                                          <p:val>
                                            <p:strVal val="0-#ppt_w/2"/>
                                          </p:val>
                                        </p:tav>
                                        <p:tav tm="100000">
                                          <p:val>
                                            <p:strVal val="#ppt_x"/>
                                          </p:val>
                                        </p:tav>
                                      </p:tavLst>
                                    </p:anim>
                                    <p:anim calcmode="lin" valueType="num">
                                      <p:cBhvr additive="base">
                                        <p:cTn id="8" dur="500" fill="hold"/>
                                        <p:tgtEl>
                                          <p:spTgt spid="2094082"/>
                                        </p:tgtEl>
                                        <p:attrNameLst>
                                          <p:attrName>ppt_y</p:attrName>
                                        </p:attrNameLst>
                                      </p:cBhvr>
                                      <p:tavLst>
                                        <p:tav tm="0">
                                          <p:val>
                                            <p:strVal val="1+#ppt_h/2"/>
                                          </p:val>
                                        </p:tav>
                                        <p:tav tm="100000">
                                          <p:val>
                                            <p:strVal val="#ppt_y"/>
                                          </p:val>
                                        </p:tav>
                                      </p:tavLst>
                                    </p:anim>
                                  </p:childTnLst>
                                </p:cTn>
                              </p:par>
                              <p:par>
                                <p:cTn id="9" presetID="5" presetClass="entr" presetSubtype="5" fill="hold" grpId="0" nodeType="withEffect">
                                  <p:stCondLst>
                                    <p:cond delay="0"/>
                                  </p:stCondLst>
                                  <p:childTnLst>
                                    <p:set>
                                      <p:cBhvr>
                                        <p:cTn id="10" dur="1" fill="hold">
                                          <p:stCondLst>
                                            <p:cond delay="0"/>
                                          </p:stCondLst>
                                        </p:cTn>
                                        <p:tgtEl>
                                          <p:spTgt spid="2094083">
                                            <p:txEl>
                                              <p:pRg st="0" end="0"/>
                                            </p:txEl>
                                          </p:spTgt>
                                        </p:tgtEl>
                                        <p:attrNameLst>
                                          <p:attrName>style.visibility</p:attrName>
                                        </p:attrNameLst>
                                      </p:cBhvr>
                                      <p:to>
                                        <p:strVal val="visible"/>
                                      </p:to>
                                    </p:set>
                                    <p:animEffect transition="in" filter="checkerboard(down)">
                                      <p:cBhvr>
                                        <p:cTn id="11" dur="1000"/>
                                        <p:tgtEl>
                                          <p:spTgt spid="2094083">
                                            <p:txEl>
                                              <p:pRg st="0" end="0"/>
                                            </p:txEl>
                                          </p:spTgt>
                                        </p:tgtEl>
                                      </p:cBhvr>
                                    </p:animEffect>
                                  </p:childTnLst>
                                </p:cTn>
                              </p:par>
                              <p:par>
                                <p:cTn id="12" presetID="5" presetClass="entr" presetSubtype="5" fill="hold" grpId="0" nodeType="withEffect">
                                  <p:stCondLst>
                                    <p:cond delay="0"/>
                                  </p:stCondLst>
                                  <p:childTnLst>
                                    <p:set>
                                      <p:cBhvr>
                                        <p:cTn id="13" dur="1" fill="hold">
                                          <p:stCondLst>
                                            <p:cond delay="0"/>
                                          </p:stCondLst>
                                        </p:cTn>
                                        <p:tgtEl>
                                          <p:spTgt spid="2094083">
                                            <p:txEl>
                                              <p:pRg st="1" end="1"/>
                                            </p:txEl>
                                          </p:spTgt>
                                        </p:tgtEl>
                                        <p:attrNameLst>
                                          <p:attrName>style.visibility</p:attrName>
                                        </p:attrNameLst>
                                      </p:cBhvr>
                                      <p:to>
                                        <p:strVal val="visible"/>
                                      </p:to>
                                    </p:set>
                                    <p:animEffect transition="in" filter="checkerboard(down)">
                                      <p:cBhvr>
                                        <p:cTn id="14" dur="1000"/>
                                        <p:tgtEl>
                                          <p:spTgt spid="2094083">
                                            <p:txEl>
                                              <p:pRg st="1" end="1"/>
                                            </p:txEl>
                                          </p:spTgt>
                                        </p:tgtEl>
                                      </p:cBhvr>
                                    </p:animEffect>
                                  </p:childTnLst>
                                </p:cTn>
                              </p:par>
                              <p:par>
                                <p:cTn id="15" presetID="5" presetClass="entr" presetSubtype="5" fill="hold" grpId="0" nodeType="withEffect">
                                  <p:stCondLst>
                                    <p:cond delay="0"/>
                                  </p:stCondLst>
                                  <p:childTnLst>
                                    <p:set>
                                      <p:cBhvr>
                                        <p:cTn id="16" dur="1" fill="hold">
                                          <p:stCondLst>
                                            <p:cond delay="0"/>
                                          </p:stCondLst>
                                        </p:cTn>
                                        <p:tgtEl>
                                          <p:spTgt spid="2094083">
                                            <p:txEl>
                                              <p:pRg st="2" end="2"/>
                                            </p:txEl>
                                          </p:spTgt>
                                        </p:tgtEl>
                                        <p:attrNameLst>
                                          <p:attrName>style.visibility</p:attrName>
                                        </p:attrNameLst>
                                      </p:cBhvr>
                                      <p:to>
                                        <p:strVal val="visible"/>
                                      </p:to>
                                    </p:set>
                                    <p:animEffect transition="in" filter="checkerboard(down)">
                                      <p:cBhvr>
                                        <p:cTn id="17" dur="1000"/>
                                        <p:tgtEl>
                                          <p:spTgt spid="2094083">
                                            <p:txEl>
                                              <p:pRg st="2" end="2"/>
                                            </p:txEl>
                                          </p:spTgt>
                                        </p:tgtEl>
                                      </p:cBhvr>
                                    </p:animEffect>
                                  </p:childTnLst>
                                </p:cTn>
                              </p:par>
                              <p:par>
                                <p:cTn id="18" presetID="5" presetClass="entr" presetSubtype="5" fill="hold" grpId="0" nodeType="withEffect">
                                  <p:stCondLst>
                                    <p:cond delay="0"/>
                                  </p:stCondLst>
                                  <p:childTnLst>
                                    <p:set>
                                      <p:cBhvr>
                                        <p:cTn id="19" dur="1" fill="hold">
                                          <p:stCondLst>
                                            <p:cond delay="0"/>
                                          </p:stCondLst>
                                        </p:cTn>
                                        <p:tgtEl>
                                          <p:spTgt spid="2094083">
                                            <p:txEl>
                                              <p:pRg st="3" end="3"/>
                                            </p:txEl>
                                          </p:spTgt>
                                        </p:tgtEl>
                                        <p:attrNameLst>
                                          <p:attrName>style.visibility</p:attrName>
                                        </p:attrNameLst>
                                      </p:cBhvr>
                                      <p:to>
                                        <p:strVal val="visible"/>
                                      </p:to>
                                    </p:set>
                                    <p:animEffect transition="in" filter="checkerboard(down)">
                                      <p:cBhvr>
                                        <p:cTn id="20" dur="1000"/>
                                        <p:tgtEl>
                                          <p:spTgt spid="2094083">
                                            <p:txEl>
                                              <p:pRg st="3" end="3"/>
                                            </p:txEl>
                                          </p:spTgt>
                                        </p:tgtEl>
                                      </p:cBhvr>
                                    </p:animEffect>
                                  </p:childTnLst>
                                </p:cTn>
                              </p:par>
                              <p:par>
                                <p:cTn id="21" presetID="5" presetClass="entr" presetSubtype="5" fill="hold" grpId="0" nodeType="withEffect">
                                  <p:stCondLst>
                                    <p:cond delay="0"/>
                                  </p:stCondLst>
                                  <p:childTnLst>
                                    <p:set>
                                      <p:cBhvr>
                                        <p:cTn id="22" dur="1" fill="hold">
                                          <p:stCondLst>
                                            <p:cond delay="0"/>
                                          </p:stCondLst>
                                        </p:cTn>
                                        <p:tgtEl>
                                          <p:spTgt spid="2094083">
                                            <p:txEl>
                                              <p:pRg st="4" end="4"/>
                                            </p:txEl>
                                          </p:spTgt>
                                        </p:tgtEl>
                                        <p:attrNameLst>
                                          <p:attrName>style.visibility</p:attrName>
                                        </p:attrNameLst>
                                      </p:cBhvr>
                                      <p:to>
                                        <p:strVal val="visible"/>
                                      </p:to>
                                    </p:set>
                                    <p:animEffect transition="in" filter="checkerboard(down)">
                                      <p:cBhvr>
                                        <p:cTn id="23" dur="1000"/>
                                        <p:tgtEl>
                                          <p:spTgt spid="2094083">
                                            <p:txEl>
                                              <p:pRg st="4" end="4"/>
                                            </p:txEl>
                                          </p:spTgt>
                                        </p:tgtEl>
                                      </p:cBhvr>
                                    </p:animEffect>
                                  </p:childTnLst>
                                </p:cTn>
                              </p:par>
                              <p:par>
                                <p:cTn id="24" presetID="5" presetClass="entr" presetSubtype="5" fill="hold" grpId="0" nodeType="withEffect">
                                  <p:stCondLst>
                                    <p:cond delay="0"/>
                                  </p:stCondLst>
                                  <p:childTnLst>
                                    <p:set>
                                      <p:cBhvr>
                                        <p:cTn id="25" dur="1" fill="hold">
                                          <p:stCondLst>
                                            <p:cond delay="0"/>
                                          </p:stCondLst>
                                        </p:cTn>
                                        <p:tgtEl>
                                          <p:spTgt spid="2094083">
                                            <p:txEl>
                                              <p:pRg st="5" end="5"/>
                                            </p:txEl>
                                          </p:spTgt>
                                        </p:tgtEl>
                                        <p:attrNameLst>
                                          <p:attrName>style.visibility</p:attrName>
                                        </p:attrNameLst>
                                      </p:cBhvr>
                                      <p:to>
                                        <p:strVal val="visible"/>
                                      </p:to>
                                    </p:set>
                                    <p:animEffect transition="in" filter="checkerboard(down)">
                                      <p:cBhvr>
                                        <p:cTn id="26" dur="1000"/>
                                        <p:tgtEl>
                                          <p:spTgt spid="20940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4082" grpId="0"/>
      <p:bldP spid="209408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8F178C30-7A8E-450B-ACD4-84682ABB63F4}"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33A171FA-8083-4035-B906-DB160577BAFE}" type="slidenum">
              <a:rPr lang="en-US" altLang="zh-CN">
                <a:solidFill>
                  <a:schemeClr val="tx1"/>
                </a:solidFill>
              </a:rPr>
              <a:pPr>
                <a:defRPr/>
              </a:pPr>
              <a:t>38</a:t>
            </a:fld>
            <a:endParaRPr lang="en-US" altLang="zh-CN">
              <a:solidFill>
                <a:schemeClr val="tx1"/>
              </a:solidFill>
            </a:endParaRPr>
          </a:p>
        </p:txBody>
      </p:sp>
      <p:sp>
        <p:nvSpPr>
          <p:cNvPr id="2096130" name="Rectangle 2"/>
          <p:cNvSpPr>
            <a:spLocks noGrp="1" noChangeArrowheads="1"/>
          </p:cNvSpPr>
          <p:nvPr>
            <p:ph type="title"/>
          </p:nvPr>
        </p:nvSpPr>
        <p:spPr/>
        <p:txBody>
          <a:bodyPr/>
          <a:lstStyle/>
          <a:p>
            <a:pPr eaLnBrk="1" hangingPunct="1"/>
            <a:r>
              <a:rPr lang="en-US" altLang="zh-CN" sz="4800" smtClean="0"/>
              <a:t>2)</a:t>
            </a:r>
            <a:r>
              <a:rPr lang="zh-CN" altLang="en-US" sz="4800" smtClean="0"/>
              <a:t>模块主管</a:t>
            </a:r>
          </a:p>
        </p:txBody>
      </p:sp>
      <p:sp>
        <p:nvSpPr>
          <p:cNvPr id="2096131" name="Rectangle 3"/>
          <p:cNvSpPr>
            <a:spLocks noGrp="1" noChangeArrowheads="1"/>
          </p:cNvSpPr>
          <p:nvPr>
            <p:ph type="body" idx="1"/>
          </p:nvPr>
        </p:nvSpPr>
        <p:spPr>
          <a:xfrm>
            <a:off x="762000" y="2036763"/>
            <a:ext cx="7696200" cy="4487862"/>
          </a:xfrm>
        </p:spPr>
        <p:txBody>
          <a:bodyPr/>
          <a:lstStyle/>
          <a:p>
            <a:pPr eaLnBrk="1" hangingPunct="1"/>
            <a:r>
              <a:rPr lang="zh-CN" altLang="en-US" smtClean="0">
                <a:latin typeface="Times New Roman" panose="02020603050405020304" pitchFamily="18" charset="0"/>
              </a:rPr>
              <a:t>模块主管职能</a:t>
            </a:r>
          </a:p>
          <a:p>
            <a:pPr lvl="1" eaLnBrk="1" hangingPunct="1"/>
            <a:r>
              <a:rPr lang="zh-CN" altLang="en-US" smtClean="0">
                <a:latin typeface="Times New Roman" panose="02020603050405020304" pitchFamily="18" charset="0"/>
              </a:rPr>
              <a:t>把握模块的设计，控制模块的所有更改</a:t>
            </a:r>
          </a:p>
          <a:p>
            <a:pPr lvl="1" eaLnBrk="1" hangingPunct="1"/>
            <a:r>
              <a:rPr lang="zh-CN" altLang="en-US" smtClean="0">
                <a:latin typeface="Times New Roman" panose="02020603050405020304" pitchFamily="18" charset="0"/>
              </a:rPr>
              <a:t>评审模块的变更，确保模块的完整性</a:t>
            </a:r>
          </a:p>
          <a:p>
            <a:pPr lvl="1" eaLnBrk="1" hangingPunct="1"/>
            <a:endParaRPr lang="zh-CN" altLang="en-US" smtClean="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96130"/>
                                        </p:tgtEl>
                                        <p:attrNameLst>
                                          <p:attrName>style.visibility</p:attrName>
                                        </p:attrNameLst>
                                      </p:cBhvr>
                                      <p:to>
                                        <p:strVal val="visible"/>
                                      </p:to>
                                    </p:set>
                                    <p:animEffect transition="in" filter="blinds(horizontal)">
                                      <p:cBhvr>
                                        <p:cTn id="7" dur="500"/>
                                        <p:tgtEl>
                                          <p:spTgt spid="2096130"/>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096131">
                                            <p:txEl>
                                              <p:pRg st="0" end="0"/>
                                            </p:txEl>
                                          </p:spTgt>
                                        </p:tgtEl>
                                        <p:attrNameLst>
                                          <p:attrName>style.visibility</p:attrName>
                                        </p:attrNameLst>
                                      </p:cBhvr>
                                      <p:to>
                                        <p:strVal val="visible"/>
                                      </p:to>
                                    </p:set>
                                    <p:animEffect transition="in" filter="strips(downLeft)">
                                      <p:cBhvr>
                                        <p:cTn id="10" dur="1000"/>
                                        <p:tgtEl>
                                          <p:spTgt spid="2096131">
                                            <p:txEl>
                                              <p:pRg st="0" end="0"/>
                                            </p:txEl>
                                          </p:spTgt>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2096131">
                                            <p:txEl>
                                              <p:pRg st="1" end="1"/>
                                            </p:txEl>
                                          </p:spTgt>
                                        </p:tgtEl>
                                        <p:attrNameLst>
                                          <p:attrName>style.visibility</p:attrName>
                                        </p:attrNameLst>
                                      </p:cBhvr>
                                      <p:to>
                                        <p:strVal val="visible"/>
                                      </p:to>
                                    </p:set>
                                    <p:animEffect transition="in" filter="strips(downLeft)">
                                      <p:cBhvr>
                                        <p:cTn id="13" dur="1000"/>
                                        <p:tgtEl>
                                          <p:spTgt spid="2096131">
                                            <p:txEl>
                                              <p:pRg st="1" end="1"/>
                                            </p:txEl>
                                          </p:spTgt>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2096131">
                                            <p:txEl>
                                              <p:pRg st="2" end="2"/>
                                            </p:txEl>
                                          </p:spTgt>
                                        </p:tgtEl>
                                        <p:attrNameLst>
                                          <p:attrName>style.visibility</p:attrName>
                                        </p:attrNameLst>
                                      </p:cBhvr>
                                      <p:to>
                                        <p:strVal val="visible"/>
                                      </p:to>
                                    </p:set>
                                    <p:animEffect transition="in" filter="strips(downLeft)">
                                      <p:cBhvr>
                                        <p:cTn id="16" dur="1000"/>
                                        <p:tgtEl>
                                          <p:spTgt spid="20961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6130" grpId="0"/>
      <p:bldP spid="209613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29E78ADE-F65B-4F79-B75A-895B4CF4A664}"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3B30D5AC-5A1D-44A7-8BFE-F668587AF596}" type="slidenum">
              <a:rPr lang="en-US" altLang="zh-CN">
                <a:solidFill>
                  <a:schemeClr val="tx1"/>
                </a:solidFill>
              </a:rPr>
              <a:pPr>
                <a:defRPr/>
              </a:pPr>
              <a:t>39</a:t>
            </a:fld>
            <a:endParaRPr lang="en-US" altLang="zh-CN">
              <a:solidFill>
                <a:schemeClr val="tx1"/>
              </a:solidFill>
            </a:endParaRPr>
          </a:p>
        </p:txBody>
      </p:sp>
      <p:sp>
        <p:nvSpPr>
          <p:cNvPr id="2098178" name="Rectangle 2"/>
          <p:cNvSpPr>
            <a:spLocks noGrp="1" noChangeArrowheads="1"/>
          </p:cNvSpPr>
          <p:nvPr>
            <p:ph type="title"/>
          </p:nvPr>
        </p:nvSpPr>
        <p:spPr/>
        <p:txBody>
          <a:bodyPr/>
          <a:lstStyle/>
          <a:p>
            <a:pPr eaLnBrk="1" hangingPunct="1"/>
            <a:r>
              <a:rPr lang="en-US" altLang="zh-CN" smtClean="0">
                <a:solidFill>
                  <a:schemeClr val="tx1"/>
                </a:solidFill>
              </a:rPr>
              <a:t>3)</a:t>
            </a:r>
            <a:r>
              <a:rPr lang="zh-CN" altLang="en-US" smtClean="0">
                <a:solidFill>
                  <a:schemeClr val="tx1"/>
                </a:solidFill>
              </a:rPr>
              <a:t>配置管理员</a:t>
            </a:r>
          </a:p>
        </p:txBody>
      </p:sp>
      <p:sp>
        <p:nvSpPr>
          <p:cNvPr id="2098179" name="Rectangle 3"/>
          <p:cNvSpPr>
            <a:spLocks noGrp="1" noChangeArrowheads="1"/>
          </p:cNvSpPr>
          <p:nvPr>
            <p:ph type="body" idx="1"/>
          </p:nvPr>
        </p:nvSpPr>
        <p:spPr>
          <a:xfrm>
            <a:off x="1841500" y="1943100"/>
            <a:ext cx="5970588" cy="4581525"/>
          </a:xfrm>
        </p:spPr>
        <p:txBody>
          <a:bodyPr/>
          <a:lstStyle/>
          <a:p>
            <a:pPr eaLnBrk="1" hangingPunct="1">
              <a:lnSpc>
                <a:spcPct val="90000"/>
              </a:lnSpc>
            </a:pPr>
            <a:r>
              <a:rPr lang="zh-CN" altLang="en-US" smtClean="0">
                <a:latin typeface="Times New Roman" panose="02020603050405020304" pitchFamily="18" charset="0"/>
              </a:rPr>
              <a:t>项目的</a:t>
            </a:r>
            <a:r>
              <a:rPr lang="en-US" altLang="zh-CN" smtClean="0">
                <a:latin typeface="Times New Roman" panose="02020603050405020304" pitchFamily="18" charset="0"/>
              </a:rPr>
              <a:t>SCM</a:t>
            </a:r>
            <a:r>
              <a:rPr lang="zh-CN" altLang="en-US" smtClean="0">
                <a:latin typeface="Times New Roman" panose="02020603050405020304" pitchFamily="18" charset="0"/>
              </a:rPr>
              <a:t>库系统的日常管理和维护</a:t>
            </a:r>
          </a:p>
          <a:p>
            <a:pPr eaLnBrk="1" hangingPunct="1">
              <a:lnSpc>
                <a:spcPct val="90000"/>
              </a:lnSpc>
            </a:pPr>
            <a:r>
              <a:rPr lang="zh-CN" altLang="en-US" smtClean="0">
                <a:latin typeface="Times New Roman" panose="02020603050405020304" pitchFamily="18" charset="0"/>
              </a:rPr>
              <a:t>受控库</a:t>
            </a:r>
            <a:endParaRPr lang="en-US" altLang="zh-CN" smtClean="0">
              <a:latin typeface="Times New Roman" panose="02020603050405020304" pitchFamily="18" charset="0"/>
            </a:endParaRPr>
          </a:p>
          <a:p>
            <a:pPr lvl="1" eaLnBrk="1" hangingPunct="1">
              <a:lnSpc>
                <a:spcPct val="90000"/>
              </a:lnSpc>
            </a:pPr>
            <a:r>
              <a:rPr lang="zh-CN" altLang="en-US" smtClean="0">
                <a:latin typeface="Times New Roman" panose="02020603050405020304" pitchFamily="18" charset="0"/>
              </a:rPr>
              <a:t>受控库的访问管理</a:t>
            </a:r>
          </a:p>
          <a:p>
            <a:pPr lvl="1" eaLnBrk="1" hangingPunct="1">
              <a:lnSpc>
                <a:spcPct val="90000"/>
              </a:lnSpc>
            </a:pPr>
            <a:r>
              <a:rPr lang="zh-CN" altLang="en-US" smtClean="0">
                <a:latin typeface="Times New Roman" panose="02020603050405020304" pitchFamily="18" charset="0"/>
              </a:rPr>
              <a:t>受控库基线的备份和更新</a:t>
            </a:r>
          </a:p>
          <a:p>
            <a:pPr eaLnBrk="1" hangingPunct="1">
              <a:lnSpc>
                <a:spcPct val="90000"/>
              </a:lnSpc>
            </a:pPr>
            <a:r>
              <a:rPr lang="en-US" altLang="zh-CN" smtClean="0">
                <a:latin typeface="Times New Roman" panose="02020603050405020304" pitchFamily="18" charset="0"/>
              </a:rPr>
              <a:t>SCM</a:t>
            </a:r>
            <a:r>
              <a:rPr lang="zh-CN" altLang="en-US" smtClean="0">
                <a:latin typeface="Times New Roman" panose="02020603050405020304" pitchFamily="18" charset="0"/>
              </a:rPr>
              <a:t>活动</a:t>
            </a:r>
            <a:endParaRPr lang="en-US" altLang="zh-CN" smtClean="0">
              <a:latin typeface="Times New Roman" panose="02020603050405020304" pitchFamily="18" charset="0"/>
            </a:endParaRPr>
          </a:p>
          <a:p>
            <a:pPr lvl="1" eaLnBrk="1" hangingPunct="1">
              <a:lnSpc>
                <a:spcPct val="90000"/>
              </a:lnSpc>
            </a:pPr>
            <a:r>
              <a:rPr lang="en-US" altLang="zh-CN" smtClean="0">
                <a:latin typeface="Times New Roman" panose="02020603050405020304" pitchFamily="18" charset="0"/>
              </a:rPr>
              <a:t>SCM</a:t>
            </a:r>
            <a:r>
              <a:rPr lang="zh-CN" altLang="en-US" smtClean="0">
                <a:latin typeface="Times New Roman" panose="02020603050405020304" pitchFamily="18" charset="0"/>
              </a:rPr>
              <a:t>活动记录</a:t>
            </a:r>
          </a:p>
          <a:p>
            <a:pPr lvl="1" eaLnBrk="1" hangingPunct="1">
              <a:lnSpc>
                <a:spcPct val="90000"/>
              </a:lnSpc>
            </a:pPr>
            <a:r>
              <a:rPr lang="en-US" altLang="zh-CN" smtClean="0">
                <a:latin typeface="Times New Roman" panose="02020603050405020304" pitchFamily="18" charset="0"/>
              </a:rPr>
              <a:t>SCM</a:t>
            </a:r>
            <a:r>
              <a:rPr lang="zh-CN" altLang="en-US" smtClean="0">
                <a:latin typeface="Times New Roman" panose="02020603050405020304" pitchFamily="18" charset="0"/>
              </a:rPr>
              <a:t>报告的生成和发布</a:t>
            </a:r>
          </a:p>
          <a:p>
            <a:pPr lvl="1" eaLnBrk="1" hangingPunct="1">
              <a:lnSpc>
                <a:spcPct val="90000"/>
              </a:lnSpc>
            </a:pPr>
            <a:r>
              <a:rPr lang="zh-CN" altLang="en-US" smtClean="0">
                <a:latin typeface="Times New Roman" panose="02020603050405020304" pitchFamily="18" charset="0"/>
              </a:rPr>
              <a:t>编制</a:t>
            </a:r>
            <a:r>
              <a:rPr lang="en-US" altLang="zh-CN" smtClean="0">
                <a:latin typeface="Times New Roman" panose="02020603050405020304" pitchFamily="18" charset="0"/>
              </a:rPr>
              <a:t>SCM</a:t>
            </a:r>
            <a:r>
              <a:rPr lang="zh-CN" altLang="en-US" smtClean="0">
                <a:latin typeface="Times New Roman" panose="02020603050405020304" pitchFamily="18" charset="0"/>
              </a:rPr>
              <a:t>的有关文档</a:t>
            </a:r>
            <a:r>
              <a:rPr lang="en-US" altLang="zh-CN" smtClean="0">
                <a:latin typeface="Times New Roman" panose="02020603050405020304" pitchFamily="18" charset="0"/>
              </a:rPr>
              <a:t>,</a:t>
            </a:r>
            <a:r>
              <a:rPr lang="zh-CN" altLang="en-US" smtClean="0">
                <a:latin typeface="Times New Roman" panose="02020603050405020304" pitchFamily="18" charset="0"/>
              </a:rPr>
              <a:t>如版本说明文档</a:t>
            </a:r>
          </a:p>
          <a:p>
            <a:pPr eaLnBrk="1" hangingPunct="1">
              <a:lnSpc>
                <a:spcPct val="90000"/>
              </a:lnSpc>
            </a:pPr>
            <a:endParaRPr lang="zh-CN" altLang="en-US" smtClean="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98178"/>
                                        </p:tgtEl>
                                        <p:attrNameLst>
                                          <p:attrName>style.visibility</p:attrName>
                                        </p:attrNameLst>
                                      </p:cBhvr>
                                      <p:to>
                                        <p:strVal val="visible"/>
                                      </p:to>
                                    </p:set>
                                    <p:animEffect transition="in" filter="fade">
                                      <p:cBhvr>
                                        <p:cTn id="7" dur="1000"/>
                                        <p:tgtEl>
                                          <p:spTgt spid="2098178"/>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98179">
                                            <p:txEl>
                                              <p:pRg st="0" end="0"/>
                                            </p:txEl>
                                          </p:spTgt>
                                        </p:tgtEl>
                                        <p:attrNameLst>
                                          <p:attrName>style.visibility</p:attrName>
                                        </p:attrNameLst>
                                      </p:cBhvr>
                                      <p:to>
                                        <p:strVal val="visible"/>
                                      </p:to>
                                    </p:set>
                                    <p:animEffect transition="in" filter="slide(fromLeft)">
                                      <p:cBhvr>
                                        <p:cTn id="10" dur="1000"/>
                                        <p:tgtEl>
                                          <p:spTgt spid="2098179">
                                            <p:txEl>
                                              <p:pRg st="0" end="0"/>
                                            </p:txEl>
                                          </p:spTgt>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2098179">
                                            <p:txEl>
                                              <p:pRg st="1" end="1"/>
                                            </p:txEl>
                                          </p:spTgt>
                                        </p:tgtEl>
                                        <p:attrNameLst>
                                          <p:attrName>style.visibility</p:attrName>
                                        </p:attrNameLst>
                                      </p:cBhvr>
                                      <p:to>
                                        <p:strVal val="visible"/>
                                      </p:to>
                                    </p:set>
                                    <p:animEffect transition="in" filter="slide(fromLeft)">
                                      <p:cBhvr>
                                        <p:cTn id="13" dur="1000"/>
                                        <p:tgtEl>
                                          <p:spTgt spid="2098179">
                                            <p:txEl>
                                              <p:pRg st="1" end="1"/>
                                            </p:txEl>
                                          </p:spTgt>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098179">
                                            <p:txEl>
                                              <p:pRg st="2" end="2"/>
                                            </p:txEl>
                                          </p:spTgt>
                                        </p:tgtEl>
                                        <p:attrNameLst>
                                          <p:attrName>style.visibility</p:attrName>
                                        </p:attrNameLst>
                                      </p:cBhvr>
                                      <p:to>
                                        <p:strVal val="visible"/>
                                      </p:to>
                                    </p:set>
                                    <p:animEffect transition="in" filter="slide(fromLeft)">
                                      <p:cBhvr>
                                        <p:cTn id="16" dur="1000"/>
                                        <p:tgtEl>
                                          <p:spTgt spid="2098179">
                                            <p:txEl>
                                              <p:pRg st="2" end="2"/>
                                            </p:txEl>
                                          </p:spTgt>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2098179">
                                            <p:txEl>
                                              <p:pRg st="3" end="3"/>
                                            </p:txEl>
                                          </p:spTgt>
                                        </p:tgtEl>
                                        <p:attrNameLst>
                                          <p:attrName>style.visibility</p:attrName>
                                        </p:attrNameLst>
                                      </p:cBhvr>
                                      <p:to>
                                        <p:strVal val="visible"/>
                                      </p:to>
                                    </p:set>
                                    <p:animEffect transition="in" filter="slide(fromLeft)">
                                      <p:cBhvr>
                                        <p:cTn id="19" dur="1000"/>
                                        <p:tgtEl>
                                          <p:spTgt spid="2098179">
                                            <p:txEl>
                                              <p:pRg st="3" end="3"/>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2098179">
                                            <p:txEl>
                                              <p:pRg st="4" end="4"/>
                                            </p:txEl>
                                          </p:spTgt>
                                        </p:tgtEl>
                                        <p:attrNameLst>
                                          <p:attrName>style.visibility</p:attrName>
                                        </p:attrNameLst>
                                      </p:cBhvr>
                                      <p:to>
                                        <p:strVal val="visible"/>
                                      </p:to>
                                    </p:set>
                                    <p:animEffect transition="in" filter="slide(fromLeft)">
                                      <p:cBhvr>
                                        <p:cTn id="24" dur="1000"/>
                                        <p:tgtEl>
                                          <p:spTgt spid="2098179">
                                            <p:txEl>
                                              <p:pRg st="4" end="4"/>
                                            </p:txEl>
                                          </p:spTgt>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2098179">
                                            <p:txEl>
                                              <p:pRg st="5" end="5"/>
                                            </p:txEl>
                                          </p:spTgt>
                                        </p:tgtEl>
                                        <p:attrNameLst>
                                          <p:attrName>style.visibility</p:attrName>
                                        </p:attrNameLst>
                                      </p:cBhvr>
                                      <p:to>
                                        <p:strVal val="visible"/>
                                      </p:to>
                                    </p:set>
                                    <p:animEffect transition="in" filter="slide(fromLeft)">
                                      <p:cBhvr>
                                        <p:cTn id="27" dur="1000"/>
                                        <p:tgtEl>
                                          <p:spTgt spid="2098179">
                                            <p:txEl>
                                              <p:pRg st="5" end="5"/>
                                            </p:txEl>
                                          </p:spTgt>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098179">
                                            <p:txEl>
                                              <p:pRg st="6" end="6"/>
                                            </p:txEl>
                                          </p:spTgt>
                                        </p:tgtEl>
                                        <p:attrNameLst>
                                          <p:attrName>style.visibility</p:attrName>
                                        </p:attrNameLst>
                                      </p:cBhvr>
                                      <p:to>
                                        <p:strVal val="visible"/>
                                      </p:to>
                                    </p:set>
                                    <p:animEffect transition="in" filter="slide(fromLeft)">
                                      <p:cBhvr>
                                        <p:cTn id="30" dur="1000"/>
                                        <p:tgtEl>
                                          <p:spTgt spid="2098179">
                                            <p:txEl>
                                              <p:pRg st="6" end="6"/>
                                            </p:txEl>
                                          </p:spTgt>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2098179">
                                            <p:txEl>
                                              <p:pRg st="7" end="7"/>
                                            </p:txEl>
                                          </p:spTgt>
                                        </p:tgtEl>
                                        <p:attrNameLst>
                                          <p:attrName>style.visibility</p:attrName>
                                        </p:attrNameLst>
                                      </p:cBhvr>
                                      <p:to>
                                        <p:strVal val="visible"/>
                                      </p:to>
                                    </p:set>
                                    <p:animEffect transition="in" filter="slide(fromLeft)">
                                      <p:cBhvr>
                                        <p:cTn id="33" dur="1000"/>
                                        <p:tgtEl>
                                          <p:spTgt spid="20981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8178" grpId="0"/>
      <p:bldP spid="209817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3"/>
          <p:cNvSpPr>
            <a:spLocks noGrp="1"/>
          </p:cNvSpPr>
          <p:nvPr>
            <p:ph type="dt" sz="quarter" idx="10"/>
          </p:nvPr>
        </p:nvSpPr>
        <p:spPr/>
        <p:txBody>
          <a:bodyPr/>
          <a:lstStyle/>
          <a:p>
            <a:pPr>
              <a:defRPr/>
            </a:pPr>
            <a:fld id="{E3250DEA-8837-439B-952F-D0AB7014BC2E}" type="datetime1">
              <a:rPr lang="zh-CN" altLang="en-US">
                <a:solidFill>
                  <a:schemeClr val="tx1"/>
                </a:solidFill>
              </a:rPr>
              <a:pPr>
                <a:defRPr/>
              </a:pPr>
              <a:t>2020/4/14</a:t>
            </a:fld>
            <a:endParaRPr lang="en-US" altLang="zh-CN">
              <a:solidFill>
                <a:schemeClr val="tx1"/>
              </a:solidFill>
            </a:endParaRPr>
          </a:p>
        </p:txBody>
      </p:sp>
      <p:sp>
        <p:nvSpPr>
          <p:cNvPr id="28" name="灯片编号占位符 5"/>
          <p:cNvSpPr>
            <a:spLocks noGrp="1"/>
          </p:cNvSpPr>
          <p:nvPr>
            <p:ph type="sldNum" sz="quarter" idx="12"/>
          </p:nvPr>
        </p:nvSpPr>
        <p:spPr/>
        <p:txBody>
          <a:bodyPr/>
          <a:lstStyle/>
          <a:p>
            <a:pPr>
              <a:defRPr/>
            </a:pPr>
            <a:fld id="{90618A7B-ED48-439F-9892-6CCEA8AE7B10}" type="slidenum">
              <a:rPr lang="en-US" altLang="zh-CN">
                <a:solidFill>
                  <a:schemeClr val="tx1"/>
                </a:solidFill>
              </a:rPr>
              <a:pPr>
                <a:defRPr/>
              </a:pPr>
              <a:t>4</a:t>
            </a:fld>
            <a:endParaRPr lang="en-US" altLang="zh-CN">
              <a:solidFill>
                <a:schemeClr val="tx1"/>
              </a:solidFill>
            </a:endParaRPr>
          </a:p>
        </p:txBody>
      </p:sp>
      <p:sp>
        <p:nvSpPr>
          <p:cNvPr id="28676" name="Rectangle 2"/>
          <p:cNvSpPr>
            <a:spLocks noGrp="1" noChangeArrowheads="1"/>
          </p:cNvSpPr>
          <p:nvPr>
            <p:ph type="title"/>
          </p:nvPr>
        </p:nvSpPr>
        <p:spPr/>
        <p:txBody>
          <a:bodyPr/>
          <a:lstStyle/>
          <a:p>
            <a:pPr eaLnBrk="1" hangingPunct="1"/>
            <a:r>
              <a:rPr lang="zh-CN" altLang="en-US" smtClean="0"/>
              <a:t>结果</a:t>
            </a:r>
            <a:r>
              <a:rPr lang="en-US" altLang="zh-CN" smtClean="0">
                <a:latin typeface="Tahoma" panose="020B0604030504040204" pitchFamily="34" charset="0"/>
              </a:rPr>
              <a:t>…</a:t>
            </a:r>
            <a:endParaRPr lang="en-US" altLang="zh-CN" smtClean="0"/>
          </a:p>
        </p:txBody>
      </p:sp>
      <p:grpSp>
        <p:nvGrpSpPr>
          <p:cNvPr id="28677" name="Group 3"/>
          <p:cNvGrpSpPr>
            <a:grpSpLocks/>
          </p:cNvGrpSpPr>
          <p:nvPr/>
        </p:nvGrpSpPr>
        <p:grpSpPr bwMode="auto">
          <a:xfrm>
            <a:off x="827088" y="1700213"/>
            <a:ext cx="7632700" cy="4322762"/>
            <a:chOff x="295" y="1071"/>
            <a:chExt cx="4808" cy="2723"/>
          </a:xfrm>
        </p:grpSpPr>
        <p:graphicFrame>
          <p:nvGraphicFramePr>
            <p:cNvPr id="28678" name="Object 4"/>
            <p:cNvGraphicFramePr>
              <a:graphicFrameLocks noChangeAspect="1"/>
            </p:cNvGraphicFramePr>
            <p:nvPr/>
          </p:nvGraphicFramePr>
          <p:xfrm>
            <a:off x="295" y="1207"/>
            <a:ext cx="1632" cy="995"/>
          </p:xfrm>
          <a:graphic>
            <a:graphicData uri="http://schemas.openxmlformats.org/presentationml/2006/ole">
              <mc:AlternateContent xmlns:mc="http://schemas.openxmlformats.org/markup-compatibility/2006">
                <mc:Choice xmlns:v="urn:schemas-microsoft-com:vml" Requires="v">
                  <p:oleObj spid="_x0000_s28715" name="CorelDRAW" r:id="rId4" imgW="7258050" imgH="4429125" progId="CorelDRAW.Graphic.9">
                    <p:embed/>
                  </p:oleObj>
                </mc:Choice>
                <mc:Fallback>
                  <p:oleObj name="CorelDRAW" r:id="rId4" imgW="7258050" imgH="4429125" progId="CorelDRAW.Graphic.9">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 y="1207"/>
                          <a:ext cx="1632" cy="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9" name="Text Box 5"/>
            <p:cNvSpPr txBox="1">
              <a:spLocks noChangeArrowheads="1"/>
            </p:cNvSpPr>
            <p:nvPr/>
          </p:nvSpPr>
          <p:spPr bwMode="auto">
            <a:xfrm>
              <a:off x="338" y="1616"/>
              <a:ext cx="1273" cy="2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FFFF00"/>
                  </a:solidFill>
                  <a:latin typeface="Times New Roman" panose="02020603050405020304" pitchFamily="18" charset="0"/>
                </a:rPr>
                <a:t>仍然有问题</a:t>
              </a:r>
              <a:r>
                <a:rPr lang="en-US" altLang="zh-CN">
                  <a:solidFill>
                    <a:srgbClr val="FFFF00"/>
                  </a:solidFill>
                  <a:latin typeface="Times New Roman" panose="02020603050405020304" pitchFamily="18" charset="0"/>
                </a:rPr>
                <a:t>…</a:t>
              </a:r>
            </a:p>
          </p:txBody>
        </p:sp>
        <p:sp>
          <p:nvSpPr>
            <p:cNvPr id="28680" name="Oval 6"/>
            <p:cNvSpPr>
              <a:spLocks noChangeArrowheads="1"/>
            </p:cNvSpPr>
            <p:nvPr/>
          </p:nvSpPr>
          <p:spPr bwMode="auto">
            <a:xfrm>
              <a:off x="612" y="2160"/>
              <a:ext cx="408" cy="227"/>
            </a:xfrm>
            <a:prstGeom prst="ellipse">
              <a:avLst/>
            </a:prstGeom>
            <a:noFill/>
            <a:ln w="22225" algn="ctr">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lIns="92075" tIns="46038" rIns="92075" bIns="46038"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28681" name="Oval 7"/>
            <p:cNvSpPr>
              <a:spLocks noChangeArrowheads="1"/>
            </p:cNvSpPr>
            <p:nvPr/>
          </p:nvSpPr>
          <p:spPr bwMode="auto">
            <a:xfrm>
              <a:off x="703" y="2478"/>
              <a:ext cx="272" cy="182"/>
            </a:xfrm>
            <a:prstGeom prst="ellipse">
              <a:avLst/>
            </a:prstGeom>
            <a:noFill/>
            <a:ln w="22225" algn="ctr">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lIns="92075" tIns="46038" rIns="92075" bIns="46038"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28682" name="Oval 8"/>
            <p:cNvSpPr>
              <a:spLocks noChangeArrowheads="1"/>
            </p:cNvSpPr>
            <p:nvPr/>
          </p:nvSpPr>
          <p:spPr bwMode="auto">
            <a:xfrm>
              <a:off x="884" y="2750"/>
              <a:ext cx="136" cy="90"/>
            </a:xfrm>
            <a:prstGeom prst="ellipse">
              <a:avLst/>
            </a:prstGeom>
            <a:noFill/>
            <a:ln w="22225" algn="ctr">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lIns="92075" tIns="46038" rIns="92075" bIns="46038"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aphicFrame>
          <p:nvGraphicFramePr>
            <p:cNvPr id="28683" name="Object 9"/>
            <p:cNvGraphicFramePr>
              <a:graphicFrameLocks noChangeAspect="1"/>
            </p:cNvGraphicFramePr>
            <p:nvPr/>
          </p:nvGraphicFramePr>
          <p:xfrm>
            <a:off x="2653" y="1071"/>
            <a:ext cx="1950" cy="1301"/>
          </p:xfrm>
          <a:graphic>
            <a:graphicData uri="http://schemas.openxmlformats.org/presentationml/2006/ole">
              <mc:AlternateContent xmlns:mc="http://schemas.openxmlformats.org/markup-compatibility/2006">
                <mc:Choice xmlns:v="urn:schemas-microsoft-com:vml" Requires="v">
                  <p:oleObj spid="_x0000_s28716" name="CorelDRAW" r:id="rId6" imgW="4876800" imgH="3248025" progId="CorelDRAW.Graphic.9">
                    <p:embed/>
                  </p:oleObj>
                </mc:Choice>
                <mc:Fallback>
                  <p:oleObj name="CorelDRAW" r:id="rId6" imgW="4876800" imgH="3248025" progId="CorelDRAW.Graphic.9">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3" y="1071"/>
                          <a:ext cx="1950" cy="1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84" name="Text Box 10"/>
            <p:cNvSpPr txBox="1">
              <a:spLocks noChangeArrowheads="1"/>
            </p:cNvSpPr>
            <p:nvPr/>
          </p:nvSpPr>
          <p:spPr bwMode="auto">
            <a:xfrm>
              <a:off x="2880" y="1570"/>
              <a:ext cx="1633" cy="2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lIns="0" tIns="46038" rIns="0"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buClr>
                  <a:schemeClr val="tx2"/>
                </a:buClr>
                <a:buSzPct val="95000"/>
                <a:buFont typeface="Wingdings" panose="05000000000000000000" pitchFamily="2" charset="2"/>
                <a:buNone/>
              </a:pPr>
              <a:r>
                <a:rPr lang="en-US" altLang="zh-CN" sz="2000">
                  <a:latin typeface="Times New Roman" panose="02020603050405020304" pitchFamily="18" charset="0"/>
                  <a:ea typeface="宋体" panose="02010600030101010101" pitchFamily="2" charset="-122"/>
                </a:rPr>
                <a:t> </a:t>
              </a:r>
              <a:r>
                <a:rPr lang="zh-CN" altLang="en-US">
                  <a:solidFill>
                    <a:srgbClr val="FFFF00"/>
                  </a:solidFill>
                </a:rPr>
                <a:t>我已经改过了</a:t>
              </a:r>
              <a:r>
                <a:rPr lang="en-US" altLang="zh-CN" sz="1400">
                  <a:solidFill>
                    <a:srgbClr val="FFFF00"/>
                  </a:solidFill>
                </a:rPr>
                <a:t>&gt;_&lt;</a:t>
              </a:r>
            </a:p>
          </p:txBody>
        </p:sp>
        <p:sp>
          <p:nvSpPr>
            <p:cNvPr id="28685" name="Oval 11"/>
            <p:cNvSpPr>
              <a:spLocks noChangeArrowheads="1"/>
            </p:cNvSpPr>
            <p:nvPr/>
          </p:nvSpPr>
          <p:spPr bwMode="auto">
            <a:xfrm>
              <a:off x="2971" y="2341"/>
              <a:ext cx="408" cy="227"/>
            </a:xfrm>
            <a:prstGeom prst="ellipse">
              <a:avLst/>
            </a:prstGeom>
            <a:noFill/>
            <a:ln w="22225" algn="ctr">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lIns="92075" tIns="46038" rIns="92075" bIns="46038"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28686" name="Oval 12"/>
            <p:cNvSpPr>
              <a:spLocks noChangeArrowheads="1"/>
            </p:cNvSpPr>
            <p:nvPr/>
          </p:nvSpPr>
          <p:spPr bwMode="auto">
            <a:xfrm>
              <a:off x="3198" y="2659"/>
              <a:ext cx="272" cy="182"/>
            </a:xfrm>
            <a:prstGeom prst="ellipse">
              <a:avLst/>
            </a:prstGeom>
            <a:noFill/>
            <a:ln w="22225" algn="ctr">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lIns="92075" tIns="46038" rIns="92075" bIns="46038"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28687" name="Oval 13"/>
            <p:cNvSpPr>
              <a:spLocks noChangeArrowheads="1"/>
            </p:cNvSpPr>
            <p:nvPr/>
          </p:nvSpPr>
          <p:spPr bwMode="auto">
            <a:xfrm>
              <a:off x="3515" y="2886"/>
              <a:ext cx="181" cy="136"/>
            </a:xfrm>
            <a:prstGeom prst="ellipse">
              <a:avLst/>
            </a:prstGeom>
            <a:noFill/>
            <a:ln w="22225" algn="ctr">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lIns="92075" tIns="46038" rIns="92075" bIns="46038"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28688" name="Freeform 14"/>
            <p:cNvSpPr>
              <a:spLocks/>
            </p:cNvSpPr>
            <p:nvPr/>
          </p:nvSpPr>
          <p:spPr bwMode="auto">
            <a:xfrm>
              <a:off x="1357" y="3157"/>
              <a:ext cx="374" cy="358"/>
            </a:xfrm>
            <a:custGeom>
              <a:avLst/>
              <a:gdLst>
                <a:gd name="T0" fmla="*/ 79 w 265"/>
                <a:gd name="T1" fmla="*/ 113 h 276"/>
                <a:gd name="T2" fmla="*/ 270 w 265"/>
                <a:gd name="T3" fmla="*/ 284 h 276"/>
                <a:gd name="T4" fmla="*/ 445 w 265"/>
                <a:gd name="T5" fmla="*/ 409 h 276"/>
                <a:gd name="T6" fmla="*/ 683 w 265"/>
                <a:gd name="T7" fmla="*/ 611 h 276"/>
                <a:gd name="T8" fmla="*/ 905 w 265"/>
                <a:gd name="T9" fmla="*/ 781 h 276"/>
                <a:gd name="T10" fmla="*/ 965 w 265"/>
                <a:gd name="T11" fmla="*/ 543 h 276"/>
                <a:gd name="T12" fmla="*/ 888 w 265"/>
                <a:gd name="T13" fmla="*/ 441 h 276"/>
                <a:gd name="T14" fmla="*/ 779 w 265"/>
                <a:gd name="T15" fmla="*/ 249 h 276"/>
                <a:gd name="T16" fmla="*/ 556 w 265"/>
                <a:gd name="T17" fmla="*/ 102 h 276"/>
                <a:gd name="T18" fmla="*/ 460 w 265"/>
                <a:gd name="T19" fmla="*/ 45 h 276"/>
                <a:gd name="T20" fmla="*/ 253 w 265"/>
                <a:gd name="T21" fmla="*/ 0 h 276"/>
                <a:gd name="T22" fmla="*/ 0 w 265"/>
                <a:gd name="T23" fmla="*/ 67 h 276"/>
                <a:gd name="T24" fmla="*/ 79 w 265"/>
                <a:gd name="T25" fmla="*/ 113 h 2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5" h="276">
                  <a:moveTo>
                    <a:pt x="20" y="40"/>
                  </a:moveTo>
                  <a:cubicBezTo>
                    <a:pt x="30" y="70"/>
                    <a:pt x="36" y="89"/>
                    <a:pt x="68" y="100"/>
                  </a:cubicBezTo>
                  <a:cubicBezTo>
                    <a:pt x="79" y="116"/>
                    <a:pt x="96" y="133"/>
                    <a:pt x="112" y="144"/>
                  </a:cubicBezTo>
                  <a:cubicBezTo>
                    <a:pt x="127" y="166"/>
                    <a:pt x="153" y="197"/>
                    <a:pt x="172" y="216"/>
                  </a:cubicBezTo>
                  <a:cubicBezTo>
                    <a:pt x="181" y="242"/>
                    <a:pt x="202" y="267"/>
                    <a:pt x="228" y="276"/>
                  </a:cubicBezTo>
                  <a:cubicBezTo>
                    <a:pt x="265" y="264"/>
                    <a:pt x="248" y="229"/>
                    <a:pt x="244" y="192"/>
                  </a:cubicBezTo>
                  <a:cubicBezTo>
                    <a:pt x="242" y="175"/>
                    <a:pt x="230" y="175"/>
                    <a:pt x="224" y="156"/>
                  </a:cubicBezTo>
                  <a:cubicBezTo>
                    <a:pt x="216" y="132"/>
                    <a:pt x="214" y="106"/>
                    <a:pt x="196" y="88"/>
                  </a:cubicBezTo>
                  <a:cubicBezTo>
                    <a:pt x="187" y="62"/>
                    <a:pt x="161" y="51"/>
                    <a:pt x="140" y="36"/>
                  </a:cubicBezTo>
                  <a:cubicBezTo>
                    <a:pt x="124" y="25"/>
                    <a:pt x="133" y="23"/>
                    <a:pt x="116" y="16"/>
                  </a:cubicBezTo>
                  <a:cubicBezTo>
                    <a:pt x="99" y="9"/>
                    <a:pt x="81" y="6"/>
                    <a:pt x="64" y="0"/>
                  </a:cubicBezTo>
                  <a:cubicBezTo>
                    <a:pt x="41" y="3"/>
                    <a:pt x="12" y="0"/>
                    <a:pt x="0" y="24"/>
                  </a:cubicBezTo>
                  <a:lnTo>
                    <a:pt x="20" y="40"/>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9" name="Freeform 15"/>
            <p:cNvSpPr>
              <a:spLocks/>
            </p:cNvSpPr>
            <p:nvPr/>
          </p:nvSpPr>
          <p:spPr bwMode="auto">
            <a:xfrm>
              <a:off x="903" y="3483"/>
              <a:ext cx="425" cy="249"/>
            </a:xfrm>
            <a:custGeom>
              <a:avLst/>
              <a:gdLst>
                <a:gd name="T0" fmla="*/ 136 w 301"/>
                <a:gd name="T1" fmla="*/ 102 h 192"/>
                <a:gd name="T2" fmla="*/ 484 w 301"/>
                <a:gd name="T3" fmla="*/ 0 h 192"/>
                <a:gd name="T4" fmla="*/ 977 w 301"/>
                <a:gd name="T5" fmla="*/ 79 h 192"/>
                <a:gd name="T6" fmla="*/ 1137 w 301"/>
                <a:gd name="T7" fmla="*/ 259 h 192"/>
                <a:gd name="T8" fmla="*/ 1151 w 301"/>
                <a:gd name="T9" fmla="*/ 429 h 192"/>
                <a:gd name="T10" fmla="*/ 1089 w 301"/>
                <a:gd name="T11" fmla="*/ 454 h 192"/>
                <a:gd name="T12" fmla="*/ 740 w 301"/>
                <a:gd name="T13" fmla="*/ 543 h 192"/>
                <a:gd name="T14" fmla="*/ 422 w 301"/>
                <a:gd name="T15" fmla="*/ 532 h 192"/>
                <a:gd name="T16" fmla="*/ 56 w 301"/>
                <a:gd name="T17" fmla="*/ 306 h 192"/>
                <a:gd name="T18" fmla="*/ 23 w 301"/>
                <a:gd name="T19" fmla="*/ 67 h 192"/>
                <a:gd name="T20" fmla="*/ 136 w 301"/>
                <a:gd name="T21" fmla="*/ 10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1" h="192">
                  <a:moveTo>
                    <a:pt x="34" y="36"/>
                  </a:moveTo>
                  <a:cubicBezTo>
                    <a:pt x="60" y="17"/>
                    <a:pt x="92" y="10"/>
                    <a:pt x="122" y="0"/>
                  </a:cubicBezTo>
                  <a:cubicBezTo>
                    <a:pt x="152" y="2"/>
                    <a:pt x="219" y="1"/>
                    <a:pt x="246" y="28"/>
                  </a:cubicBezTo>
                  <a:cubicBezTo>
                    <a:pt x="265" y="47"/>
                    <a:pt x="272" y="71"/>
                    <a:pt x="286" y="92"/>
                  </a:cubicBezTo>
                  <a:cubicBezTo>
                    <a:pt x="291" y="112"/>
                    <a:pt x="301" y="130"/>
                    <a:pt x="290" y="152"/>
                  </a:cubicBezTo>
                  <a:cubicBezTo>
                    <a:pt x="287" y="157"/>
                    <a:pt x="279" y="157"/>
                    <a:pt x="274" y="160"/>
                  </a:cubicBezTo>
                  <a:cubicBezTo>
                    <a:pt x="246" y="176"/>
                    <a:pt x="216" y="182"/>
                    <a:pt x="186" y="192"/>
                  </a:cubicBezTo>
                  <a:cubicBezTo>
                    <a:pt x="159" y="191"/>
                    <a:pt x="133" y="190"/>
                    <a:pt x="106" y="188"/>
                  </a:cubicBezTo>
                  <a:cubicBezTo>
                    <a:pt x="56" y="184"/>
                    <a:pt x="40" y="142"/>
                    <a:pt x="14" y="108"/>
                  </a:cubicBezTo>
                  <a:cubicBezTo>
                    <a:pt x="0" y="67"/>
                    <a:pt x="6" y="90"/>
                    <a:pt x="6" y="24"/>
                  </a:cubicBezTo>
                  <a:lnTo>
                    <a:pt x="34" y="36"/>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0" name="Oval 16"/>
            <p:cNvSpPr>
              <a:spLocks noChangeArrowheads="1"/>
            </p:cNvSpPr>
            <p:nvPr/>
          </p:nvSpPr>
          <p:spPr bwMode="auto">
            <a:xfrm>
              <a:off x="1177" y="3235"/>
              <a:ext cx="67" cy="186"/>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pic>
          <p:nvPicPr>
            <p:cNvPr id="28691" name="Picture 17" descr="打电话人"/>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 y="2614"/>
              <a:ext cx="1180" cy="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8692" name="Object 18"/>
            <p:cNvGraphicFramePr>
              <a:graphicFrameLocks noChangeAspect="1"/>
            </p:cNvGraphicFramePr>
            <p:nvPr/>
          </p:nvGraphicFramePr>
          <p:xfrm>
            <a:off x="3651" y="2614"/>
            <a:ext cx="1297" cy="1134"/>
          </p:xfrm>
          <a:graphic>
            <a:graphicData uri="http://schemas.openxmlformats.org/presentationml/2006/ole">
              <mc:AlternateContent xmlns:mc="http://schemas.openxmlformats.org/markup-compatibility/2006">
                <mc:Choice xmlns:v="urn:schemas-microsoft-com:vml" Requires="v">
                  <p:oleObj spid="_x0000_s28717" name="CorelDRAW" r:id="rId9" imgW="4588560" imgH="4062240" progId="CorelDRAW.Graphic.9">
                    <p:embed/>
                  </p:oleObj>
                </mc:Choice>
                <mc:Fallback>
                  <p:oleObj name="CorelDRAW" r:id="rId9" imgW="4588560" imgH="4062240" progId="CorelDRAW.Graphic.9">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 y="2614"/>
                          <a:ext cx="1297"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8693" name="Picture 19" descr="图形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V="1">
              <a:off x="4429" y="2699"/>
              <a:ext cx="674"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4" name="Oval 20"/>
            <p:cNvSpPr>
              <a:spLocks noChangeArrowheads="1"/>
            </p:cNvSpPr>
            <p:nvPr/>
          </p:nvSpPr>
          <p:spPr bwMode="auto">
            <a:xfrm>
              <a:off x="612" y="2160"/>
              <a:ext cx="408" cy="227"/>
            </a:xfrm>
            <a:prstGeom prst="ellipse">
              <a:avLst/>
            </a:prstGeom>
            <a:noFill/>
            <a:ln w="22225" algn="ctr">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lIns="92075" tIns="46038" rIns="92075" bIns="46038"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28695" name="Oval 21"/>
            <p:cNvSpPr>
              <a:spLocks noChangeArrowheads="1"/>
            </p:cNvSpPr>
            <p:nvPr/>
          </p:nvSpPr>
          <p:spPr bwMode="auto">
            <a:xfrm>
              <a:off x="2971" y="2341"/>
              <a:ext cx="408" cy="227"/>
            </a:xfrm>
            <a:prstGeom prst="ellipse">
              <a:avLst/>
            </a:prstGeom>
            <a:noFill/>
            <a:ln w="22225" algn="ctr">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lIns="92075" tIns="46038" rIns="92075" bIns="46038"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28696" name="Oval 22"/>
            <p:cNvSpPr>
              <a:spLocks noChangeArrowheads="1"/>
            </p:cNvSpPr>
            <p:nvPr/>
          </p:nvSpPr>
          <p:spPr bwMode="auto">
            <a:xfrm>
              <a:off x="3198" y="2659"/>
              <a:ext cx="272" cy="182"/>
            </a:xfrm>
            <a:prstGeom prst="ellipse">
              <a:avLst/>
            </a:prstGeom>
            <a:noFill/>
            <a:ln w="22225" algn="ctr">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lIns="92075" tIns="46038" rIns="92075" bIns="46038"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28697" name="Oval 23"/>
            <p:cNvSpPr>
              <a:spLocks noChangeArrowheads="1"/>
            </p:cNvSpPr>
            <p:nvPr/>
          </p:nvSpPr>
          <p:spPr bwMode="auto">
            <a:xfrm>
              <a:off x="703" y="2478"/>
              <a:ext cx="272" cy="182"/>
            </a:xfrm>
            <a:prstGeom prst="ellipse">
              <a:avLst/>
            </a:prstGeom>
            <a:noFill/>
            <a:ln w="22225" algn="ctr">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lIns="92075" tIns="46038" rIns="92075" bIns="46038"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28698" name="Oval 24"/>
            <p:cNvSpPr>
              <a:spLocks noChangeArrowheads="1"/>
            </p:cNvSpPr>
            <p:nvPr/>
          </p:nvSpPr>
          <p:spPr bwMode="auto">
            <a:xfrm>
              <a:off x="884" y="2750"/>
              <a:ext cx="136" cy="90"/>
            </a:xfrm>
            <a:prstGeom prst="ellipse">
              <a:avLst/>
            </a:prstGeom>
            <a:noFill/>
            <a:ln w="22225" algn="ctr">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lIns="92075" tIns="46038" rIns="92075" bIns="46038"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28699" name="Oval 25"/>
            <p:cNvSpPr>
              <a:spLocks noChangeArrowheads="1"/>
            </p:cNvSpPr>
            <p:nvPr/>
          </p:nvSpPr>
          <p:spPr bwMode="auto">
            <a:xfrm>
              <a:off x="3515" y="2886"/>
              <a:ext cx="181" cy="136"/>
            </a:xfrm>
            <a:prstGeom prst="ellipse">
              <a:avLst/>
            </a:prstGeom>
            <a:noFill/>
            <a:ln w="22225" algn="ctr">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lIns="92075" tIns="46038" rIns="92075" bIns="46038"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76179A16-C4C5-4F8C-90E6-98B9F06767A2}"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8FAE63E3-7594-489F-A52D-7B8FA7F0D880}" type="slidenum">
              <a:rPr lang="en-US" altLang="zh-CN">
                <a:solidFill>
                  <a:schemeClr val="tx1"/>
                </a:solidFill>
              </a:rPr>
              <a:pPr>
                <a:defRPr/>
              </a:pPr>
              <a:t>40</a:t>
            </a:fld>
            <a:endParaRPr lang="en-US" altLang="zh-CN">
              <a:solidFill>
                <a:schemeClr val="tx1"/>
              </a:solidFill>
            </a:endParaRPr>
          </a:p>
        </p:txBody>
      </p:sp>
      <p:sp>
        <p:nvSpPr>
          <p:cNvPr id="2100226" name="Rectangle 2"/>
          <p:cNvSpPr>
            <a:spLocks noGrp="1" noChangeArrowheads="1"/>
          </p:cNvSpPr>
          <p:nvPr>
            <p:ph type="title"/>
          </p:nvPr>
        </p:nvSpPr>
        <p:spPr/>
        <p:txBody>
          <a:bodyPr/>
          <a:lstStyle/>
          <a:p>
            <a:pPr eaLnBrk="1" hangingPunct="1"/>
            <a:r>
              <a:rPr lang="en-US" altLang="zh-CN" smtClean="0"/>
              <a:t>4)</a:t>
            </a:r>
            <a:r>
              <a:rPr lang="zh-CN" altLang="en-US" smtClean="0"/>
              <a:t>变更控制委员会</a:t>
            </a:r>
          </a:p>
        </p:txBody>
      </p:sp>
      <p:sp>
        <p:nvSpPr>
          <p:cNvPr id="2100227" name="Rectangle 3"/>
          <p:cNvSpPr>
            <a:spLocks noGrp="1" noChangeArrowheads="1"/>
          </p:cNvSpPr>
          <p:nvPr>
            <p:ph type="body" idx="1"/>
          </p:nvPr>
        </p:nvSpPr>
        <p:spPr/>
        <p:txBody>
          <a:bodyPr/>
          <a:lstStyle/>
          <a:p>
            <a:pPr eaLnBrk="1" hangingPunct="1"/>
            <a:r>
              <a:rPr lang="zh-CN" altLang="en-US" smtClean="0">
                <a:latin typeface="Times New Roman" panose="02020603050405020304" pitchFamily="18" charset="0"/>
              </a:rPr>
              <a:t>变更控制委员会职能</a:t>
            </a:r>
          </a:p>
          <a:p>
            <a:pPr lvl="1" eaLnBrk="1" hangingPunct="1"/>
            <a:r>
              <a:rPr lang="en-US" altLang="zh-CN" smtClean="0">
                <a:latin typeface="Times New Roman" panose="02020603050405020304" pitchFamily="18" charset="0"/>
              </a:rPr>
              <a:t>SCCB</a:t>
            </a:r>
            <a:r>
              <a:rPr lang="zh-CN" altLang="en-US" smtClean="0">
                <a:latin typeface="Times New Roman" panose="02020603050405020304" pitchFamily="18" charset="0"/>
              </a:rPr>
              <a:t>是大中型软件项目中协调变更的集中控制机制，是对每个变更进行评审，做出相关决策的实体</a:t>
            </a:r>
            <a:endParaRPr lang="en-US" altLang="zh-CN" smtClean="0">
              <a:latin typeface="Times New Roman" panose="02020603050405020304" pitchFamily="18" charset="0"/>
            </a:endParaRPr>
          </a:p>
          <a:p>
            <a:pPr lvl="1" eaLnBrk="1" hangingPunct="1"/>
            <a:r>
              <a:rPr lang="zh-CN" altLang="en-US" smtClean="0">
                <a:latin typeface="Times New Roman" panose="02020603050405020304" pitchFamily="18" charset="0"/>
              </a:rPr>
              <a:t>批准建立软件配置项</a:t>
            </a:r>
            <a:r>
              <a:rPr lang="en-US" altLang="zh-CN" smtClean="0">
                <a:latin typeface="Times New Roman" panose="02020603050405020304" pitchFamily="18" charset="0"/>
              </a:rPr>
              <a:t>SCI</a:t>
            </a:r>
            <a:r>
              <a:rPr lang="zh-CN" altLang="en-US" smtClean="0">
                <a:latin typeface="Times New Roman" panose="02020603050405020304" pitchFamily="18" charset="0"/>
              </a:rPr>
              <a:t>的软件基线和标识，授权</a:t>
            </a:r>
            <a:r>
              <a:rPr lang="en-US" altLang="zh-CN" smtClean="0">
                <a:latin typeface="Times New Roman" panose="02020603050405020304" pitchFamily="18" charset="0"/>
              </a:rPr>
              <a:t>SCM</a:t>
            </a:r>
            <a:r>
              <a:rPr lang="zh-CN" altLang="en-US" smtClean="0">
                <a:latin typeface="Times New Roman" panose="02020603050405020304" pitchFamily="18" charset="0"/>
              </a:rPr>
              <a:t>组从软件基线库生成产品，对</a:t>
            </a:r>
            <a:r>
              <a:rPr lang="en-US" altLang="zh-CN" smtClean="0">
                <a:latin typeface="Times New Roman" panose="02020603050405020304" pitchFamily="18" charset="0"/>
              </a:rPr>
              <a:t>SCI</a:t>
            </a:r>
            <a:r>
              <a:rPr lang="zh-CN" altLang="en-US" smtClean="0">
                <a:latin typeface="Times New Roman" panose="02020603050405020304" pitchFamily="18" charset="0"/>
              </a:rPr>
              <a:t>变更要求的处理给出建设性意见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100226"/>
                                        </p:tgtEl>
                                        <p:attrNameLst>
                                          <p:attrName>style.visibility</p:attrName>
                                        </p:attrNameLst>
                                      </p:cBhvr>
                                      <p:to>
                                        <p:strVal val="visible"/>
                                      </p:to>
                                    </p:set>
                                    <p:animEffect transition="in" filter="slide(fromRight)">
                                      <p:cBhvr>
                                        <p:cTn id="7" dur="500"/>
                                        <p:tgtEl>
                                          <p:spTgt spid="2100226"/>
                                        </p:tgtEl>
                                      </p:cBhvr>
                                    </p:animEffect>
                                  </p:childTnLst>
                                </p:cTn>
                              </p:par>
                              <p:par>
                                <p:cTn id="8" presetID="5" presetClass="entr" presetSubtype="5" fill="hold" grpId="0" nodeType="withEffect">
                                  <p:stCondLst>
                                    <p:cond delay="0"/>
                                  </p:stCondLst>
                                  <p:childTnLst>
                                    <p:set>
                                      <p:cBhvr>
                                        <p:cTn id="9" dur="1" fill="hold">
                                          <p:stCondLst>
                                            <p:cond delay="0"/>
                                          </p:stCondLst>
                                        </p:cTn>
                                        <p:tgtEl>
                                          <p:spTgt spid="2100227">
                                            <p:txEl>
                                              <p:pRg st="0" end="0"/>
                                            </p:txEl>
                                          </p:spTgt>
                                        </p:tgtEl>
                                        <p:attrNameLst>
                                          <p:attrName>style.visibility</p:attrName>
                                        </p:attrNameLst>
                                      </p:cBhvr>
                                      <p:to>
                                        <p:strVal val="visible"/>
                                      </p:to>
                                    </p:set>
                                    <p:animEffect transition="in" filter="checkerboard(down)">
                                      <p:cBhvr>
                                        <p:cTn id="10" dur="500"/>
                                        <p:tgtEl>
                                          <p:spTgt spid="2100227">
                                            <p:txEl>
                                              <p:pRg st="0" end="0"/>
                                            </p:txEl>
                                          </p:spTgt>
                                        </p:tgtEl>
                                      </p:cBhvr>
                                    </p:animEffect>
                                  </p:childTnLst>
                                </p:cTn>
                              </p:par>
                              <p:par>
                                <p:cTn id="11" presetID="5" presetClass="entr" presetSubtype="5" fill="hold" grpId="0" nodeType="withEffect">
                                  <p:stCondLst>
                                    <p:cond delay="0"/>
                                  </p:stCondLst>
                                  <p:childTnLst>
                                    <p:set>
                                      <p:cBhvr>
                                        <p:cTn id="12" dur="1" fill="hold">
                                          <p:stCondLst>
                                            <p:cond delay="0"/>
                                          </p:stCondLst>
                                        </p:cTn>
                                        <p:tgtEl>
                                          <p:spTgt spid="2100227">
                                            <p:txEl>
                                              <p:pRg st="1" end="1"/>
                                            </p:txEl>
                                          </p:spTgt>
                                        </p:tgtEl>
                                        <p:attrNameLst>
                                          <p:attrName>style.visibility</p:attrName>
                                        </p:attrNameLst>
                                      </p:cBhvr>
                                      <p:to>
                                        <p:strVal val="visible"/>
                                      </p:to>
                                    </p:set>
                                    <p:animEffect transition="in" filter="checkerboard(down)">
                                      <p:cBhvr>
                                        <p:cTn id="13" dur="500"/>
                                        <p:tgtEl>
                                          <p:spTgt spid="2100227">
                                            <p:txEl>
                                              <p:pRg st="1" end="1"/>
                                            </p:txEl>
                                          </p:spTgt>
                                        </p:tgtEl>
                                      </p:cBhvr>
                                    </p:animEffect>
                                  </p:childTnLst>
                                </p:cTn>
                              </p:par>
                              <p:par>
                                <p:cTn id="14" presetID="5" presetClass="entr" presetSubtype="5" fill="hold" grpId="0" nodeType="withEffect">
                                  <p:stCondLst>
                                    <p:cond delay="0"/>
                                  </p:stCondLst>
                                  <p:childTnLst>
                                    <p:set>
                                      <p:cBhvr>
                                        <p:cTn id="15" dur="1" fill="hold">
                                          <p:stCondLst>
                                            <p:cond delay="0"/>
                                          </p:stCondLst>
                                        </p:cTn>
                                        <p:tgtEl>
                                          <p:spTgt spid="2100227">
                                            <p:txEl>
                                              <p:pRg st="2" end="2"/>
                                            </p:txEl>
                                          </p:spTgt>
                                        </p:tgtEl>
                                        <p:attrNameLst>
                                          <p:attrName>style.visibility</p:attrName>
                                        </p:attrNameLst>
                                      </p:cBhvr>
                                      <p:to>
                                        <p:strVal val="visible"/>
                                      </p:to>
                                    </p:set>
                                    <p:animEffect transition="in" filter="checkerboard(down)">
                                      <p:cBhvr>
                                        <p:cTn id="16" dur="500"/>
                                        <p:tgtEl>
                                          <p:spTgt spid="21002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0226" grpId="0"/>
      <p:bldP spid="210022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5763E7A7-D1F4-4985-8AFD-55ED755AD0E3}"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7063AC84-6603-44B2-9520-E49D25B31099}" type="slidenum">
              <a:rPr lang="en-US" altLang="zh-CN">
                <a:solidFill>
                  <a:schemeClr val="tx1"/>
                </a:solidFill>
              </a:rPr>
              <a:pPr>
                <a:defRPr/>
              </a:pPr>
              <a:t>41</a:t>
            </a:fld>
            <a:endParaRPr lang="en-US" altLang="zh-CN">
              <a:solidFill>
                <a:schemeClr val="tx1"/>
              </a:solidFill>
            </a:endParaRPr>
          </a:p>
        </p:txBody>
      </p:sp>
      <p:sp>
        <p:nvSpPr>
          <p:cNvPr id="2102274" name="Rectangle 2"/>
          <p:cNvSpPr>
            <a:spLocks noGrp="1" noChangeArrowheads="1"/>
          </p:cNvSpPr>
          <p:nvPr>
            <p:ph type="title"/>
          </p:nvPr>
        </p:nvSpPr>
        <p:spPr/>
        <p:txBody>
          <a:bodyPr/>
          <a:lstStyle/>
          <a:p>
            <a:pPr eaLnBrk="1" hangingPunct="1"/>
            <a:r>
              <a:rPr lang="zh-CN" altLang="en-US" smtClean="0"/>
              <a:t>变更控制委员会（续）</a:t>
            </a:r>
          </a:p>
        </p:txBody>
      </p:sp>
      <p:sp>
        <p:nvSpPr>
          <p:cNvPr id="2102275" name="Rectangle 3"/>
          <p:cNvSpPr>
            <a:spLocks noGrp="1" noChangeArrowheads="1"/>
          </p:cNvSpPr>
          <p:nvPr>
            <p:ph type="body" idx="1"/>
          </p:nvPr>
        </p:nvSpPr>
        <p:spPr>
          <a:xfrm>
            <a:off x="762000" y="1989138"/>
            <a:ext cx="7696200" cy="3960812"/>
          </a:xfrm>
        </p:spPr>
        <p:txBody>
          <a:bodyPr/>
          <a:lstStyle/>
          <a:p>
            <a:pPr eaLnBrk="1" hangingPunct="1"/>
            <a:r>
              <a:rPr lang="zh-CN" altLang="en-US" smtClean="0">
                <a:latin typeface="Times New Roman" panose="02020603050405020304" pitchFamily="18" charset="0"/>
              </a:rPr>
              <a:t>变更控制委员会（</a:t>
            </a:r>
            <a:r>
              <a:rPr lang="en-US" altLang="zh-CN" smtClean="0">
                <a:latin typeface="Times New Roman" panose="02020603050405020304" pitchFamily="18" charset="0"/>
              </a:rPr>
              <a:t>CCB</a:t>
            </a:r>
            <a:r>
              <a:rPr lang="zh-CN" altLang="en-US" smtClean="0">
                <a:latin typeface="Times New Roman" panose="02020603050405020304" pitchFamily="18" charset="0"/>
              </a:rPr>
              <a:t>）负责决定是否对配置项进行变更，对变更请求做出决策。有时，又被称为变更控制授权委员会（</a:t>
            </a:r>
            <a:r>
              <a:rPr lang="en-US" altLang="zh-CN" smtClean="0">
                <a:latin typeface="Times New Roman" panose="02020603050405020304" pitchFamily="18" charset="0"/>
              </a:rPr>
              <a:t>CCA</a:t>
            </a:r>
            <a:r>
              <a:rPr lang="zh-CN" altLang="en-US" smtClean="0">
                <a:latin typeface="Times New Roman" panose="02020603050405020304" pitchFamily="18" charset="0"/>
              </a:rPr>
              <a:t>）。</a:t>
            </a:r>
          </a:p>
          <a:p>
            <a:pPr eaLnBrk="1" hangingPunct="1"/>
            <a:r>
              <a:rPr lang="zh-CN" altLang="en-US" smtClean="0">
                <a:latin typeface="Times New Roman" panose="02020603050405020304" pitchFamily="18" charset="0"/>
              </a:rPr>
              <a:t>包括下列人员：</a:t>
            </a:r>
          </a:p>
          <a:p>
            <a:pPr lvl="1" eaLnBrk="1" hangingPunct="1">
              <a:lnSpc>
                <a:spcPct val="80000"/>
              </a:lnSpc>
              <a:spcBef>
                <a:spcPct val="10000"/>
              </a:spcBef>
            </a:pPr>
            <a:r>
              <a:rPr lang="zh-CN" altLang="en-US" smtClean="0">
                <a:latin typeface="Times New Roman" panose="02020603050405020304" pitchFamily="18" charset="0"/>
              </a:rPr>
              <a:t>软件配置管理小组代表</a:t>
            </a:r>
          </a:p>
          <a:p>
            <a:pPr lvl="1" eaLnBrk="1" hangingPunct="1">
              <a:lnSpc>
                <a:spcPct val="80000"/>
              </a:lnSpc>
              <a:spcBef>
                <a:spcPct val="10000"/>
              </a:spcBef>
            </a:pPr>
            <a:r>
              <a:rPr lang="zh-CN" altLang="en-US" smtClean="0">
                <a:latin typeface="Times New Roman" panose="02020603050405020304" pitchFamily="18" charset="0"/>
              </a:rPr>
              <a:t>项目组代表</a:t>
            </a:r>
          </a:p>
          <a:p>
            <a:pPr lvl="1" eaLnBrk="1" hangingPunct="1">
              <a:lnSpc>
                <a:spcPct val="80000"/>
              </a:lnSpc>
              <a:spcBef>
                <a:spcPct val="10000"/>
              </a:spcBef>
            </a:pPr>
            <a:r>
              <a:rPr lang="zh-CN" altLang="en-US" smtClean="0">
                <a:latin typeface="Times New Roman" panose="02020603050405020304" pitchFamily="18" charset="0"/>
              </a:rPr>
              <a:t>质量保证小组代表</a:t>
            </a:r>
          </a:p>
          <a:p>
            <a:pPr lvl="1" eaLnBrk="1" hangingPunct="1">
              <a:lnSpc>
                <a:spcPct val="80000"/>
              </a:lnSpc>
              <a:spcBef>
                <a:spcPct val="10000"/>
              </a:spcBef>
            </a:pPr>
            <a:r>
              <a:rPr lang="zh-CN" altLang="en-US" smtClean="0">
                <a:latin typeface="Times New Roman" panose="02020603050405020304" pitchFamily="18" charset="0"/>
              </a:rPr>
              <a:t>公司管理层代表</a:t>
            </a:r>
          </a:p>
          <a:p>
            <a:pPr lvl="1" eaLnBrk="1" hangingPunct="1">
              <a:lnSpc>
                <a:spcPct val="80000"/>
              </a:lnSpc>
              <a:spcBef>
                <a:spcPct val="10000"/>
              </a:spcBef>
            </a:pPr>
            <a:r>
              <a:rPr lang="zh-CN" altLang="en-US" smtClean="0">
                <a:latin typeface="Times New Roman" panose="02020603050405020304" pitchFamily="18" charset="0"/>
              </a:rPr>
              <a:t>市场代表</a:t>
            </a:r>
          </a:p>
          <a:p>
            <a:pPr lvl="1" eaLnBrk="1" hangingPunct="1">
              <a:lnSpc>
                <a:spcPct val="80000"/>
              </a:lnSpc>
              <a:spcBef>
                <a:spcPct val="10000"/>
              </a:spcBef>
            </a:pPr>
            <a:r>
              <a:rPr lang="zh-CN" altLang="en-US" smtClean="0">
                <a:latin typeface="Times New Roman" panose="02020603050405020304" pitchFamily="18" charset="0"/>
              </a:rPr>
              <a:t>客户代表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102274"/>
                                        </p:tgtEl>
                                        <p:attrNameLst>
                                          <p:attrName>style.visibility</p:attrName>
                                        </p:attrNameLst>
                                      </p:cBhvr>
                                      <p:to>
                                        <p:strVal val="visible"/>
                                      </p:to>
                                    </p:set>
                                    <p:anim calcmode="lin" valueType="num">
                                      <p:cBhvr additive="base">
                                        <p:cTn id="7" dur="500" fill="hold"/>
                                        <p:tgtEl>
                                          <p:spTgt spid="2102274"/>
                                        </p:tgtEl>
                                        <p:attrNameLst>
                                          <p:attrName>ppt_x</p:attrName>
                                        </p:attrNameLst>
                                      </p:cBhvr>
                                      <p:tavLst>
                                        <p:tav tm="0">
                                          <p:val>
                                            <p:strVal val="1+#ppt_w/2"/>
                                          </p:val>
                                        </p:tav>
                                        <p:tav tm="100000">
                                          <p:val>
                                            <p:strVal val="#ppt_x"/>
                                          </p:val>
                                        </p:tav>
                                      </p:tavLst>
                                    </p:anim>
                                    <p:anim calcmode="lin" valueType="num">
                                      <p:cBhvr additive="base">
                                        <p:cTn id="8" dur="500" fill="hold"/>
                                        <p:tgtEl>
                                          <p:spTgt spid="2102274"/>
                                        </p:tgtEl>
                                        <p:attrNameLst>
                                          <p:attrName>ppt_y</p:attrName>
                                        </p:attrNameLst>
                                      </p:cBhvr>
                                      <p:tavLst>
                                        <p:tav tm="0">
                                          <p:val>
                                            <p:strVal val="#ppt_y"/>
                                          </p:val>
                                        </p:tav>
                                        <p:tav tm="100000">
                                          <p:val>
                                            <p:strVal val="#ppt_y"/>
                                          </p:val>
                                        </p:tav>
                                      </p:tavLst>
                                    </p:anim>
                                  </p:childTnLst>
                                </p:cTn>
                              </p:par>
                              <p:par>
                                <p:cTn id="9" presetID="5" presetClass="entr" presetSubtype="10" fill="hold" grpId="0" nodeType="withEffect">
                                  <p:stCondLst>
                                    <p:cond delay="0"/>
                                  </p:stCondLst>
                                  <p:childTnLst>
                                    <p:set>
                                      <p:cBhvr>
                                        <p:cTn id="10" dur="1" fill="hold">
                                          <p:stCondLst>
                                            <p:cond delay="0"/>
                                          </p:stCondLst>
                                        </p:cTn>
                                        <p:tgtEl>
                                          <p:spTgt spid="2102275">
                                            <p:txEl>
                                              <p:pRg st="0" end="0"/>
                                            </p:txEl>
                                          </p:spTgt>
                                        </p:tgtEl>
                                        <p:attrNameLst>
                                          <p:attrName>style.visibility</p:attrName>
                                        </p:attrNameLst>
                                      </p:cBhvr>
                                      <p:to>
                                        <p:strVal val="visible"/>
                                      </p:to>
                                    </p:set>
                                    <p:animEffect transition="in" filter="checkerboard(across)">
                                      <p:cBhvr>
                                        <p:cTn id="11" dur="500"/>
                                        <p:tgtEl>
                                          <p:spTgt spid="2102275">
                                            <p:txEl>
                                              <p:pRg st="0" end="0"/>
                                            </p:txEl>
                                          </p:spTgt>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2102275">
                                            <p:txEl>
                                              <p:pRg st="1" end="1"/>
                                            </p:txEl>
                                          </p:spTgt>
                                        </p:tgtEl>
                                        <p:attrNameLst>
                                          <p:attrName>style.visibility</p:attrName>
                                        </p:attrNameLst>
                                      </p:cBhvr>
                                      <p:to>
                                        <p:strVal val="visible"/>
                                      </p:to>
                                    </p:set>
                                    <p:animEffect transition="in" filter="checkerboard(across)">
                                      <p:cBhvr>
                                        <p:cTn id="14" dur="500"/>
                                        <p:tgtEl>
                                          <p:spTgt spid="2102275">
                                            <p:txEl>
                                              <p:pRg st="1" end="1"/>
                                            </p:txEl>
                                          </p:spTgt>
                                        </p:tgtEl>
                                      </p:cBhvr>
                                    </p:animEffect>
                                  </p:childTnLst>
                                </p:cTn>
                              </p:par>
                              <p:par>
                                <p:cTn id="15" presetID="5" presetClass="entr" presetSubtype="10" fill="hold" grpId="0" nodeType="withEffect">
                                  <p:stCondLst>
                                    <p:cond delay="0"/>
                                  </p:stCondLst>
                                  <p:childTnLst>
                                    <p:set>
                                      <p:cBhvr>
                                        <p:cTn id="16" dur="1" fill="hold">
                                          <p:stCondLst>
                                            <p:cond delay="0"/>
                                          </p:stCondLst>
                                        </p:cTn>
                                        <p:tgtEl>
                                          <p:spTgt spid="2102275">
                                            <p:txEl>
                                              <p:pRg st="2" end="2"/>
                                            </p:txEl>
                                          </p:spTgt>
                                        </p:tgtEl>
                                        <p:attrNameLst>
                                          <p:attrName>style.visibility</p:attrName>
                                        </p:attrNameLst>
                                      </p:cBhvr>
                                      <p:to>
                                        <p:strVal val="visible"/>
                                      </p:to>
                                    </p:set>
                                    <p:animEffect transition="in" filter="checkerboard(across)">
                                      <p:cBhvr>
                                        <p:cTn id="17" dur="500"/>
                                        <p:tgtEl>
                                          <p:spTgt spid="2102275">
                                            <p:txEl>
                                              <p:pRg st="2" end="2"/>
                                            </p:txEl>
                                          </p:spTgt>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2102275">
                                            <p:txEl>
                                              <p:pRg st="3" end="3"/>
                                            </p:txEl>
                                          </p:spTgt>
                                        </p:tgtEl>
                                        <p:attrNameLst>
                                          <p:attrName>style.visibility</p:attrName>
                                        </p:attrNameLst>
                                      </p:cBhvr>
                                      <p:to>
                                        <p:strVal val="visible"/>
                                      </p:to>
                                    </p:set>
                                    <p:animEffect transition="in" filter="checkerboard(across)">
                                      <p:cBhvr>
                                        <p:cTn id="20" dur="500"/>
                                        <p:tgtEl>
                                          <p:spTgt spid="2102275">
                                            <p:txEl>
                                              <p:pRg st="3" end="3"/>
                                            </p:txEl>
                                          </p:spTgt>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2102275">
                                            <p:txEl>
                                              <p:pRg st="4" end="4"/>
                                            </p:txEl>
                                          </p:spTgt>
                                        </p:tgtEl>
                                        <p:attrNameLst>
                                          <p:attrName>style.visibility</p:attrName>
                                        </p:attrNameLst>
                                      </p:cBhvr>
                                      <p:to>
                                        <p:strVal val="visible"/>
                                      </p:to>
                                    </p:set>
                                    <p:animEffect transition="in" filter="checkerboard(across)">
                                      <p:cBhvr>
                                        <p:cTn id="23" dur="500"/>
                                        <p:tgtEl>
                                          <p:spTgt spid="2102275">
                                            <p:txEl>
                                              <p:pRg st="4" end="4"/>
                                            </p:txEl>
                                          </p:spTgt>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2102275">
                                            <p:txEl>
                                              <p:pRg st="5" end="5"/>
                                            </p:txEl>
                                          </p:spTgt>
                                        </p:tgtEl>
                                        <p:attrNameLst>
                                          <p:attrName>style.visibility</p:attrName>
                                        </p:attrNameLst>
                                      </p:cBhvr>
                                      <p:to>
                                        <p:strVal val="visible"/>
                                      </p:to>
                                    </p:set>
                                    <p:animEffect transition="in" filter="checkerboard(across)">
                                      <p:cBhvr>
                                        <p:cTn id="26" dur="500"/>
                                        <p:tgtEl>
                                          <p:spTgt spid="2102275">
                                            <p:txEl>
                                              <p:pRg st="5" end="5"/>
                                            </p:txEl>
                                          </p:spTgt>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2102275">
                                            <p:txEl>
                                              <p:pRg st="6" end="6"/>
                                            </p:txEl>
                                          </p:spTgt>
                                        </p:tgtEl>
                                        <p:attrNameLst>
                                          <p:attrName>style.visibility</p:attrName>
                                        </p:attrNameLst>
                                      </p:cBhvr>
                                      <p:to>
                                        <p:strVal val="visible"/>
                                      </p:to>
                                    </p:set>
                                    <p:animEffect transition="in" filter="checkerboard(across)">
                                      <p:cBhvr>
                                        <p:cTn id="29" dur="500"/>
                                        <p:tgtEl>
                                          <p:spTgt spid="2102275">
                                            <p:txEl>
                                              <p:pRg st="6" end="6"/>
                                            </p:txEl>
                                          </p:spTgt>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2102275">
                                            <p:txEl>
                                              <p:pRg st="7" end="7"/>
                                            </p:txEl>
                                          </p:spTgt>
                                        </p:tgtEl>
                                        <p:attrNameLst>
                                          <p:attrName>style.visibility</p:attrName>
                                        </p:attrNameLst>
                                      </p:cBhvr>
                                      <p:to>
                                        <p:strVal val="visible"/>
                                      </p:to>
                                    </p:set>
                                    <p:animEffect transition="in" filter="checkerboard(across)">
                                      <p:cBhvr>
                                        <p:cTn id="32" dur="500"/>
                                        <p:tgtEl>
                                          <p:spTgt spid="21022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2274" grpId="0"/>
      <p:bldP spid="210227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1BE13201-0AAC-40C5-B26C-3B68521A98C0}"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E1E44BC8-DA1C-4F8C-B0F8-FD1B630D852E}" type="slidenum">
              <a:rPr lang="en-US" altLang="zh-CN">
                <a:solidFill>
                  <a:schemeClr val="tx1"/>
                </a:solidFill>
              </a:rPr>
              <a:pPr>
                <a:defRPr/>
              </a:pPr>
              <a:t>42</a:t>
            </a:fld>
            <a:endParaRPr lang="en-US" altLang="zh-CN">
              <a:solidFill>
                <a:schemeClr val="tx1"/>
              </a:solidFill>
            </a:endParaRPr>
          </a:p>
        </p:txBody>
      </p:sp>
      <p:sp>
        <p:nvSpPr>
          <p:cNvPr id="2104322" name="Rectangle 2"/>
          <p:cNvSpPr>
            <a:spLocks noGrp="1" noChangeArrowheads="1"/>
          </p:cNvSpPr>
          <p:nvPr>
            <p:ph type="title"/>
          </p:nvPr>
        </p:nvSpPr>
        <p:spPr/>
        <p:txBody>
          <a:bodyPr/>
          <a:lstStyle/>
          <a:p>
            <a:pPr eaLnBrk="1" hangingPunct="1"/>
            <a:r>
              <a:rPr lang="zh-CN" altLang="en-US" smtClean="0"/>
              <a:t>课程内容</a:t>
            </a:r>
          </a:p>
        </p:txBody>
      </p:sp>
      <p:sp>
        <p:nvSpPr>
          <p:cNvPr id="2104323" name="Rectangle 3"/>
          <p:cNvSpPr>
            <a:spLocks noGrp="1" noChangeArrowheads="1"/>
          </p:cNvSpPr>
          <p:nvPr>
            <p:ph type="body" idx="1"/>
          </p:nvPr>
        </p:nvSpPr>
        <p:spPr>
          <a:xfrm>
            <a:off x="2771775" y="2276475"/>
            <a:ext cx="6904038" cy="4581525"/>
          </a:xfrm>
        </p:spPr>
        <p:txBody>
          <a:bodyPr/>
          <a:lstStyle/>
          <a:p>
            <a:pPr eaLnBrk="1" hangingPunct="1"/>
            <a:r>
              <a:rPr lang="zh-CN" altLang="en-US" smtClean="0">
                <a:latin typeface="Times New Roman" panose="02020603050405020304" pitchFamily="18" charset="0"/>
              </a:rPr>
              <a:t>软件配置管理的必要性 </a:t>
            </a:r>
          </a:p>
          <a:p>
            <a:pPr eaLnBrk="1" hangingPunct="1"/>
            <a:r>
              <a:rPr lang="zh-CN" altLang="en-US" smtClean="0">
                <a:latin typeface="Times New Roman" panose="02020603050405020304" pitchFamily="18" charset="0"/>
              </a:rPr>
              <a:t>软件配置管理的概念</a:t>
            </a:r>
          </a:p>
          <a:p>
            <a:pPr eaLnBrk="1" hangingPunct="1"/>
            <a:r>
              <a:rPr lang="zh-CN" altLang="en-US" smtClean="0">
                <a:latin typeface="Times New Roman" panose="02020603050405020304" pitchFamily="18" charset="0"/>
              </a:rPr>
              <a:t>软件配置管理的目标</a:t>
            </a:r>
          </a:p>
          <a:p>
            <a:pPr eaLnBrk="1" hangingPunct="1"/>
            <a:r>
              <a:rPr lang="zh-CN" altLang="en-US" smtClean="0">
                <a:latin typeface="Times New Roman" panose="02020603050405020304" pitchFamily="18" charset="0"/>
              </a:rPr>
              <a:t>软件配置管理的相关角色</a:t>
            </a:r>
          </a:p>
          <a:p>
            <a:pPr eaLnBrk="1" hangingPunct="1"/>
            <a:r>
              <a:rPr lang="zh-CN" altLang="en-US" smtClean="0">
                <a:solidFill>
                  <a:srgbClr val="FF9900"/>
                </a:solidFill>
                <a:latin typeface="Times New Roman" panose="02020603050405020304" pitchFamily="18" charset="0"/>
              </a:rPr>
              <a:t>软件配置管理的功能</a:t>
            </a:r>
          </a:p>
          <a:p>
            <a:pPr eaLnBrk="1" hangingPunct="1"/>
            <a:r>
              <a:rPr lang="zh-CN" altLang="en-US" smtClean="0">
                <a:latin typeface="Times New Roman" panose="02020603050405020304" pitchFamily="18" charset="0"/>
              </a:rPr>
              <a:t>软件配置管理的工具</a:t>
            </a:r>
          </a:p>
          <a:p>
            <a:pPr eaLnBrk="1" hangingPunct="1"/>
            <a:endParaRPr lang="zh-CN" altLang="en-US" smtClean="0">
              <a:latin typeface="宋体" panose="02010600030101010101" pitchFamily="2" charset="-122"/>
              <a:ea typeface="宋体" panose="02010600030101010101" pitchFamily="2" charset="-122"/>
            </a:endParaRPr>
          </a:p>
          <a:p>
            <a:pPr lvl="1" eaLnBrk="1" hangingPunct="1"/>
            <a:endParaRPr lang="zh-CN" altLang="en-US" smtClean="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04322"/>
                                        </p:tgtEl>
                                        <p:attrNameLst>
                                          <p:attrName>style.visibility</p:attrName>
                                        </p:attrNameLst>
                                      </p:cBhvr>
                                      <p:to>
                                        <p:strVal val="visible"/>
                                      </p:to>
                                    </p:set>
                                    <p:animEffect transition="in" filter="fade">
                                      <p:cBhvr>
                                        <p:cTn id="7" dur="1000"/>
                                        <p:tgtEl>
                                          <p:spTgt spid="210432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104323">
                                            <p:txEl>
                                              <p:pRg st="0" end="0"/>
                                            </p:txEl>
                                          </p:spTgt>
                                        </p:tgtEl>
                                        <p:attrNameLst>
                                          <p:attrName>style.visibility</p:attrName>
                                        </p:attrNameLst>
                                      </p:cBhvr>
                                      <p:to>
                                        <p:strVal val="visible"/>
                                      </p:to>
                                    </p:set>
                                    <p:animEffect transition="in" filter="strips(downLeft)">
                                      <p:cBhvr>
                                        <p:cTn id="10" dur="500"/>
                                        <p:tgtEl>
                                          <p:spTgt spid="2104323">
                                            <p:txEl>
                                              <p:pRg st="0" end="0"/>
                                            </p:txEl>
                                          </p:spTgt>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2104323">
                                            <p:txEl>
                                              <p:pRg st="1" end="1"/>
                                            </p:txEl>
                                          </p:spTgt>
                                        </p:tgtEl>
                                        <p:attrNameLst>
                                          <p:attrName>style.visibility</p:attrName>
                                        </p:attrNameLst>
                                      </p:cBhvr>
                                      <p:to>
                                        <p:strVal val="visible"/>
                                      </p:to>
                                    </p:set>
                                    <p:animEffect transition="in" filter="strips(downLeft)">
                                      <p:cBhvr>
                                        <p:cTn id="13" dur="500"/>
                                        <p:tgtEl>
                                          <p:spTgt spid="2104323">
                                            <p:txEl>
                                              <p:pRg st="1" end="1"/>
                                            </p:txEl>
                                          </p:spTgt>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2104323">
                                            <p:txEl>
                                              <p:pRg st="2" end="2"/>
                                            </p:txEl>
                                          </p:spTgt>
                                        </p:tgtEl>
                                        <p:attrNameLst>
                                          <p:attrName>style.visibility</p:attrName>
                                        </p:attrNameLst>
                                      </p:cBhvr>
                                      <p:to>
                                        <p:strVal val="visible"/>
                                      </p:to>
                                    </p:set>
                                    <p:animEffect transition="in" filter="strips(downLeft)">
                                      <p:cBhvr>
                                        <p:cTn id="16" dur="500"/>
                                        <p:tgtEl>
                                          <p:spTgt spid="2104323">
                                            <p:txEl>
                                              <p:pRg st="2" end="2"/>
                                            </p:txEl>
                                          </p:spTgt>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2104323">
                                            <p:txEl>
                                              <p:pRg st="3" end="3"/>
                                            </p:txEl>
                                          </p:spTgt>
                                        </p:tgtEl>
                                        <p:attrNameLst>
                                          <p:attrName>style.visibility</p:attrName>
                                        </p:attrNameLst>
                                      </p:cBhvr>
                                      <p:to>
                                        <p:strVal val="visible"/>
                                      </p:to>
                                    </p:set>
                                    <p:animEffect transition="in" filter="strips(downLeft)">
                                      <p:cBhvr>
                                        <p:cTn id="19" dur="500"/>
                                        <p:tgtEl>
                                          <p:spTgt spid="2104323">
                                            <p:txEl>
                                              <p:pRg st="3" end="3"/>
                                            </p:txEl>
                                          </p:spTgt>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2104323">
                                            <p:txEl>
                                              <p:pRg st="4" end="4"/>
                                            </p:txEl>
                                          </p:spTgt>
                                        </p:tgtEl>
                                        <p:attrNameLst>
                                          <p:attrName>style.visibility</p:attrName>
                                        </p:attrNameLst>
                                      </p:cBhvr>
                                      <p:to>
                                        <p:strVal val="visible"/>
                                      </p:to>
                                    </p:set>
                                    <p:animEffect transition="in" filter="strips(downLeft)">
                                      <p:cBhvr>
                                        <p:cTn id="22" dur="500"/>
                                        <p:tgtEl>
                                          <p:spTgt spid="2104323">
                                            <p:txEl>
                                              <p:pRg st="4" end="4"/>
                                            </p:txEl>
                                          </p:spTgt>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2104323">
                                            <p:txEl>
                                              <p:pRg st="5" end="5"/>
                                            </p:txEl>
                                          </p:spTgt>
                                        </p:tgtEl>
                                        <p:attrNameLst>
                                          <p:attrName>style.visibility</p:attrName>
                                        </p:attrNameLst>
                                      </p:cBhvr>
                                      <p:to>
                                        <p:strVal val="visible"/>
                                      </p:to>
                                    </p:set>
                                    <p:animEffect transition="in" filter="strips(downLeft)">
                                      <p:cBhvr>
                                        <p:cTn id="25" dur="500"/>
                                        <p:tgtEl>
                                          <p:spTgt spid="21043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4322" grpId="0"/>
      <p:bldP spid="210432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日期占位符 3"/>
          <p:cNvSpPr>
            <a:spLocks noGrp="1"/>
          </p:cNvSpPr>
          <p:nvPr>
            <p:ph type="dt" sz="quarter" idx="10"/>
          </p:nvPr>
        </p:nvSpPr>
        <p:spPr/>
        <p:txBody>
          <a:bodyPr/>
          <a:lstStyle/>
          <a:p>
            <a:pPr>
              <a:defRPr/>
            </a:pPr>
            <a:fld id="{2B82B63E-D393-41A2-B8C0-3B424969C1CF}" type="datetime1">
              <a:rPr lang="zh-CN" altLang="en-US">
                <a:solidFill>
                  <a:schemeClr val="tx1"/>
                </a:solidFill>
              </a:rPr>
              <a:pPr>
                <a:defRPr/>
              </a:pPr>
              <a:t>2020/4/14</a:t>
            </a:fld>
            <a:endParaRPr lang="en-US" altLang="zh-CN">
              <a:solidFill>
                <a:schemeClr val="tx1"/>
              </a:solidFill>
            </a:endParaRPr>
          </a:p>
        </p:txBody>
      </p:sp>
      <p:sp>
        <p:nvSpPr>
          <p:cNvPr id="44" name="灯片编号占位符 5"/>
          <p:cNvSpPr>
            <a:spLocks noGrp="1"/>
          </p:cNvSpPr>
          <p:nvPr>
            <p:ph type="sldNum" sz="quarter" idx="12"/>
          </p:nvPr>
        </p:nvSpPr>
        <p:spPr/>
        <p:txBody>
          <a:bodyPr/>
          <a:lstStyle/>
          <a:p>
            <a:pPr>
              <a:defRPr/>
            </a:pPr>
            <a:fld id="{736191F1-44BF-4B25-8C3A-C0A70370E606}" type="slidenum">
              <a:rPr lang="en-US" altLang="zh-CN">
                <a:solidFill>
                  <a:schemeClr val="tx1"/>
                </a:solidFill>
              </a:rPr>
              <a:pPr>
                <a:defRPr/>
              </a:pPr>
              <a:t>43</a:t>
            </a:fld>
            <a:endParaRPr lang="en-US" altLang="zh-CN">
              <a:solidFill>
                <a:schemeClr val="tx1"/>
              </a:solidFill>
            </a:endParaRPr>
          </a:p>
        </p:txBody>
      </p:sp>
      <p:sp>
        <p:nvSpPr>
          <p:cNvPr id="2106370" name="Rectangle 2"/>
          <p:cNvSpPr>
            <a:spLocks noGrp="1" noChangeArrowheads="1"/>
          </p:cNvSpPr>
          <p:nvPr>
            <p:ph type="title"/>
          </p:nvPr>
        </p:nvSpPr>
        <p:spPr/>
        <p:txBody>
          <a:bodyPr/>
          <a:lstStyle/>
          <a:p>
            <a:pPr eaLnBrk="1" hangingPunct="1"/>
            <a:r>
              <a:rPr lang="zh-CN" altLang="en-US" smtClean="0">
                <a:solidFill>
                  <a:schemeClr val="tx1"/>
                </a:solidFill>
              </a:rPr>
              <a:t>配置管理过程模型</a:t>
            </a:r>
          </a:p>
        </p:txBody>
      </p:sp>
      <p:grpSp>
        <p:nvGrpSpPr>
          <p:cNvPr id="2106371" name="Group 3"/>
          <p:cNvGrpSpPr>
            <a:grpSpLocks/>
          </p:cNvGrpSpPr>
          <p:nvPr/>
        </p:nvGrpSpPr>
        <p:grpSpPr bwMode="auto">
          <a:xfrm>
            <a:off x="323850" y="2133600"/>
            <a:ext cx="8424863" cy="4535488"/>
            <a:chOff x="249" y="845"/>
            <a:chExt cx="5217" cy="3311"/>
          </a:xfrm>
        </p:grpSpPr>
        <p:sp>
          <p:nvSpPr>
            <p:cNvPr id="110599" name="AutoShape 4"/>
            <p:cNvSpPr>
              <a:spLocks noChangeArrowheads="1"/>
            </p:cNvSpPr>
            <p:nvPr/>
          </p:nvSpPr>
          <p:spPr bwMode="auto">
            <a:xfrm>
              <a:off x="249" y="845"/>
              <a:ext cx="760" cy="275"/>
            </a:xfrm>
            <a:prstGeom prst="flowChartDocument">
              <a:avLst/>
            </a:prstGeom>
            <a:solidFill>
              <a:schemeClr val="tx1"/>
            </a:solidFill>
            <a:ln w="19050">
              <a:solidFill>
                <a:srgbClr val="0066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en-US" altLang="zh-CN" sz="1800">
                  <a:solidFill>
                    <a:srgbClr val="000000"/>
                  </a:solidFill>
                </a:rPr>
                <a:t>SCM</a:t>
              </a:r>
              <a:r>
                <a:rPr lang="zh-CN" altLang="en-US" sz="1800">
                  <a:solidFill>
                    <a:srgbClr val="000000"/>
                  </a:solidFill>
                </a:rPr>
                <a:t>需求</a:t>
              </a:r>
            </a:p>
          </p:txBody>
        </p:sp>
        <p:grpSp>
          <p:nvGrpSpPr>
            <p:cNvPr id="110600" name="Group 5"/>
            <p:cNvGrpSpPr>
              <a:grpSpLocks/>
            </p:cNvGrpSpPr>
            <p:nvPr/>
          </p:nvGrpSpPr>
          <p:grpSpPr bwMode="auto">
            <a:xfrm>
              <a:off x="342" y="1323"/>
              <a:ext cx="5056" cy="2419"/>
              <a:chOff x="144" y="576"/>
              <a:chExt cx="5424" cy="2951"/>
            </a:xfrm>
          </p:grpSpPr>
          <p:sp>
            <p:nvSpPr>
              <p:cNvPr id="110629" name="Line 6"/>
              <p:cNvSpPr>
                <a:spLocks noChangeShapeType="1"/>
              </p:cNvSpPr>
              <p:nvPr/>
            </p:nvSpPr>
            <p:spPr bwMode="auto">
              <a:xfrm>
                <a:off x="1501" y="576"/>
                <a:ext cx="0" cy="2947"/>
              </a:xfrm>
              <a:prstGeom prst="line">
                <a:avLst/>
              </a:prstGeom>
              <a:noFill/>
              <a:ln w="19050">
                <a:solidFill>
                  <a:srgbClr val="FFCC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30" name="Line 7"/>
              <p:cNvSpPr>
                <a:spLocks noChangeShapeType="1"/>
              </p:cNvSpPr>
              <p:nvPr/>
            </p:nvSpPr>
            <p:spPr bwMode="auto">
              <a:xfrm>
                <a:off x="2240" y="576"/>
                <a:ext cx="0" cy="2947"/>
              </a:xfrm>
              <a:prstGeom prst="line">
                <a:avLst/>
              </a:prstGeom>
              <a:noFill/>
              <a:ln w="19050">
                <a:solidFill>
                  <a:srgbClr val="FFCC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31" name="Line 8"/>
              <p:cNvSpPr>
                <a:spLocks noChangeShapeType="1"/>
              </p:cNvSpPr>
              <p:nvPr/>
            </p:nvSpPr>
            <p:spPr bwMode="auto">
              <a:xfrm>
                <a:off x="3141" y="580"/>
                <a:ext cx="0" cy="2947"/>
              </a:xfrm>
              <a:prstGeom prst="line">
                <a:avLst/>
              </a:prstGeom>
              <a:noFill/>
              <a:ln w="19050">
                <a:solidFill>
                  <a:srgbClr val="FFCC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32" name="Line 9"/>
              <p:cNvSpPr>
                <a:spLocks noChangeShapeType="1"/>
              </p:cNvSpPr>
              <p:nvPr/>
            </p:nvSpPr>
            <p:spPr bwMode="auto">
              <a:xfrm>
                <a:off x="4042" y="576"/>
                <a:ext cx="0" cy="2947"/>
              </a:xfrm>
              <a:prstGeom prst="line">
                <a:avLst/>
              </a:prstGeom>
              <a:noFill/>
              <a:ln w="19050">
                <a:solidFill>
                  <a:srgbClr val="FFCC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33" name="Line 10"/>
              <p:cNvSpPr>
                <a:spLocks noChangeShapeType="1"/>
              </p:cNvSpPr>
              <p:nvPr/>
            </p:nvSpPr>
            <p:spPr bwMode="auto">
              <a:xfrm>
                <a:off x="4865" y="580"/>
                <a:ext cx="0" cy="2947"/>
              </a:xfrm>
              <a:prstGeom prst="line">
                <a:avLst/>
              </a:prstGeom>
              <a:noFill/>
              <a:ln w="19050">
                <a:solidFill>
                  <a:srgbClr val="FFCC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34" name="Line 11"/>
              <p:cNvSpPr>
                <a:spLocks noChangeShapeType="1"/>
              </p:cNvSpPr>
              <p:nvPr/>
            </p:nvSpPr>
            <p:spPr bwMode="auto">
              <a:xfrm>
                <a:off x="743" y="580"/>
                <a:ext cx="0" cy="2947"/>
              </a:xfrm>
              <a:prstGeom prst="line">
                <a:avLst/>
              </a:prstGeom>
              <a:noFill/>
              <a:ln w="19050">
                <a:solidFill>
                  <a:srgbClr val="FFCC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35" name="AutoShape 12"/>
              <p:cNvSpPr>
                <a:spLocks noChangeArrowheads="1"/>
              </p:cNvSpPr>
              <p:nvPr/>
            </p:nvSpPr>
            <p:spPr bwMode="auto">
              <a:xfrm>
                <a:off x="144" y="576"/>
                <a:ext cx="5424" cy="2928"/>
              </a:xfrm>
              <a:prstGeom prst="roundRect">
                <a:avLst>
                  <a:gd name="adj" fmla="val 5671"/>
                </a:avLst>
              </a:prstGeom>
              <a:noFill/>
              <a:ln w="3810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sp>
          <p:nvSpPr>
            <p:cNvPr id="110601" name="AutoShape 13"/>
            <p:cNvSpPr>
              <a:spLocks noChangeArrowheads="1"/>
            </p:cNvSpPr>
            <p:nvPr/>
          </p:nvSpPr>
          <p:spPr bwMode="auto">
            <a:xfrm>
              <a:off x="377" y="1411"/>
              <a:ext cx="626" cy="157"/>
            </a:xfrm>
            <a:prstGeom prst="roundRect">
              <a:avLst>
                <a:gd name="adj" fmla="val 40106"/>
              </a:avLst>
            </a:prstGeom>
            <a:solidFill>
              <a:schemeClr val="tx1"/>
            </a:solidFill>
            <a:ln w="19050">
              <a:solidFill>
                <a:srgbClr val="33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solidFill>
                    <a:srgbClr val="000000"/>
                  </a:solidFill>
                </a:rPr>
                <a:t>计划</a:t>
              </a:r>
            </a:p>
          </p:txBody>
        </p:sp>
        <p:sp>
          <p:nvSpPr>
            <p:cNvPr id="110602" name="AutoShape 14"/>
            <p:cNvSpPr>
              <a:spLocks noChangeArrowheads="1"/>
            </p:cNvSpPr>
            <p:nvPr/>
          </p:nvSpPr>
          <p:spPr bwMode="auto">
            <a:xfrm>
              <a:off x="903" y="1620"/>
              <a:ext cx="871" cy="175"/>
            </a:xfrm>
            <a:prstGeom prst="roundRect">
              <a:avLst>
                <a:gd name="adj" fmla="val 40106"/>
              </a:avLst>
            </a:prstGeom>
            <a:solidFill>
              <a:schemeClr val="tx1"/>
            </a:solidFill>
            <a:ln w="19050">
              <a:solidFill>
                <a:srgbClr val="33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solidFill>
                    <a:srgbClr val="000000"/>
                  </a:solidFill>
                </a:rPr>
                <a:t>功能定义</a:t>
              </a:r>
            </a:p>
          </p:txBody>
        </p:sp>
        <p:sp>
          <p:nvSpPr>
            <p:cNvPr id="110603" name="AutoShape 15"/>
            <p:cNvSpPr>
              <a:spLocks noChangeArrowheads="1"/>
            </p:cNvSpPr>
            <p:nvPr/>
          </p:nvSpPr>
          <p:spPr bwMode="auto">
            <a:xfrm>
              <a:off x="1605" y="1834"/>
              <a:ext cx="806" cy="168"/>
            </a:xfrm>
            <a:prstGeom prst="roundRect">
              <a:avLst>
                <a:gd name="adj" fmla="val 40106"/>
              </a:avLst>
            </a:prstGeom>
            <a:solidFill>
              <a:schemeClr val="tx1"/>
            </a:solidFill>
            <a:ln w="19050">
              <a:solidFill>
                <a:srgbClr val="33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solidFill>
                    <a:srgbClr val="000000"/>
                  </a:solidFill>
                </a:rPr>
                <a:t>配置项定义</a:t>
              </a:r>
            </a:p>
          </p:txBody>
        </p:sp>
        <p:sp>
          <p:nvSpPr>
            <p:cNvPr id="110604" name="AutoShape 16"/>
            <p:cNvSpPr>
              <a:spLocks noChangeArrowheads="1"/>
            </p:cNvSpPr>
            <p:nvPr/>
          </p:nvSpPr>
          <p:spPr bwMode="auto">
            <a:xfrm>
              <a:off x="1416" y="2092"/>
              <a:ext cx="3982" cy="176"/>
            </a:xfrm>
            <a:prstGeom prst="roundRect">
              <a:avLst>
                <a:gd name="adj" fmla="val 40106"/>
              </a:avLst>
            </a:prstGeom>
            <a:solidFill>
              <a:schemeClr val="tx1"/>
            </a:solidFill>
            <a:ln w="19050">
              <a:solidFill>
                <a:srgbClr val="33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solidFill>
                    <a:srgbClr val="000000"/>
                  </a:solidFill>
                </a:rPr>
                <a:t>配置控制</a:t>
              </a:r>
            </a:p>
          </p:txBody>
        </p:sp>
        <p:sp>
          <p:nvSpPr>
            <p:cNvPr id="110605" name="AutoShape 17"/>
            <p:cNvSpPr>
              <a:spLocks noChangeArrowheads="1"/>
            </p:cNvSpPr>
            <p:nvPr/>
          </p:nvSpPr>
          <p:spPr bwMode="auto">
            <a:xfrm>
              <a:off x="1416" y="2430"/>
              <a:ext cx="3982" cy="177"/>
            </a:xfrm>
            <a:prstGeom prst="roundRect">
              <a:avLst>
                <a:gd name="adj" fmla="val 40106"/>
              </a:avLst>
            </a:prstGeom>
            <a:solidFill>
              <a:schemeClr val="tx1"/>
            </a:solidFill>
            <a:ln w="19050">
              <a:solidFill>
                <a:srgbClr val="33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solidFill>
                    <a:srgbClr val="000000"/>
                  </a:solidFill>
                </a:rPr>
                <a:t>状态核实</a:t>
              </a:r>
            </a:p>
          </p:txBody>
        </p:sp>
        <p:sp>
          <p:nvSpPr>
            <p:cNvPr id="110606" name="AutoShape 18"/>
            <p:cNvSpPr>
              <a:spLocks noChangeArrowheads="1"/>
            </p:cNvSpPr>
            <p:nvPr/>
          </p:nvSpPr>
          <p:spPr bwMode="auto">
            <a:xfrm>
              <a:off x="914" y="2801"/>
              <a:ext cx="4479" cy="176"/>
            </a:xfrm>
            <a:prstGeom prst="roundRect">
              <a:avLst>
                <a:gd name="adj" fmla="val 40106"/>
              </a:avLst>
            </a:prstGeom>
            <a:solidFill>
              <a:schemeClr val="tx1"/>
            </a:solidFill>
            <a:ln w="19050">
              <a:solidFill>
                <a:srgbClr val="33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solidFill>
                    <a:srgbClr val="000000"/>
                  </a:solidFill>
                </a:rPr>
                <a:t>子模块需求 </a:t>
              </a:r>
              <a:r>
                <a:rPr lang="en-US" altLang="zh-CN" sz="1800">
                  <a:solidFill>
                    <a:srgbClr val="000000"/>
                  </a:solidFill>
                </a:rPr>
                <a:t>/ </a:t>
              </a:r>
              <a:r>
                <a:rPr lang="zh-CN" altLang="en-US" sz="1800">
                  <a:solidFill>
                    <a:srgbClr val="000000"/>
                  </a:solidFill>
                </a:rPr>
                <a:t>控制</a:t>
              </a:r>
            </a:p>
          </p:txBody>
        </p:sp>
        <p:sp>
          <p:nvSpPr>
            <p:cNvPr id="110607" name="AutoShape 19"/>
            <p:cNvSpPr>
              <a:spLocks noChangeArrowheads="1"/>
            </p:cNvSpPr>
            <p:nvPr/>
          </p:nvSpPr>
          <p:spPr bwMode="auto">
            <a:xfrm>
              <a:off x="903" y="3152"/>
              <a:ext cx="3508" cy="176"/>
            </a:xfrm>
            <a:prstGeom prst="roundRect">
              <a:avLst>
                <a:gd name="adj" fmla="val 40106"/>
              </a:avLst>
            </a:prstGeom>
            <a:solidFill>
              <a:schemeClr val="tx1"/>
            </a:solidFill>
            <a:ln w="19050">
              <a:solidFill>
                <a:srgbClr val="33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solidFill>
                    <a:srgbClr val="000000"/>
                  </a:solidFill>
                </a:rPr>
                <a:t>设计复查             配置管理</a:t>
              </a:r>
            </a:p>
          </p:txBody>
        </p:sp>
        <p:sp>
          <p:nvSpPr>
            <p:cNvPr id="110608" name="AutoShape 20"/>
            <p:cNvSpPr>
              <a:spLocks noChangeArrowheads="1"/>
            </p:cNvSpPr>
            <p:nvPr/>
          </p:nvSpPr>
          <p:spPr bwMode="auto">
            <a:xfrm>
              <a:off x="4428" y="3152"/>
              <a:ext cx="874" cy="176"/>
            </a:xfrm>
            <a:prstGeom prst="roundRect">
              <a:avLst>
                <a:gd name="adj" fmla="val 40106"/>
              </a:avLst>
            </a:prstGeom>
            <a:solidFill>
              <a:schemeClr val="tx1"/>
            </a:solidFill>
            <a:ln w="19050">
              <a:solidFill>
                <a:srgbClr val="33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solidFill>
                    <a:srgbClr val="000000"/>
                  </a:solidFill>
                </a:rPr>
                <a:t>配置审核</a:t>
              </a:r>
            </a:p>
          </p:txBody>
        </p:sp>
        <p:sp>
          <p:nvSpPr>
            <p:cNvPr id="110609" name="AutoShape 21"/>
            <p:cNvSpPr>
              <a:spLocks noChangeArrowheads="1"/>
            </p:cNvSpPr>
            <p:nvPr/>
          </p:nvSpPr>
          <p:spPr bwMode="auto">
            <a:xfrm>
              <a:off x="4589" y="3451"/>
              <a:ext cx="805" cy="157"/>
            </a:xfrm>
            <a:prstGeom prst="roundRect">
              <a:avLst>
                <a:gd name="adj" fmla="val 40106"/>
              </a:avLst>
            </a:prstGeom>
            <a:solidFill>
              <a:schemeClr val="tx1"/>
            </a:solidFill>
            <a:ln w="19050">
              <a:solidFill>
                <a:srgbClr val="33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solidFill>
                    <a:srgbClr val="000000"/>
                  </a:solidFill>
                </a:rPr>
                <a:t>发布</a:t>
              </a:r>
            </a:p>
          </p:txBody>
        </p:sp>
        <p:sp>
          <p:nvSpPr>
            <p:cNvPr id="110610" name="AutoShape 22"/>
            <p:cNvSpPr>
              <a:spLocks noChangeArrowheads="1"/>
            </p:cNvSpPr>
            <p:nvPr/>
          </p:nvSpPr>
          <p:spPr bwMode="auto">
            <a:xfrm>
              <a:off x="4593" y="3802"/>
              <a:ext cx="716" cy="354"/>
            </a:xfrm>
            <a:prstGeom prst="flowChartDocument">
              <a:avLst/>
            </a:prstGeom>
            <a:solidFill>
              <a:schemeClr val="tx1"/>
            </a:solidFill>
            <a:ln w="19050">
              <a:solidFill>
                <a:srgbClr val="0066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solidFill>
                    <a:srgbClr val="000000"/>
                  </a:solidFill>
                </a:rPr>
                <a:t>软件产品</a:t>
              </a:r>
            </a:p>
          </p:txBody>
        </p:sp>
        <p:cxnSp>
          <p:nvCxnSpPr>
            <p:cNvPr id="110611" name="AutoShape 23"/>
            <p:cNvCxnSpPr>
              <a:cxnSpLocks noChangeShapeType="1"/>
              <a:stCxn id="110601" idx="2"/>
              <a:endCxn id="110607" idx="1"/>
            </p:cNvCxnSpPr>
            <p:nvPr/>
          </p:nvCxnSpPr>
          <p:spPr bwMode="auto">
            <a:xfrm rot="16200000" flipH="1">
              <a:off x="-40" y="2303"/>
              <a:ext cx="1667" cy="208"/>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0612" name="Line 24"/>
            <p:cNvSpPr>
              <a:spLocks noChangeShapeType="1"/>
            </p:cNvSpPr>
            <p:nvPr/>
          </p:nvSpPr>
          <p:spPr bwMode="auto">
            <a:xfrm>
              <a:off x="700" y="1716"/>
              <a:ext cx="179" cy="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13" name="Line 25"/>
            <p:cNvSpPr>
              <a:spLocks noChangeShapeType="1"/>
            </p:cNvSpPr>
            <p:nvPr/>
          </p:nvSpPr>
          <p:spPr bwMode="auto">
            <a:xfrm>
              <a:off x="1058" y="1786"/>
              <a:ext cx="1" cy="101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14" name="Line 26"/>
            <p:cNvSpPr>
              <a:spLocks noChangeShapeType="1"/>
            </p:cNvSpPr>
            <p:nvPr/>
          </p:nvSpPr>
          <p:spPr bwMode="auto">
            <a:xfrm>
              <a:off x="1461" y="1795"/>
              <a:ext cx="1" cy="1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15" name="Line 27"/>
            <p:cNvSpPr>
              <a:spLocks noChangeShapeType="1"/>
            </p:cNvSpPr>
            <p:nvPr/>
          </p:nvSpPr>
          <p:spPr bwMode="auto">
            <a:xfrm>
              <a:off x="1461" y="1904"/>
              <a:ext cx="134" cy="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16" name="Line 28"/>
            <p:cNvSpPr>
              <a:spLocks noChangeShapeType="1"/>
            </p:cNvSpPr>
            <p:nvPr/>
          </p:nvSpPr>
          <p:spPr bwMode="auto">
            <a:xfrm>
              <a:off x="4503" y="3330"/>
              <a:ext cx="90" cy="15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17" name="Line 29"/>
            <p:cNvSpPr>
              <a:spLocks noChangeShapeType="1"/>
            </p:cNvSpPr>
            <p:nvPr/>
          </p:nvSpPr>
          <p:spPr bwMode="auto">
            <a:xfrm>
              <a:off x="4951" y="3723"/>
              <a:ext cx="1"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18" name="Line 30"/>
            <p:cNvSpPr>
              <a:spLocks noChangeShapeType="1"/>
            </p:cNvSpPr>
            <p:nvPr/>
          </p:nvSpPr>
          <p:spPr bwMode="auto">
            <a:xfrm>
              <a:off x="2414" y="1913"/>
              <a:ext cx="358"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19" name="Line 31"/>
            <p:cNvSpPr>
              <a:spLocks noChangeShapeType="1"/>
            </p:cNvSpPr>
            <p:nvPr/>
          </p:nvSpPr>
          <p:spPr bwMode="auto">
            <a:xfrm>
              <a:off x="2772" y="1913"/>
              <a:ext cx="224" cy="15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20" name="Line 32"/>
            <p:cNvSpPr>
              <a:spLocks noChangeShapeType="1"/>
            </p:cNvSpPr>
            <p:nvPr/>
          </p:nvSpPr>
          <p:spPr bwMode="auto">
            <a:xfrm>
              <a:off x="3071" y="2267"/>
              <a:ext cx="1" cy="1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21" name="Line 33"/>
            <p:cNvSpPr>
              <a:spLocks noChangeShapeType="1"/>
            </p:cNvSpPr>
            <p:nvPr/>
          </p:nvSpPr>
          <p:spPr bwMode="auto">
            <a:xfrm>
              <a:off x="431" y="1117"/>
              <a:ext cx="1" cy="20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22" name="Text Box 34"/>
            <p:cNvSpPr txBox="1">
              <a:spLocks noChangeArrowheads="1"/>
            </p:cNvSpPr>
            <p:nvPr/>
          </p:nvSpPr>
          <p:spPr bwMode="auto">
            <a:xfrm>
              <a:off x="521" y="1071"/>
              <a:ext cx="408" cy="26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sz="1800">
                  <a:solidFill>
                    <a:srgbClr val="FDECBB"/>
                  </a:solidFill>
                </a:rPr>
                <a:t>概念</a:t>
              </a:r>
            </a:p>
          </p:txBody>
        </p:sp>
        <p:sp>
          <p:nvSpPr>
            <p:cNvPr id="110623" name="Text Box 35"/>
            <p:cNvSpPr txBox="1">
              <a:spLocks noChangeArrowheads="1"/>
            </p:cNvSpPr>
            <p:nvPr/>
          </p:nvSpPr>
          <p:spPr bwMode="auto">
            <a:xfrm>
              <a:off x="1066" y="1071"/>
              <a:ext cx="409" cy="26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sz="1800">
                  <a:solidFill>
                    <a:srgbClr val="FDECBB"/>
                  </a:solidFill>
                </a:rPr>
                <a:t>需求</a:t>
              </a:r>
            </a:p>
          </p:txBody>
        </p:sp>
        <p:sp>
          <p:nvSpPr>
            <p:cNvPr id="110624" name="Text Box 36"/>
            <p:cNvSpPr txBox="1">
              <a:spLocks noChangeArrowheads="1"/>
            </p:cNvSpPr>
            <p:nvPr/>
          </p:nvSpPr>
          <p:spPr bwMode="auto">
            <a:xfrm>
              <a:off x="1701" y="1071"/>
              <a:ext cx="408" cy="26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sz="1800">
                  <a:solidFill>
                    <a:srgbClr val="FDECBB"/>
                  </a:solidFill>
                </a:rPr>
                <a:t>设计</a:t>
              </a:r>
            </a:p>
          </p:txBody>
        </p:sp>
        <p:sp>
          <p:nvSpPr>
            <p:cNvPr id="110625" name="Text Box 37"/>
            <p:cNvSpPr txBox="1">
              <a:spLocks noChangeArrowheads="1"/>
            </p:cNvSpPr>
            <p:nvPr/>
          </p:nvSpPr>
          <p:spPr bwMode="auto">
            <a:xfrm>
              <a:off x="2336" y="1071"/>
              <a:ext cx="772" cy="26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sz="1800">
                  <a:solidFill>
                    <a:srgbClr val="FDECBB"/>
                  </a:solidFill>
                </a:rPr>
                <a:t>编码</a:t>
              </a:r>
              <a:r>
                <a:rPr lang="en-US" altLang="zh-CN" sz="1800">
                  <a:solidFill>
                    <a:srgbClr val="FDECBB"/>
                  </a:solidFill>
                </a:rPr>
                <a:t>/</a:t>
              </a:r>
              <a:r>
                <a:rPr lang="zh-CN" altLang="en-US" sz="1800">
                  <a:solidFill>
                    <a:srgbClr val="FDECBB"/>
                  </a:solidFill>
                </a:rPr>
                <a:t>测试</a:t>
              </a:r>
            </a:p>
          </p:txBody>
        </p:sp>
        <p:sp>
          <p:nvSpPr>
            <p:cNvPr id="110626" name="Text Box 38"/>
            <p:cNvSpPr txBox="1">
              <a:spLocks noChangeArrowheads="1"/>
            </p:cNvSpPr>
            <p:nvPr/>
          </p:nvSpPr>
          <p:spPr bwMode="auto">
            <a:xfrm>
              <a:off x="3152" y="1071"/>
              <a:ext cx="772" cy="26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sz="1800">
                  <a:solidFill>
                    <a:srgbClr val="FDECBB"/>
                  </a:solidFill>
                </a:rPr>
                <a:t>综合测试</a:t>
              </a:r>
            </a:p>
          </p:txBody>
        </p:sp>
        <p:sp>
          <p:nvSpPr>
            <p:cNvPr id="110627" name="Text Box 39"/>
            <p:cNvSpPr txBox="1">
              <a:spLocks noChangeArrowheads="1"/>
            </p:cNvSpPr>
            <p:nvPr/>
          </p:nvSpPr>
          <p:spPr bwMode="auto">
            <a:xfrm>
              <a:off x="4014" y="1071"/>
              <a:ext cx="772" cy="26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sz="1800">
                  <a:solidFill>
                    <a:srgbClr val="FDECBB"/>
                  </a:solidFill>
                </a:rPr>
                <a:t>系统测试</a:t>
              </a:r>
            </a:p>
          </p:txBody>
        </p:sp>
        <p:sp>
          <p:nvSpPr>
            <p:cNvPr id="110628" name="Text Box 40"/>
            <p:cNvSpPr txBox="1">
              <a:spLocks noChangeArrowheads="1"/>
            </p:cNvSpPr>
            <p:nvPr/>
          </p:nvSpPr>
          <p:spPr bwMode="auto">
            <a:xfrm>
              <a:off x="4693" y="1071"/>
              <a:ext cx="773" cy="26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sz="1800">
                  <a:solidFill>
                    <a:srgbClr val="FDECBB"/>
                  </a:solidFill>
                </a:rPr>
                <a:t>发布</a:t>
              </a:r>
            </a:p>
          </p:txBody>
        </p:sp>
      </p:grpSp>
      <p:sp>
        <p:nvSpPr>
          <p:cNvPr id="110598" name="Rectangle 41"/>
          <p:cNvSpPr>
            <a:spLocks noGrp="1" noChangeArrowheads="1"/>
          </p:cNvSpPr>
          <p:nvPr>
            <p:ph type="body" idx="1"/>
          </p:nvPr>
        </p:nvSpPr>
        <p:spPr>
          <a:xfrm>
            <a:off x="395288" y="1628775"/>
            <a:ext cx="8280400" cy="4751388"/>
          </a:xfrm>
        </p:spPr>
        <p:txBody>
          <a:bodyPr/>
          <a:lstStyle/>
          <a:p>
            <a:pPr eaLnBrk="1" hangingPunct="1"/>
            <a:r>
              <a:rPr lang="en-US" altLang="zh-CN" smtClean="0">
                <a:latin typeface="宋体" panose="02010600030101010101" pitchFamily="2" charset="-122"/>
              </a:rPr>
              <a:t>SCM</a:t>
            </a:r>
            <a:r>
              <a:rPr lang="zh-CN" altLang="en-US" smtClean="0">
                <a:latin typeface="宋体" panose="02010600030101010101" pitchFamily="2" charset="-122"/>
              </a:rPr>
              <a:t>的功能在软件开发过程中的体现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106370"/>
                                        </p:tgtEl>
                                        <p:attrNameLst>
                                          <p:attrName>style.visibility</p:attrName>
                                        </p:attrNameLst>
                                      </p:cBhvr>
                                      <p:to>
                                        <p:strVal val="visible"/>
                                      </p:to>
                                    </p:set>
                                    <p:animEffect transition="in" filter="box(in)">
                                      <p:cBhvr>
                                        <p:cTn id="7" dur="500"/>
                                        <p:tgtEl>
                                          <p:spTgt spid="2106370"/>
                                        </p:tgtEl>
                                      </p:cBhvr>
                                    </p:animEffect>
                                  </p:childTnLst>
                                </p:cTn>
                              </p:par>
                              <p:par>
                                <p:cTn id="8" presetID="12" presetClass="entr" presetSubtype="2" fill="hold" nodeType="withEffect">
                                  <p:stCondLst>
                                    <p:cond delay="0"/>
                                  </p:stCondLst>
                                  <p:childTnLst>
                                    <p:set>
                                      <p:cBhvr>
                                        <p:cTn id="9" dur="1" fill="hold">
                                          <p:stCondLst>
                                            <p:cond delay="0"/>
                                          </p:stCondLst>
                                        </p:cTn>
                                        <p:tgtEl>
                                          <p:spTgt spid="2106371"/>
                                        </p:tgtEl>
                                        <p:attrNameLst>
                                          <p:attrName>style.visibility</p:attrName>
                                        </p:attrNameLst>
                                      </p:cBhvr>
                                      <p:to>
                                        <p:strVal val="visible"/>
                                      </p:to>
                                    </p:set>
                                    <p:animEffect transition="in" filter="slide(fromRight)">
                                      <p:cBhvr>
                                        <p:cTn id="10" dur="500"/>
                                        <p:tgtEl>
                                          <p:spTgt spid="2106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637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日期占位符 3"/>
          <p:cNvSpPr>
            <a:spLocks noGrp="1"/>
          </p:cNvSpPr>
          <p:nvPr>
            <p:ph type="dt" sz="quarter" idx="10"/>
          </p:nvPr>
        </p:nvSpPr>
        <p:spPr/>
        <p:txBody>
          <a:bodyPr/>
          <a:lstStyle/>
          <a:p>
            <a:pPr>
              <a:defRPr/>
            </a:pPr>
            <a:fld id="{E9206B75-C395-42EA-B755-A00FD38E0851}" type="datetime1">
              <a:rPr lang="zh-CN" altLang="en-US">
                <a:solidFill>
                  <a:schemeClr val="tx1"/>
                </a:solidFill>
              </a:rPr>
              <a:pPr>
                <a:defRPr/>
              </a:pPr>
              <a:t>2020/4/14</a:t>
            </a:fld>
            <a:endParaRPr lang="en-US" altLang="zh-CN">
              <a:solidFill>
                <a:schemeClr val="tx1"/>
              </a:solidFill>
            </a:endParaRPr>
          </a:p>
        </p:txBody>
      </p:sp>
      <p:sp>
        <p:nvSpPr>
          <p:cNvPr id="53" name="灯片编号占位符 5"/>
          <p:cNvSpPr>
            <a:spLocks noGrp="1"/>
          </p:cNvSpPr>
          <p:nvPr>
            <p:ph type="sldNum" sz="quarter" idx="12"/>
          </p:nvPr>
        </p:nvSpPr>
        <p:spPr/>
        <p:txBody>
          <a:bodyPr/>
          <a:lstStyle/>
          <a:p>
            <a:pPr>
              <a:defRPr/>
            </a:pPr>
            <a:fld id="{ACAB5EC4-A50E-4A0E-86A5-B45B06A90551}" type="slidenum">
              <a:rPr lang="en-US" altLang="zh-CN">
                <a:solidFill>
                  <a:schemeClr val="tx1"/>
                </a:solidFill>
              </a:rPr>
              <a:pPr>
                <a:defRPr/>
              </a:pPr>
              <a:t>44</a:t>
            </a:fld>
            <a:endParaRPr lang="en-US" altLang="zh-CN">
              <a:solidFill>
                <a:schemeClr val="tx1"/>
              </a:solidFill>
            </a:endParaRPr>
          </a:p>
        </p:txBody>
      </p:sp>
      <p:sp>
        <p:nvSpPr>
          <p:cNvPr id="2110466" name="Rectangle 2"/>
          <p:cNvSpPr>
            <a:spLocks noGrp="1" noChangeArrowheads="1"/>
          </p:cNvSpPr>
          <p:nvPr>
            <p:ph type="title"/>
          </p:nvPr>
        </p:nvSpPr>
        <p:spPr/>
        <p:txBody>
          <a:bodyPr/>
          <a:lstStyle/>
          <a:p>
            <a:pPr eaLnBrk="1" hangingPunct="1"/>
            <a:r>
              <a:rPr lang="zh-CN" altLang="en-US" smtClean="0">
                <a:solidFill>
                  <a:schemeClr val="tx1"/>
                </a:solidFill>
              </a:rPr>
              <a:t>软件配置管理的功能</a:t>
            </a:r>
          </a:p>
        </p:txBody>
      </p:sp>
      <p:grpSp>
        <p:nvGrpSpPr>
          <p:cNvPr id="2110467" name="Group 3"/>
          <p:cNvGrpSpPr>
            <a:grpSpLocks/>
          </p:cNvGrpSpPr>
          <p:nvPr/>
        </p:nvGrpSpPr>
        <p:grpSpPr bwMode="auto">
          <a:xfrm>
            <a:off x="468313" y="1628775"/>
            <a:ext cx="8345487" cy="4640263"/>
            <a:chOff x="295" y="1026"/>
            <a:chExt cx="5257" cy="2923"/>
          </a:xfrm>
        </p:grpSpPr>
        <p:sp>
          <p:nvSpPr>
            <p:cNvPr id="2110468" name="Rectangle 4"/>
            <p:cNvSpPr>
              <a:spLocks noChangeArrowheads="1"/>
            </p:cNvSpPr>
            <p:nvPr/>
          </p:nvSpPr>
          <p:spPr bwMode="auto">
            <a:xfrm>
              <a:off x="2323" y="1026"/>
              <a:ext cx="1223" cy="338"/>
            </a:xfrm>
            <a:prstGeom prst="rect">
              <a:avLst/>
            </a:prstGeom>
            <a:gradFill rotWithShape="1">
              <a:gsLst>
                <a:gs pos="0">
                  <a:srgbClr val="993300">
                    <a:gamma/>
                    <a:shade val="46275"/>
                    <a:invGamma/>
                  </a:srgbClr>
                </a:gs>
                <a:gs pos="50000">
                  <a:srgbClr val="993300">
                    <a:alpha val="86000"/>
                  </a:srgbClr>
                </a:gs>
                <a:gs pos="100000">
                  <a:srgbClr val="993300">
                    <a:gamma/>
                    <a:shade val="46275"/>
                    <a:invGamma/>
                  </a:srgbClr>
                </a:gs>
              </a:gsLst>
              <a:lin ang="5400000" scaled="1"/>
            </a:gra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lang="zh-CN" altLang="en-US" sz="2400">
                  <a:solidFill>
                    <a:schemeClr val="tx1"/>
                  </a:solidFill>
                  <a:latin typeface="隶书" panose="02010509060101010101" pitchFamily="49" charset="-122"/>
                  <a:ea typeface="隶书" panose="02010509060101010101" pitchFamily="49" charset="-122"/>
                </a:rPr>
                <a:t>软件配置管理</a:t>
              </a:r>
            </a:p>
          </p:txBody>
        </p:sp>
        <p:sp>
          <p:nvSpPr>
            <p:cNvPr id="112649" name="Rectangle 5"/>
            <p:cNvSpPr>
              <a:spLocks noChangeArrowheads="1"/>
            </p:cNvSpPr>
            <p:nvPr/>
          </p:nvSpPr>
          <p:spPr bwMode="auto">
            <a:xfrm>
              <a:off x="1892" y="1661"/>
              <a:ext cx="770" cy="295"/>
            </a:xfrm>
            <a:prstGeom prst="rect">
              <a:avLst/>
            </a:prstGeom>
            <a:gradFill rotWithShape="1">
              <a:gsLst>
                <a:gs pos="0">
                  <a:srgbClr val="000000"/>
                </a:gs>
                <a:gs pos="50000">
                  <a:srgbClr val="0000FF"/>
                </a:gs>
                <a:gs pos="100000">
                  <a:srgbClr val="000000"/>
                </a:gs>
              </a:gsLst>
              <a:lin ang="0" scaled="1"/>
            </a:gra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2000">
                  <a:hlinkClick r:id="rId3" action="ppaction://hlinksldjump"/>
                </a:rPr>
                <a:t>配置控制</a:t>
              </a:r>
              <a:endParaRPr lang="zh-CN" altLang="en-US" sz="2000"/>
            </a:p>
          </p:txBody>
        </p:sp>
        <p:cxnSp>
          <p:nvCxnSpPr>
            <p:cNvPr id="112650" name="AutoShape 6"/>
            <p:cNvCxnSpPr>
              <a:cxnSpLocks noChangeShapeType="1"/>
              <a:stCxn id="112654" idx="0"/>
              <a:endCxn id="112688" idx="0"/>
            </p:cNvCxnSpPr>
            <p:nvPr/>
          </p:nvCxnSpPr>
          <p:spPr bwMode="auto">
            <a:xfrm rot="5400000" flipV="1">
              <a:off x="2882" y="-509"/>
              <a:ext cx="6" cy="4410"/>
            </a:xfrm>
            <a:prstGeom prst="bentConnector3">
              <a:avLst>
                <a:gd name="adj1" fmla="val -2400000"/>
              </a:avLst>
            </a:prstGeom>
            <a:noFill/>
            <a:ln w="3175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651" name="Line 7"/>
            <p:cNvSpPr>
              <a:spLocks noChangeShapeType="1"/>
            </p:cNvSpPr>
            <p:nvPr/>
          </p:nvSpPr>
          <p:spPr bwMode="auto">
            <a:xfrm>
              <a:off x="2931" y="1361"/>
              <a:ext cx="0" cy="211"/>
            </a:xfrm>
            <a:prstGeom prst="line">
              <a:avLst/>
            </a:prstGeom>
            <a:noFill/>
            <a:ln w="317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52" name="Line 8"/>
            <p:cNvSpPr>
              <a:spLocks noChangeShapeType="1"/>
            </p:cNvSpPr>
            <p:nvPr/>
          </p:nvSpPr>
          <p:spPr bwMode="auto">
            <a:xfrm>
              <a:off x="2272" y="1534"/>
              <a:ext cx="0" cy="127"/>
            </a:xfrm>
            <a:prstGeom prst="line">
              <a:avLst/>
            </a:prstGeom>
            <a:noFill/>
            <a:ln w="317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53" name="Line 9"/>
            <p:cNvSpPr>
              <a:spLocks noChangeShapeType="1"/>
            </p:cNvSpPr>
            <p:nvPr/>
          </p:nvSpPr>
          <p:spPr bwMode="auto">
            <a:xfrm>
              <a:off x="3827" y="1570"/>
              <a:ext cx="0" cy="127"/>
            </a:xfrm>
            <a:prstGeom prst="line">
              <a:avLst/>
            </a:prstGeom>
            <a:noFill/>
            <a:ln w="317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54" name="Rectangle 10"/>
            <p:cNvSpPr>
              <a:spLocks noChangeArrowheads="1"/>
            </p:cNvSpPr>
            <p:nvPr/>
          </p:nvSpPr>
          <p:spPr bwMode="auto">
            <a:xfrm>
              <a:off x="295" y="1693"/>
              <a:ext cx="770" cy="295"/>
            </a:xfrm>
            <a:prstGeom prst="rect">
              <a:avLst/>
            </a:prstGeom>
            <a:gradFill rotWithShape="1">
              <a:gsLst>
                <a:gs pos="0">
                  <a:srgbClr val="000000"/>
                </a:gs>
                <a:gs pos="50000">
                  <a:srgbClr val="0000FF"/>
                </a:gs>
                <a:gs pos="100000">
                  <a:srgbClr val="000000"/>
                </a:gs>
              </a:gsLst>
              <a:lin ang="0" scaled="1"/>
            </a:gra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2000">
                  <a:hlinkClick r:id="rId4" action="ppaction://hlinksldjump"/>
                </a:rPr>
                <a:t>配置标识</a:t>
              </a:r>
              <a:endParaRPr lang="zh-CN" altLang="en-US" sz="2000"/>
            </a:p>
          </p:txBody>
        </p:sp>
        <p:sp>
          <p:nvSpPr>
            <p:cNvPr id="112655" name="Rectangle 11"/>
            <p:cNvSpPr>
              <a:spLocks noChangeArrowheads="1"/>
            </p:cNvSpPr>
            <p:nvPr/>
          </p:nvSpPr>
          <p:spPr bwMode="auto">
            <a:xfrm>
              <a:off x="296" y="2154"/>
              <a:ext cx="770" cy="274"/>
            </a:xfrm>
            <a:prstGeom prst="rect">
              <a:avLst/>
            </a:prstGeom>
            <a:solidFill>
              <a:srgbClr val="CCFFFF"/>
            </a:solidFill>
            <a:ln>
              <a:noFill/>
            </a:ln>
            <a:effectLst/>
            <a:extLst>
              <a:ext uri="{91240B29-F687-4F45-9708-019B960494DF}">
                <a14:hiddenLine xmlns:a14="http://schemas.microsoft.com/office/drawing/2010/main" w="19050">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600">
                  <a:solidFill>
                    <a:srgbClr val="9933FF"/>
                  </a:solidFill>
                </a:rPr>
                <a:t>配置项计划</a:t>
              </a:r>
            </a:p>
          </p:txBody>
        </p:sp>
        <p:sp>
          <p:nvSpPr>
            <p:cNvPr id="112656" name="Rectangle 12"/>
            <p:cNvSpPr>
              <a:spLocks noChangeArrowheads="1"/>
            </p:cNvSpPr>
            <p:nvPr/>
          </p:nvSpPr>
          <p:spPr bwMode="auto">
            <a:xfrm>
              <a:off x="341" y="2907"/>
              <a:ext cx="770" cy="274"/>
            </a:xfrm>
            <a:prstGeom prst="rect">
              <a:avLst/>
            </a:prstGeom>
            <a:solidFill>
              <a:srgbClr val="CCFFFF"/>
            </a:solidFill>
            <a:ln>
              <a:noFill/>
            </a:ln>
            <a:effectLst/>
            <a:extLst>
              <a:ext uri="{91240B29-F687-4F45-9708-019B960494DF}">
                <a14:hiddenLine xmlns:a14="http://schemas.microsoft.com/office/drawing/2010/main" w="19050">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600">
                  <a:solidFill>
                    <a:srgbClr val="9933FF"/>
                  </a:solidFill>
                </a:rPr>
                <a:t>配置结构</a:t>
              </a:r>
            </a:p>
          </p:txBody>
        </p:sp>
        <p:sp>
          <p:nvSpPr>
            <p:cNvPr id="112657" name="Rectangle 13"/>
            <p:cNvSpPr>
              <a:spLocks noChangeArrowheads="1"/>
            </p:cNvSpPr>
            <p:nvPr/>
          </p:nvSpPr>
          <p:spPr bwMode="auto">
            <a:xfrm>
              <a:off x="341" y="3289"/>
              <a:ext cx="770" cy="275"/>
            </a:xfrm>
            <a:prstGeom prst="rect">
              <a:avLst/>
            </a:prstGeom>
            <a:solidFill>
              <a:srgbClr val="CCFFFF"/>
            </a:solidFill>
            <a:ln>
              <a:noFill/>
            </a:ln>
            <a:effectLst/>
            <a:extLst>
              <a:ext uri="{91240B29-F687-4F45-9708-019B960494DF}">
                <a14:hiddenLine xmlns:a14="http://schemas.microsoft.com/office/drawing/2010/main" w="19050">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600">
                  <a:solidFill>
                    <a:srgbClr val="9933FF"/>
                  </a:solidFill>
                </a:rPr>
                <a:t>命名规则</a:t>
              </a:r>
            </a:p>
          </p:txBody>
        </p:sp>
        <p:sp>
          <p:nvSpPr>
            <p:cNvPr id="112658" name="Rectangle 14"/>
            <p:cNvSpPr>
              <a:spLocks noChangeArrowheads="1"/>
            </p:cNvSpPr>
            <p:nvPr/>
          </p:nvSpPr>
          <p:spPr bwMode="auto">
            <a:xfrm>
              <a:off x="295" y="3674"/>
              <a:ext cx="770" cy="275"/>
            </a:xfrm>
            <a:prstGeom prst="rect">
              <a:avLst/>
            </a:prstGeom>
            <a:solidFill>
              <a:srgbClr val="CCFFFF"/>
            </a:solidFill>
            <a:ln>
              <a:noFill/>
            </a:ln>
            <a:effectLst/>
            <a:extLst>
              <a:ext uri="{91240B29-F687-4F45-9708-019B960494DF}">
                <a14:hiddenLine xmlns:a14="http://schemas.microsoft.com/office/drawing/2010/main" w="19050">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600">
                  <a:solidFill>
                    <a:srgbClr val="9933FF"/>
                  </a:solidFill>
                </a:rPr>
                <a:t>版本编码</a:t>
              </a:r>
            </a:p>
          </p:txBody>
        </p:sp>
        <p:sp>
          <p:nvSpPr>
            <p:cNvPr id="112659" name="Rectangle 15"/>
            <p:cNvSpPr>
              <a:spLocks noChangeArrowheads="1"/>
            </p:cNvSpPr>
            <p:nvPr/>
          </p:nvSpPr>
          <p:spPr bwMode="auto">
            <a:xfrm>
              <a:off x="341" y="2533"/>
              <a:ext cx="770" cy="275"/>
            </a:xfrm>
            <a:prstGeom prst="rect">
              <a:avLst/>
            </a:prstGeom>
            <a:solidFill>
              <a:srgbClr val="CCFFFF"/>
            </a:solidFill>
            <a:ln>
              <a:noFill/>
            </a:ln>
            <a:effectLst/>
            <a:extLst>
              <a:ext uri="{91240B29-F687-4F45-9708-019B960494DF}">
                <a14:hiddenLine xmlns:a14="http://schemas.microsoft.com/office/drawing/2010/main" w="19050">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600">
                  <a:solidFill>
                    <a:srgbClr val="9933FF"/>
                  </a:solidFill>
                </a:rPr>
                <a:t>基线计划</a:t>
              </a:r>
            </a:p>
          </p:txBody>
        </p:sp>
        <p:cxnSp>
          <p:nvCxnSpPr>
            <p:cNvPr id="112660" name="AutoShape 16"/>
            <p:cNvCxnSpPr>
              <a:cxnSpLocks noChangeShapeType="1"/>
              <a:stCxn id="112654" idx="3"/>
              <a:endCxn id="112658" idx="3"/>
            </p:cNvCxnSpPr>
            <p:nvPr/>
          </p:nvCxnSpPr>
          <p:spPr bwMode="auto">
            <a:xfrm>
              <a:off x="1065" y="1841"/>
              <a:ext cx="6" cy="1971"/>
            </a:xfrm>
            <a:prstGeom prst="bentConnector3">
              <a:avLst>
                <a:gd name="adj1" fmla="val 2400000"/>
              </a:avLst>
            </a:prstGeom>
            <a:noFill/>
            <a:ln w="3175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661" name="Line 17"/>
            <p:cNvSpPr>
              <a:spLocks noChangeShapeType="1"/>
            </p:cNvSpPr>
            <p:nvPr/>
          </p:nvSpPr>
          <p:spPr bwMode="auto">
            <a:xfrm>
              <a:off x="1111" y="2296"/>
              <a:ext cx="68" cy="0"/>
            </a:xfrm>
            <a:prstGeom prst="line">
              <a:avLst/>
            </a:prstGeom>
            <a:noFill/>
            <a:ln w="317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62" name="Line 18"/>
            <p:cNvSpPr>
              <a:spLocks noChangeShapeType="1"/>
            </p:cNvSpPr>
            <p:nvPr/>
          </p:nvSpPr>
          <p:spPr bwMode="auto">
            <a:xfrm>
              <a:off x="1134" y="2681"/>
              <a:ext cx="68" cy="0"/>
            </a:xfrm>
            <a:prstGeom prst="line">
              <a:avLst/>
            </a:prstGeom>
            <a:noFill/>
            <a:ln w="317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63" name="Line 19"/>
            <p:cNvSpPr>
              <a:spLocks noChangeShapeType="1"/>
            </p:cNvSpPr>
            <p:nvPr/>
          </p:nvSpPr>
          <p:spPr bwMode="auto">
            <a:xfrm>
              <a:off x="1134" y="3047"/>
              <a:ext cx="68" cy="0"/>
            </a:xfrm>
            <a:prstGeom prst="line">
              <a:avLst/>
            </a:prstGeom>
            <a:noFill/>
            <a:ln w="317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64" name="Line 20"/>
            <p:cNvSpPr>
              <a:spLocks noChangeShapeType="1"/>
            </p:cNvSpPr>
            <p:nvPr/>
          </p:nvSpPr>
          <p:spPr bwMode="auto">
            <a:xfrm flipV="1">
              <a:off x="1111" y="3421"/>
              <a:ext cx="91" cy="9"/>
            </a:xfrm>
            <a:prstGeom prst="line">
              <a:avLst/>
            </a:prstGeom>
            <a:noFill/>
            <a:ln w="317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12665" name="AutoShape 21"/>
            <p:cNvCxnSpPr>
              <a:cxnSpLocks noChangeShapeType="1"/>
              <a:stCxn id="112667" idx="0"/>
              <a:endCxn id="112674" idx="0"/>
            </p:cNvCxnSpPr>
            <p:nvPr/>
          </p:nvCxnSpPr>
          <p:spPr bwMode="auto">
            <a:xfrm rot="5400000" flipV="1">
              <a:off x="2282" y="1603"/>
              <a:ext cx="1" cy="1108"/>
            </a:xfrm>
            <a:prstGeom prst="bentConnector3">
              <a:avLst>
                <a:gd name="adj1" fmla="val -13800000"/>
              </a:avLst>
            </a:prstGeom>
            <a:noFill/>
            <a:ln w="3175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666" name="Line 22"/>
            <p:cNvSpPr>
              <a:spLocks noChangeShapeType="1"/>
            </p:cNvSpPr>
            <p:nvPr/>
          </p:nvSpPr>
          <p:spPr bwMode="auto">
            <a:xfrm>
              <a:off x="2260" y="1933"/>
              <a:ext cx="0" cy="85"/>
            </a:xfrm>
            <a:prstGeom prst="line">
              <a:avLst/>
            </a:prstGeom>
            <a:noFill/>
            <a:ln w="317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67" name="Rectangle 23"/>
            <p:cNvSpPr>
              <a:spLocks noChangeArrowheads="1"/>
            </p:cNvSpPr>
            <p:nvPr/>
          </p:nvSpPr>
          <p:spPr bwMode="auto">
            <a:xfrm>
              <a:off x="1344" y="2162"/>
              <a:ext cx="769" cy="295"/>
            </a:xfrm>
            <a:prstGeom prst="rect">
              <a:avLst/>
            </a:prstGeom>
            <a:gradFill rotWithShape="1">
              <a:gsLst>
                <a:gs pos="0">
                  <a:srgbClr val="2D002D"/>
                </a:gs>
                <a:gs pos="50000">
                  <a:srgbClr val="660066"/>
                </a:gs>
                <a:gs pos="100000">
                  <a:srgbClr val="2D002D"/>
                </a:gs>
              </a:gsLst>
              <a:lin ang="0" scaled="1"/>
            </a:gra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2000">
                  <a:hlinkClick r:id="rId5" action="ppaction://hlinksldjump"/>
                </a:rPr>
                <a:t>库系统管理</a:t>
              </a:r>
              <a:endParaRPr lang="zh-CN" altLang="en-US" sz="2000"/>
            </a:p>
          </p:txBody>
        </p:sp>
        <p:sp>
          <p:nvSpPr>
            <p:cNvPr id="112668" name="Rectangle 24"/>
            <p:cNvSpPr>
              <a:spLocks noChangeArrowheads="1"/>
            </p:cNvSpPr>
            <p:nvPr/>
          </p:nvSpPr>
          <p:spPr bwMode="auto">
            <a:xfrm>
              <a:off x="1344" y="2564"/>
              <a:ext cx="769" cy="275"/>
            </a:xfrm>
            <a:prstGeom prst="rect">
              <a:avLst/>
            </a:prstGeom>
            <a:solidFill>
              <a:srgbClr val="CCFFFF"/>
            </a:solidFill>
            <a:ln>
              <a:noFill/>
            </a:ln>
            <a:effectLst/>
            <a:extLst>
              <a:ext uri="{91240B29-F687-4F45-9708-019B960494DF}">
                <a14:hiddenLine xmlns:a14="http://schemas.microsoft.com/office/drawing/2010/main" w="19050">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600">
                  <a:solidFill>
                    <a:srgbClr val="9933FF"/>
                  </a:solidFill>
                </a:rPr>
                <a:t>配置项管理</a:t>
              </a:r>
            </a:p>
          </p:txBody>
        </p:sp>
        <p:sp>
          <p:nvSpPr>
            <p:cNvPr id="112669" name="Rectangle 25"/>
            <p:cNvSpPr>
              <a:spLocks noChangeArrowheads="1"/>
            </p:cNvSpPr>
            <p:nvPr/>
          </p:nvSpPr>
          <p:spPr bwMode="auto">
            <a:xfrm>
              <a:off x="1344" y="2933"/>
              <a:ext cx="769" cy="275"/>
            </a:xfrm>
            <a:prstGeom prst="rect">
              <a:avLst/>
            </a:prstGeom>
            <a:solidFill>
              <a:srgbClr val="CCFFFF"/>
            </a:solidFill>
            <a:ln>
              <a:noFill/>
            </a:ln>
            <a:effectLst/>
            <a:extLst>
              <a:ext uri="{91240B29-F687-4F45-9708-019B960494DF}">
                <a14:hiddenLine xmlns:a14="http://schemas.microsoft.com/office/drawing/2010/main" w="19050">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600">
                  <a:solidFill>
                    <a:srgbClr val="9933FF"/>
                  </a:solidFill>
                </a:rPr>
                <a:t>版本控制</a:t>
              </a:r>
            </a:p>
          </p:txBody>
        </p:sp>
        <p:sp>
          <p:nvSpPr>
            <p:cNvPr id="112670" name="Rectangle 26"/>
            <p:cNvSpPr>
              <a:spLocks noChangeArrowheads="1"/>
            </p:cNvSpPr>
            <p:nvPr/>
          </p:nvSpPr>
          <p:spPr bwMode="auto">
            <a:xfrm>
              <a:off x="1344" y="3304"/>
              <a:ext cx="769" cy="275"/>
            </a:xfrm>
            <a:prstGeom prst="rect">
              <a:avLst/>
            </a:prstGeom>
            <a:solidFill>
              <a:srgbClr val="CCFFFF"/>
            </a:solidFill>
            <a:ln>
              <a:noFill/>
            </a:ln>
            <a:effectLst/>
            <a:extLst>
              <a:ext uri="{91240B29-F687-4F45-9708-019B960494DF}">
                <a14:hiddenLine xmlns:a14="http://schemas.microsoft.com/office/drawing/2010/main" w="19050">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600">
                  <a:solidFill>
                    <a:srgbClr val="9933FF"/>
                  </a:solidFill>
                </a:rPr>
                <a:t>基线管理</a:t>
              </a:r>
            </a:p>
          </p:txBody>
        </p:sp>
        <p:cxnSp>
          <p:nvCxnSpPr>
            <p:cNvPr id="112671" name="AutoShape 27"/>
            <p:cNvCxnSpPr>
              <a:cxnSpLocks noChangeShapeType="1"/>
              <a:stCxn id="112667" idx="3"/>
              <a:endCxn id="112670" idx="3"/>
            </p:cNvCxnSpPr>
            <p:nvPr/>
          </p:nvCxnSpPr>
          <p:spPr bwMode="auto">
            <a:xfrm>
              <a:off x="2119" y="2310"/>
              <a:ext cx="1" cy="1132"/>
            </a:xfrm>
            <a:prstGeom prst="bentConnector3">
              <a:avLst>
                <a:gd name="adj1" fmla="val 6500000"/>
              </a:avLst>
            </a:prstGeom>
            <a:noFill/>
            <a:ln w="3175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672" name="Line 28"/>
            <p:cNvSpPr>
              <a:spLocks noChangeShapeType="1"/>
            </p:cNvSpPr>
            <p:nvPr/>
          </p:nvSpPr>
          <p:spPr bwMode="auto">
            <a:xfrm>
              <a:off x="2114" y="2693"/>
              <a:ext cx="68" cy="0"/>
            </a:xfrm>
            <a:prstGeom prst="line">
              <a:avLst/>
            </a:prstGeom>
            <a:noFill/>
            <a:ln w="317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73" name="Line 29"/>
            <p:cNvSpPr>
              <a:spLocks noChangeShapeType="1"/>
            </p:cNvSpPr>
            <p:nvPr/>
          </p:nvSpPr>
          <p:spPr bwMode="auto">
            <a:xfrm>
              <a:off x="2114" y="3064"/>
              <a:ext cx="68" cy="0"/>
            </a:xfrm>
            <a:prstGeom prst="line">
              <a:avLst/>
            </a:prstGeom>
            <a:noFill/>
            <a:ln w="317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74" name="Rectangle 30"/>
            <p:cNvSpPr>
              <a:spLocks noChangeArrowheads="1"/>
            </p:cNvSpPr>
            <p:nvPr/>
          </p:nvSpPr>
          <p:spPr bwMode="auto">
            <a:xfrm>
              <a:off x="2452" y="2162"/>
              <a:ext cx="770" cy="295"/>
            </a:xfrm>
            <a:prstGeom prst="rect">
              <a:avLst/>
            </a:prstGeom>
            <a:gradFill rotWithShape="1">
              <a:gsLst>
                <a:gs pos="0">
                  <a:srgbClr val="2D002D"/>
                </a:gs>
                <a:gs pos="50000">
                  <a:srgbClr val="660066"/>
                </a:gs>
                <a:gs pos="100000">
                  <a:srgbClr val="2D002D"/>
                </a:gs>
              </a:gsLst>
              <a:lin ang="0" scaled="1"/>
            </a:gra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2000">
                  <a:hlinkClick r:id="rId6" action="ppaction://hlinksldjump"/>
                </a:rPr>
                <a:t>变更控制</a:t>
              </a:r>
              <a:endParaRPr lang="zh-CN" altLang="en-US" sz="2000"/>
            </a:p>
          </p:txBody>
        </p:sp>
        <p:sp>
          <p:nvSpPr>
            <p:cNvPr id="112675" name="Rectangle 31"/>
            <p:cNvSpPr>
              <a:spLocks noChangeArrowheads="1"/>
            </p:cNvSpPr>
            <p:nvPr/>
          </p:nvSpPr>
          <p:spPr bwMode="auto">
            <a:xfrm>
              <a:off x="2458" y="2564"/>
              <a:ext cx="770" cy="275"/>
            </a:xfrm>
            <a:prstGeom prst="rect">
              <a:avLst/>
            </a:prstGeom>
            <a:solidFill>
              <a:srgbClr val="CCFFFF"/>
            </a:solidFill>
            <a:ln>
              <a:noFill/>
            </a:ln>
            <a:effectLst/>
            <a:extLst>
              <a:ext uri="{91240B29-F687-4F45-9708-019B960494DF}">
                <a14:hiddenLine xmlns:a14="http://schemas.microsoft.com/office/drawing/2010/main" w="19050">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600">
                  <a:solidFill>
                    <a:srgbClr val="9933FF"/>
                  </a:solidFill>
                </a:rPr>
                <a:t>影响分析</a:t>
              </a:r>
            </a:p>
          </p:txBody>
        </p:sp>
        <p:sp>
          <p:nvSpPr>
            <p:cNvPr id="112676" name="Rectangle 32"/>
            <p:cNvSpPr>
              <a:spLocks noChangeArrowheads="1"/>
            </p:cNvSpPr>
            <p:nvPr/>
          </p:nvSpPr>
          <p:spPr bwMode="auto">
            <a:xfrm>
              <a:off x="2458" y="2933"/>
              <a:ext cx="770" cy="275"/>
            </a:xfrm>
            <a:prstGeom prst="rect">
              <a:avLst/>
            </a:prstGeom>
            <a:solidFill>
              <a:srgbClr val="CCFFFF"/>
            </a:solidFill>
            <a:ln>
              <a:noFill/>
            </a:ln>
            <a:effectLst/>
            <a:extLst>
              <a:ext uri="{91240B29-F687-4F45-9708-019B960494DF}">
                <a14:hiddenLine xmlns:a14="http://schemas.microsoft.com/office/drawing/2010/main" w="19050">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600">
                  <a:solidFill>
                    <a:srgbClr val="9933FF"/>
                  </a:solidFill>
                </a:rPr>
                <a:t>配置项</a:t>
              </a:r>
            </a:p>
            <a:p>
              <a:pPr eaLnBrk="1" hangingPunct="1">
                <a:spcBef>
                  <a:spcPct val="0"/>
                </a:spcBef>
                <a:buClrTx/>
                <a:buSzTx/>
                <a:buFontTx/>
                <a:buNone/>
              </a:pPr>
              <a:r>
                <a:rPr lang="zh-CN" altLang="en-US" sz="1600">
                  <a:solidFill>
                    <a:srgbClr val="9933FF"/>
                  </a:solidFill>
                </a:rPr>
                <a:t>修改控制</a:t>
              </a:r>
            </a:p>
          </p:txBody>
        </p:sp>
        <p:sp>
          <p:nvSpPr>
            <p:cNvPr id="112677" name="Rectangle 33"/>
            <p:cNvSpPr>
              <a:spLocks noChangeArrowheads="1"/>
            </p:cNvSpPr>
            <p:nvPr/>
          </p:nvSpPr>
          <p:spPr bwMode="auto">
            <a:xfrm>
              <a:off x="2458" y="3304"/>
              <a:ext cx="770" cy="275"/>
            </a:xfrm>
            <a:prstGeom prst="rect">
              <a:avLst/>
            </a:prstGeom>
            <a:solidFill>
              <a:srgbClr val="CCFFFF"/>
            </a:solidFill>
            <a:ln>
              <a:noFill/>
            </a:ln>
            <a:effectLst/>
            <a:extLst>
              <a:ext uri="{91240B29-F687-4F45-9708-019B960494DF}">
                <a14:hiddenLine xmlns:a14="http://schemas.microsoft.com/office/drawing/2010/main" w="19050">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600">
                  <a:solidFill>
                    <a:srgbClr val="9933FF"/>
                  </a:solidFill>
                </a:rPr>
                <a:t>回顾</a:t>
              </a:r>
              <a:r>
                <a:rPr lang="en-US" altLang="zh-CN" sz="1600">
                  <a:solidFill>
                    <a:srgbClr val="9933FF"/>
                  </a:solidFill>
                </a:rPr>
                <a:t>/</a:t>
              </a:r>
              <a:r>
                <a:rPr lang="zh-CN" altLang="en-US" sz="1600">
                  <a:solidFill>
                    <a:srgbClr val="9933FF"/>
                  </a:solidFill>
                </a:rPr>
                <a:t>测试</a:t>
              </a:r>
            </a:p>
          </p:txBody>
        </p:sp>
        <p:cxnSp>
          <p:nvCxnSpPr>
            <p:cNvPr id="112678" name="AutoShape 34"/>
            <p:cNvCxnSpPr>
              <a:cxnSpLocks noChangeShapeType="1"/>
              <a:stCxn id="112674" idx="3"/>
              <a:endCxn id="112677" idx="3"/>
            </p:cNvCxnSpPr>
            <p:nvPr/>
          </p:nvCxnSpPr>
          <p:spPr bwMode="auto">
            <a:xfrm>
              <a:off x="3228" y="2310"/>
              <a:ext cx="6" cy="1132"/>
            </a:xfrm>
            <a:prstGeom prst="bentConnector3">
              <a:avLst>
                <a:gd name="adj1" fmla="val 1183333"/>
              </a:avLst>
            </a:prstGeom>
            <a:noFill/>
            <a:ln w="3175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679" name="Line 35"/>
            <p:cNvSpPr>
              <a:spLocks noChangeShapeType="1"/>
            </p:cNvSpPr>
            <p:nvPr/>
          </p:nvSpPr>
          <p:spPr bwMode="auto">
            <a:xfrm>
              <a:off x="3232" y="2698"/>
              <a:ext cx="68" cy="0"/>
            </a:xfrm>
            <a:prstGeom prst="line">
              <a:avLst/>
            </a:prstGeom>
            <a:noFill/>
            <a:ln w="317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80" name="Line 36"/>
            <p:cNvSpPr>
              <a:spLocks noChangeShapeType="1"/>
            </p:cNvSpPr>
            <p:nvPr/>
          </p:nvSpPr>
          <p:spPr bwMode="auto">
            <a:xfrm>
              <a:off x="3229" y="3084"/>
              <a:ext cx="68" cy="0"/>
            </a:xfrm>
            <a:prstGeom prst="line">
              <a:avLst/>
            </a:prstGeom>
            <a:noFill/>
            <a:ln w="317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81" name="Rectangle 37"/>
            <p:cNvSpPr>
              <a:spLocks noChangeArrowheads="1"/>
            </p:cNvSpPr>
            <p:nvPr/>
          </p:nvSpPr>
          <p:spPr bwMode="auto">
            <a:xfrm>
              <a:off x="3348" y="1693"/>
              <a:ext cx="974" cy="295"/>
            </a:xfrm>
            <a:prstGeom prst="rect">
              <a:avLst/>
            </a:prstGeom>
            <a:gradFill rotWithShape="1">
              <a:gsLst>
                <a:gs pos="0">
                  <a:srgbClr val="000000"/>
                </a:gs>
                <a:gs pos="50000">
                  <a:srgbClr val="0000FF"/>
                </a:gs>
                <a:gs pos="100000">
                  <a:srgbClr val="000000"/>
                </a:gs>
              </a:gsLst>
              <a:lin ang="0" scaled="1"/>
            </a:gra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2000">
                  <a:hlinkClick r:id="rId7" action="ppaction://hlinksldjump"/>
                </a:rPr>
                <a:t>配置状态报告</a:t>
              </a:r>
              <a:endParaRPr lang="zh-CN" altLang="en-US" sz="2000"/>
            </a:p>
          </p:txBody>
        </p:sp>
        <p:sp>
          <p:nvSpPr>
            <p:cNvPr id="112682" name="Rectangle 38"/>
            <p:cNvSpPr>
              <a:spLocks noChangeArrowheads="1"/>
            </p:cNvSpPr>
            <p:nvPr/>
          </p:nvSpPr>
          <p:spPr bwMode="auto">
            <a:xfrm>
              <a:off x="3555" y="2190"/>
              <a:ext cx="770" cy="275"/>
            </a:xfrm>
            <a:prstGeom prst="rect">
              <a:avLst/>
            </a:prstGeom>
            <a:solidFill>
              <a:srgbClr val="CCFFFF"/>
            </a:solidFill>
            <a:ln>
              <a:noFill/>
            </a:ln>
            <a:effectLst/>
            <a:extLst>
              <a:ext uri="{91240B29-F687-4F45-9708-019B960494DF}">
                <a14:hiddenLine xmlns:a14="http://schemas.microsoft.com/office/drawing/2010/main" w="19050">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600">
                  <a:solidFill>
                    <a:srgbClr val="9933FF"/>
                  </a:solidFill>
                </a:rPr>
                <a:t>数据收集</a:t>
              </a:r>
            </a:p>
          </p:txBody>
        </p:sp>
        <p:sp>
          <p:nvSpPr>
            <p:cNvPr id="112683" name="Rectangle 39"/>
            <p:cNvSpPr>
              <a:spLocks noChangeArrowheads="1"/>
            </p:cNvSpPr>
            <p:nvPr/>
          </p:nvSpPr>
          <p:spPr bwMode="auto">
            <a:xfrm>
              <a:off x="3555" y="2609"/>
              <a:ext cx="770" cy="275"/>
            </a:xfrm>
            <a:prstGeom prst="rect">
              <a:avLst/>
            </a:prstGeom>
            <a:solidFill>
              <a:srgbClr val="CCFFFF"/>
            </a:solidFill>
            <a:ln>
              <a:noFill/>
            </a:ln>
            <a:effectLst/>
            <a:extLst>
              <a:ext uri="{91240B29-F687-4F45-9708-019B960494DF}">
                <a14:hiddenLine xmlns:a14="http://schemas.microsoft.com/office/drawing/2010/main" w="19050">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600">
                  <a:solidFill>
                    <a:srgbClr val="9933FF"/>
                  </a:solidFill>
                </a:rPr>
                <a:t>生成报告</a:t>
              </a:r>
            </a:p>
          </p:txBody>
        </p:sp>
        <p:sp>
          <p:nvSpPr>
            <p:cNvPr id="112684" name="Rectangle 40"/>
            <p:cNvSpPr>
              <a:spLocks noChangeArrowheads="1"/>
            </p:cNvSpPr>
            <p:nvPr/>
          </p:nvSpPr>
          <p:spPr bwMode="auto">
            <a:xfrm>
              <a:off x="3555" y="3036"/>
              <a:ext cx="770" cy="275"/>
            </a:xfrm>
            <a:prstGeom prst="rect">
              <a:avLst/>
            </a:prstGeom>
            <a:solidFill>
              <a:srgbClr val="CCFFFF"/>
            </a:solidFill>
            <a:ln>
              <a:noFill/>
            </a:ln>
            <a:effectLst/>
            <a:extLst>
              <a:ext uri="{91240B29-F687-4F45-9708-019B960494DF}">
                <a14:hiddenLine xmlns:a14="http://schemas.microsoft.com/office/drawing/2010/main" w="19050">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600">
                  <a:solidFill>
                    <a:srgbClr val="9933FF"/>
                  </a:solidFill>
                </a:rPr>
                <a:t>数据分析</a:t>
              </a:r>
            </a:p>
          </p:txBody>
        </p:sp>
        <p:sp>
          <p:nvSpPr>
            <p:cNvPr id="112685" name="Line 41"/>
            <p:cNvSpPr>
              <a:spLocks noChangeShapeType="1"/>
            </p:cNvSpPr>
            <p:nvPr/>
          </p:nvSpPr>
          <p:spPr bwMode="auto">
            <a:xfrm>
              <a:off x="4332" y="2338"/>
              <a:ext cx="68" cy="0"/>
            </a:xfrm>
            <a:prstGeom prst="line">
              <a:avLst/>
            </a:prstGeom>
            <a:noFill/>
            <a:ln w="317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86" name="Line 42"/>
            <p:cNvSpPr>
              <a:spLocks noChangeShapeType="1"/>
            </p:cNvSpPr>
            <p:nvPr/>
          </p:nvSpPr>
          <p:spPr bwMode="auto">
            <a:xfrm>
              <a:off x="4331" y="2743"/>
              <a:ext cx="68" cy="0"/>
            </a:xfrm>
            <a:prstGeom prst="line">
              <a:avLst/>
            </a:prstGeom>
            <a:noFill/>
            <a:ln w="317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12687" name="AutoShape 43"/>
            <p:cNvCxnSpPr>
              <a:cxnSpLocks noChangeShapeType="1"/>
              <a:stCxn id="112681" idx="3"/>
              <a:endCxn id="112684" idx="3"/>
            </p:cNvCxnSpPr>
            <p:nvPr/>
          </p:nvCxnSpPr>
          <p:spPr bwMode="auto">
            <a:xfrm>
              <a:off x="4322" y="1841"/>
              <a:ext cx="9" cy="1333"/>
            </a:xfrm>
            <a:prstGeom prst="bentConnector3">
              <a:avLst>
                <a:gd name="adj1" fmla="val 1633333"/>
              </a:avLst>
            </a:prstGeom>
            <a:noFill/>
            <a:ln w="3175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688" name="Rectangle 44"/>
            <p:cNvSpPr>
              <a:spLocks noChangeArrowheads="1"/>
            </p:cNvSpPr>
            <p:nvPr/>
          </p:nvSpPr>
          <p:spPr bwMode="auto">
            <a:xfrm>
              <a:off x="4705" y="1699"/>
              <a:ext cx="770" cy="295"/>
            </a:xfrm>
            <a:prstGeom prst="rect">
              <a:avLst/>
            </a:prstGeom>
            <a:gradFill rotWithShape="1">
              <a:gsLst>
                <a:gs pos="0">
                  <a:srgbClr val="000000"/>
                </a:gs>
                <a:gs pos="50000">
                  <a:srgbClr val="0000FF"/>
                </a:gs>
                <a:gs pos="100000">
                  <a:srgbClr val="000000"/>
                </a:gs>
              </a:gsLst>
              <a:lin ang="0" scaled="1"/>
            </a:gra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2000">
                  <a:hlinkClick r:id="rId8" action="ppaction://hlinksldjump"/>
                </a:rPr>
                <a:t>配置审核</a:t>
              </a:r>
              <a:endParaRPr lang="zh-CN" altLang="en-US" sz="2000"/>
            </a:p>
          </p:txBody>
        </p:sp>
        <p:sp>
          <p:nvSpPr>
            <p:cNvPr id="112689" name="Rectangle 45"/>
            <p:cNvSpPr>
              <a:spLocks noChangeArrowheads="1"/>
            </p:cNvSpPr>
            <p:nvPr/>
          </p:nvSpPr>
          <p:spPr bwMode="auto">
            <a:xfrm>
              <a:off x="4705" y="2190"/>
              <a:ext cx="770" cy="275"/>
            </a:xfrm>
            <a:prstGeom prst="rect">
              <a:avLst/>
            </a:prstGeom>
            <a:solidFill>
              <a:srgbClr val="CCFFFF"/>
            </a:solidFill>
            <a:ln>
              <a:noFill/>
            </a:ln>
            <a:effectLst/>
            <a:extLst>
              <a:ext uri="{91240B29-F687-4F45-9708-019B960494DF}">
                <a14:hiddenLine xmlns:a14="http://schemas.microsoft.com/office/drawing/2010/main" w="19050">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lnSpc>
                  <a:spcPct val="120000"/>
                </a:lnSpc>
                <a:spcBef>
                  <a:spcPct val="0"/>
                </a:spcBef>
                <a:buClrTx/>
                <a:buSzTx/>
                <a:buFontTx/>
                <a:buNone/>
              </a:pPr>
              <a:r>
                <a:rPr lang="zh-CN" altLang="en-US" sz="1600">
                  <a:solidFill>
                    <a:srgbClr val="9933FF"/>
                  </a:solidFill>
                </a:rPr>
                <a:t>基线审核</a:t>
              </a:r>
            </a:p>
          </p:txBody>
        </p:sp>
        <p:sp>
          <p:nvSpPr>
            <p:cNvPr id="112690" name="Rectangle 46"/>
            <p:cNvSpPr>
              <a:spLocks noChangeArrowheads="1"/>
            </p:cNvSpPr>
            <p:nvPr/>
          </p:nvSpPr>
          <p:spPr bwMode="auto">
            <a:xfrm>
              <a:off x="4705" y="2609"/>
              <a:ext cx="770" cy="275"/>
            </a:xfrm>
            <a:prstGeom prst="rect">
              <a:avLst/>
            </a:prstGeom>
            <a:solidFill>
              <a:srgbClr val="CCFFFF"/>
            </a:solidFill>
            <a:ln>
              <a:noFill/>
            </a:ln>
            <a:effectLst/>
            <a:extLst>
              <a:ext uri="{91240B29-F687-4F45-9708-019B960494DF}">
                <a14:hiddenLine xmlns:a14="http://schemas.microsoft.com/office/drawing/2010/main" w="19050">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en-US" altLang="zh-CN" sz="1600">
                  <a:solidFill>
                    <a:srgbClr val="9933FF"/>
                  </a:solidFill>
                </a:rPr>
                <a:t>FCA</a:t>
              </a:r>
            </a:p>
          </p:txBody>
        </p:sp>
        <p:sp>
          <p:nvSpPr>
            <p:cNvPr id="112691" name="Rectangle 47"/>
            <p:cNvSpPr>
              <a:spLocks noChangeArrowheads="1"/>
            </p:cNvSpPr>
            <p:nvPr/>
          </p:nvSpPr>
          <p:spPr bwMode="auto">
            <a:xfrm>
              <a:off x="4705" y="3019"/>
              <a:ext cx="770" cy="275"/>
            </a:xfrm>
            <a:prstGeom prst="rect">
              <a:avLst/>
            </a:prstGeom>
            <a:solidFill>
              <a:srgbClr val="CCFFFF"/>
            </a:solidFill>
            <a:ln>
              <a:noFill/>
            </a:ln>
            <a:effectLst/>
            <a:extLst>
              <a:ext uri="{91240B29-F687-4F45-9708-019B960494DF}">
                <a14:hiddenLine xmlns:a14="http://schemas.microsoft.com/office/drawing/2010/main" w="19050">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en-US" altLang="zh-CN" sz="1600">
                  <a:solidFill>
                    <a:srgbClr val="9933FF"/>
                  </a:solidFill>
                </a:rPr>
                <a:t>PCA</a:t>
              </a:r>
            </a:p>
          </p:txBody>
        </p:sp>
        <p:sp>
          <p:nvSpPr>
            <p:cNvPr id="112692" name="Line 48"/>
            <p:cNvSpPr>
              <a:spLocks noChangeShapeType="1"/>
            </p:cNvSpPr>
            <p:nvPr/>
          </p:nvSpPr>
          <p:spPr bwMode="auto">
            <a:xfrm>
              <a:off x="5479" y="2338"/>
              <a:ext cx="68" cy="0"/>
            </a:xfrm>
            <a:prstGeom prst="line">
              <a:avLst/>
            </a:prstGeom>
            <a:noFill/>
            <a:ln w="317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93" name="Line 49"/>
            <p:cNvSpPr>
              <a:spLocks noChangeShapeType="1"/>
            </p:cNvSpPr>
            <p:nvPr/>
          </p:nvSpPr>
          <p:spPr bwMode="auto">
            <a:xfrm>
              <a:off x="5484" y="2751"/>
              <a:ext cx="68" cy="0"/>
            </a:xfrm>
            <a:prstGeom prst="line">
              <a:avLst/>
            </a:prstGeom>
            <a:noFill/>
            <a:ln w="317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12694" name="AutoShape 50"/>
            <p:cNvCxnSpPr>
              <a:cxnSpLocks noChangeShapeType="1"/>
              <a:stCxn id="112688" idx="3"/>
              <a:endCxn id="112691" idx="3"/>
            </p:cNvCxnSpPr>
            <p:nvPr/>
          </p:nvCxnSpPr>
          <p:spPr bwMode="auto">
            <a:xfrm>
              <a:off x="5475" y="1847"/>
              <a:ext cx="6" cy="1310"/>
            </a:xfrm>
            <a:prstGeom prst="bentConnector3">
              <a:avLst>
                <a:gd name="adj1" fmla="val 2400000"/>
              </a:avLst>
            </a:prstGeom>
            <a:noFill/>
            <a:ln w="3175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110466"/>
                                        </p:tgtEl>
                                        <p:attrNameLst>
                                          <p:attrName>style.visibility</p:attrName>
                                        </p:attrNameLst>
                                      </p:cBhvr>
                                      <p:to>
                                        <p:strVal val="visible"/>
                                      </p:to>
                                    </p:set>
                                    <p:animEffect transition="in" filter="strips(downLeft)">
                                      <p:cBhvr>
                                        <p:cTn id="7" dur="500"/>
                                        <p:tgtEl>
                                          <p:spTgt spid="2110466"/>
                                        </p:tgtEl>
                                      </p:cBhvr>
                                    </p:animEffect>
                                  </p:childTnLst>
                                </p:cTn>
                              </p:par>
                              <p:par>
                                <p:cTn id="8" presetID="12" presetClass="entr" presetSubtype="8" fill="hold" nodeType="withEffect">
                                  <p:stCondLst>
                                    <p:cond delay="0"/>
                                  </p:stCondLst>
                                  <p:childTnLst>
                                    <p:set>
                                      <p:cBhvr>
                                        <p:cTn id="9" dur="1" fill="hold">
                                          <p:stCondLst>
                                            <p:cond delay="0"/>
                                          </p:stCondLst>
                                        </p:cTn>
                                        <p:tgtEl>
                                          <p:spTgt spid="2110467"/>
                                        </p:tgtEl>
                                        <p:attrNameLst>
                                          <p:attrName>style.visibility</p:attrName>
                                        </p:attrNameLst>
                                      </p:cBhvr>
                                      <p:to>
                                        <p:strVal val="visible"/>
                                      </p:to>
                                    </p:set>
                                    <p:animEffect transition="in" filter="slide(fromLeft)">
                                      <p:cBhvr>
                                        <p:cTn id="10" dur="500"/>
                                        <p:tgtEl>
                                          <p:spTgt spid="2110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046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4"/>
          <p:cNvSpPr>
            <a:spLocks noGrp="1"/>
          </p:cNvSpPr>
          <p:nvPr>
            <p:ph type="dt" sz="quarter" idx="10"/>
          </p:nvPr>
        </p:nvSpPr>
        <p:spPr/>
        <p:txBody>
          <a:bodyPr/>
          <a:lstStyle/>
          <a:p>
            <a:pPr>
              <a:defRPr/>
            </a:pPr>
            <a:fld id="{4ABD6212-AED6-4829-9D0B-F70019BC7D55}" type="datetime1">
              <a:rPr lang="zh-CN" altLang="en-US">
                <a:solidFill>
                  <a:schemeClr val="tx1"/>
                </a:solidFill>
              </a:rPr>
              <a:pPr>
                <a:defRPr/>
              </a:pPr>
              <a:t>2020/4/14</a:t>
            </a:fld>
            <a:endParaRPr lang="en-US" altLang="zh-CN">
              <a:solidFill>
                <a:schemeClr val="tx1"/>
              </a:solidFill>
            </a:endParaRPr>
          </a:p>
        </p:txBody>
      </p:sp>
      <p:sp>
        <p:nvSpPr>
          <p:cNvPr id="14" name="灯片编号占位符 6"/>
          <p:cNvSpPr>
            <a:spLocks noGrp="1"/>
          </p:cNvSpPr>
          <p:nvPr>
            <p:ph type="sldNum" sz="quarter" idx="12"/>
          </p:nvPr>
        </p:nvSpPr>
        <p:spPr/>
        <p:txBody>
          <a:bodyPr/>
          <a:lstStyle/>
          <a:p>
            <a:pPr>
              <a:defRPr/>
            </a:pPr>
            <a:fld id="{7D5A0C66-CE7B-4DB1-9AE2-8AF413C5E9B4}" type="slidenum">
              <a:rPr lang="en-US" altLang="zh-CN">
                <a:solidFill>
                  <a:schemeClr val="tx1"/>
                </a:solidFill>
              </a:rPr>
              <a:pPr>
                <a:defRPr/>
              </a:pPr>
              <a:t>45</a:t>
            </a:fld>
            <a:endParaRPr lang="en-US" altLang="zh-CN">
              <a:solidFill>
                <a:schemeClr val="tx1"/>
              </a:solidFill>
            </a:endParaRPr>
          </a:p>
        </p:txBody>
      </p:sp>
      <p:sp>
        <p:nvSpPr>
          <p:cNvPr id="2112514" name="Rectangle 2"/>
          <p:cNvSpPr>
            <a:spLocks noGrp="1" noChangeArrowheads="1"/>
          </p:cNvSpPr>
          <p:nvPr>
            <p:ph type="title"/>
          </p:nvPr>
        </p:nvSpPr>
        <p:spPr/>
        <p:txBody>
          <a:bodyPr/>
          <a:lstStyle/>
          <a:p>
            <a:pPr eaLnBrk="1" hangingPunct="1"/>
            <a:r>
              <a:rPr lang="en-US" altLang="zh-CN" smtClean="0"/>
              <a:t>1)</a:t>
            </a:r>
            <a:r>
              <a:rPr lang="zh-CN" altLang="en-US" smtClean="0"/>
              <a:t>配置标识</a:t>
            </a:r>
          </a:p>
        </p:txBody>
      </p:sp>
      <p:sp>
        <p:nvSpPr>
          <p:cNvPr id="2112515" name="Rectangle 3"/>
          <p:cNvSpPr>
            <a:spLocks noGrp="1" noChangeArrowheads="1"/>
          </p:cNvSpPr>
          <p:nvPr>
            <p:ph type="body" sz="half" idx="1"/>
          </p:nvPr>
        </p:nvSpPr>
        <p:spPr>
          <a:xfrm>
            <a:off x="468313" y="1773238"/>
            <a:ext cx="7986712" cy="4751387"/>
          </a:xfrm>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a:lstStyle/>
          <a:p>
            <a:pPr marL="609600" indent="-609600" eaLnBrk="1" hangingPunct="1">
              <a:defRPr/>
            </a:pPr>
            <a:r>
              <a:rPr lang="zh-CN" altLang="en-US">
                <a:effectLst>
                  <a:outerShdw blurRad="38100" dist="38100" dir="2700000" algn="tl">
                    <a:srgbClr val="000000"/>
                  </a:outerShdw>
                </a:effectLst>
              </a:rPr>
              <a:t>配置标识是配置管理的一项内容。它包括为系统选择配置项并在技术文档中记录其物理和功能特性。</a:t>
            </a:r>
          </a:p>
        </p:txBody>
      </p:sp>
      <p:grpSp>
        <p:nvGrpSpPr>
          <p:cNvPr id="114694" name="Group 4"/>
          <p:cNvGrpSpPr>
            <a:grpSpLocks/>
          </p:cNvGrpSpPr>
          <p:nvPr/>
        </p:nvGrpSpPr>
        <p:grpSpPr bwMode="auto">
          <a:xfrm>
            <a:off x="723900" y="2679700"/>
            <a:ext cx="7519988" cy="3557588"/>
            <a:chOff x="193" y="1211"/>
            <a:chExt cx="5160" cy="2446"/>
          </a:xfrm>
        </p:grpSpPr>
        <p:sp>
          <p:nvSpPr>
            <p:cNvPr id="114695" name="AutoShape 5"/>
            <p:cNvSpPr>
              <a:spLocks noChangeArrowheads="1"/>
            </p:cNvSpPr>
            <p:nvPr/>
          </p:nvSpPr>
          <p:spPr bwMode="auto">
            <a:xfrm rot="9000000">
              <a:off x="1878" y="2750"/>
              <a:ext cx="726" cy="590"/>
            </a:xfrm>
            <a:prstGeom prst="rightArrow">
              <a:avLst>
                <a:gd name="adj1" fmla="val 50065"/>
                <a:gd name="adj2" fmla="val 30877"/>
              </a:avLst>
            </a:prstGeom>
            <a:gradFill rotWithShape="0">
              <a:gsLst>
                <a:gs pos="0">
                  <a:srgbClr val="F4DF91"/>
                </a:gs>
                <a:gs pos="100000">
                  <a:srgbClr val="E7B705"/>
                </a:gs>
              </a:gsLst>
              <a:lin ang="5400000" scaled="1"/>
            </a:gradFill>
            <a:ln w="9525">
              <a:miter lim="800000"/>
              <a:headEnd/>
              <a:tailEnd/>
            </a:ln>
            <a:effectLst/>
            <a:scene3d>
              <a:camera prst="legacyObliqueTopRight"/>
              <a:lightRig rig="legacyFlat3" dir="b"/>
            </a:scene3d>
            <a:sp3d extrusionH="163500" prstMaterial="legacyMatte">
              <a:bevelT w="13500" h="13500" prst="angle"/>
              <a:bevelB w="13500" h="13500" prst="angle"/>
              <a:extrusionClr>
                <a:srgbClr val="E7B705"/>
              </a:extrusionClr>
              <a:contourClr>
                <a:srgbClr val="F4DF91"/>
              </a:contourClr>
            </a:sp3d>
            <a:extLst>
              <a:ext uri="{AF507438-7753-43E0-B8FC-AC1667EBCBE1}">
                <a14:hiddenEffects xmlns:a14="http://schemas.microsoft.com/office/drawing/2010/main">
                  <a:effectLst>
                    <a:outerShdw dist="35921" dir="2700000" algn="ctr" rotWithShape="0">
                      <a:schemeClr val="tx1"/>
                    </a:outerShdw>
                  </a:effectLst>
                </a14:hiddenEffects>
              </a:ext>
            </a:extLst>
          </p:spPr>
          <p:txBody>
            <a:bodyPr rot="10800000" wrap="none" anchor="ctr">
              <a:flatTx/>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a:solidFill>
                  <a:srgbClr val="000000"/>
                </a:solidFill>
                <a:latin typeface="微软雅黑" panose="020B0503020204020204" pitchFamily="34" charset="-122"/>
                <a:ea typeface="微软雅黑" panose="020B0503020204020204" pitchFamily="34" charset="-122"/>
              </a:endParaRPr>
            </a:p>
          </p:txBody>
        </p:sp>
        <p:sp>
          <p:nvSpPr>
            <p:cNvPr id="114696" name="AutoShape 6"/>
            <p:cNvSpPr>
              <a:spLocks noChangeArrowheads="1"/>
            </p:cNvSpPr>
            <p:nvPr/>
          </p:nvSpPr>
          <p:spPr bwMode="auto">
            <a:xfrm rot="1800000">
              <a:off x="3103" y="2795"/>
              <a:ext cx="725" cy="590"/>
            </a:xfrm>
            <a:prstGeom prst="rightArrow">
              <a:avLst>
                <a:gd name="adj1" fmla="val 50065"/>
                <a:gd name="adj2" fmla="val 30834"/>
              </a:avLst>
            </a:prstGeom>
            <a:gradFill rotWithShape="0">
              <a:gsLst>
                <a:gs pos="0">
                  <a:srgbClr val="F4DF91"/>
                </a:gs>
                <a:gs pos="100000">
                  <a:srgbClr val="E7B705"/>
                </a:gs>
              </a:gsLst>
              <a:lin ang="5400000" scaled="1"/>
            </a:gradFill>
            <a:ln w="9525">
              <a:miter lim="800000"/>
              <a:headEnd/>
              <a:tailEnd/>
            </a:ln>
            <a:effectLst/>
            <a:scene3d>
              <a:camera prst="legacyObliqueTopRight"/>
              <a:lightRig rig="legacyFlat3" dir="b"/>
            </a:scene3d>
            <a:sp3d extrusionH="163500" prstMaterial="legacyMatte">
              <a:bevelT w="13500" h="13500" prst="angle"/>
              <a:bevelB w="13500" h="13500" prst="angle"/>
              <a:extrusionClr>
                <a:srgbClr val="E7B705"/>
              </a:extrusionClr>
              <a:contourClr>
                <a:srgbClr val="F4DF91"/>
              </a:contourClr>
            </a:sp3d>
            <a:extLs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flatTx/>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14697" name="AutoShape 7"/>
            <p:cNvSpPr>
              <a:spLocks noChangeArrowheads="1"/>
            </p:cNvSpPr>
            <p:nvPr/>
          </p:nvSpPr>
          <p:spPr bwMode="auto">
            <a:xfrm rot="-5400000">
              <a:off x="2475" y="1789"/>
              <a:ext cx="681" cy="606"/>
            </a:xfrm>
            <a:prstGeom prst="rightArrow">
              <a:avLst>
                <a:gd name="adj1" fmla="val 50065"/>
                <a:gd name="adj2" fmla="val 28198"/>
              </a:avLst>
            </a:prstGeom>
            <a:gradFill rotWithShape="0">
              <a:gsLst>
                <a:gs pos="0">
                  <a:srgbClr val="F4DF91"/>
                </a:gs>
                <a:gs pos="100000">
                  <a:srgbClr val="E7B705"/>
                </a:gs>
              </a:gsLst>
              <a:lin ang="5400000" scaled="1"/>
            </a:gradFill>
            <a:ln w="9525">
              <a:miter lim="800000"/>
              <a:headEnd/>
              <a:tailEnd/>
            </a:ln>
            <a:effectLst/>
            <a:scene3d>
              <a:camera prst="legacyObliqueTopRight"/>
              <a:lightRig rig="legacyFlat3" dir="b"/>
            </a:scene3d>
            <a:sp3d extrusionH="163500" prstMaterial="legacyMatte">
              <a:bevelT w="13500" h="13500" prst="angle"/>
              <a:bevelB w="13500" h="13500" prst="angle"/>
              <a:extrusionClr>
                <a:srgbClr val="E7B705"/>
              </a:extrusionClr>
              <a:contourClr>
                <a:srgbClr val="F4DF91"/>
              </a:contourClr>
            </a:sp3d>
            <a:extLs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flatTx/>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2112520" name="Oval 8"/>
            <p:cNvSpPr>
              <a:spLocks noChangeArrowheads="1"/>
            </p:cNvSpPr>
            <p:nvPr/>
          </p:nvSpPr>
          <p:spPr bwMode="auto">
            <a:xfrm>
              <a:off x="2241" y="2096"/>
              <a:ext cx="1269" cy="1171"/>
            </a:xfrm>
            <a:prstGeom prst="ellipse">
              <a:avLst/>
            </a:prstGeom>
            <a:gradFill rotWithShape="1">
              <a:gsLst>
                <a:gs pos="0">
                  <a:srgbClr val="FF6600">
                    <a:alpha val="30000"/>
                  </a:srgbClr>
                </a:gs>
                <a:gs pos="100000">
                  <a:srgbClr val="FF6600">
                    <a:gamma/>
                    <a:shade val="80000"/>
                    <a:invGamma/>
                  </a:srgbClr>
                </a:gs>
              </a:gsLst>
              <a:path path="shape">
                <a:fillToRect l="50000" t="50000" r="50000" b="50000"/>
              </a:path>
            </a:gradFill>
            <a:ln>
              <a:noFill/>
            </a:ln>
            <a:effectLst/>
            <a:extLst>
              <a:ext uri="{91240B29-F687-4F45-9708-019B960494DF}">
                <a14:hiddenLine xmlns:a14="http://schemas.microsoft.com/office/drawing/2010/main" w="12700" cap="sq" algn="ctr">
                  <a:solidFill>
                    <a:srgbClr val="FF33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82800" rIns="90000" bIns="72000" anchor="ctr">
              <a:spAutoFit/>
            </a:bodyPr>
            <a:lstStyle/>
            <a:p>
              <a:pPr>
                <a:defRPr/>
              </a:pPr>
              <a:r>
                <a:rPr lang="zh-CN" altLang="en-US" sz="2400">
                  <a:solidFill>
                    <a:schemeClr val="tx1"/>
                  </a:solidFill>
                  <a:effectLst>
                    <a:outerShdw blurRad="38100" dist="38100" dir="2700000" algn="tl">
                      <a:srgbClr val="000000"/>
                    </a:outerShdw>
                  </a:effectLst>
                  <a:ea typeface="隶书" panose="02010509060101010101" pitchFamily="49" charset="-122"/>
                </a:rPr>
                <a:t>配置标识的主要活动</a:t>
              </a:r>
            </a:p>
          </p:txBody>
        </p:sp>
        <p:sp>
          <p:nvSpPr>
            <p:cNvPr id="2112521" name="Rectangle 9"/>
            <p:cNvSpPr>
              <a:spLocks noChangeArrowheads="1"/>
            </p:cNvSpPr>
            <p:nvPr/>
          </p:nvSpPr>
          <p:spPr bwMode="auto">
            <a:xfrm>
              <a:off x="1787" y="1211"/>
              <a:ext cx="2223" cy="565"/>
            </a:xfrm>
            <a:prstGeom prst="rect">
              <a:avLst/>
            </a:prstGeom>
            <a:gradFill rotWithShape="1">
              <a:gsLst>
                <a:gs pos="0">
                  <a:srgbClr val="3366FF">
                    <a:gamma/>
                    <a:shade val="46275"/>
                    <a:invGamma/>
                  </a:srgbClr>
                </a:gs>
                <a:gs pos="50000">
                  <a:srgbClr val="3366FF">
                    <a:alpha val="62000"/>
                  </a:srgbClr>
                </a:gs>
                <a:gs pos="100000">
                  <a:srgbClr val="3366FF">
                    <a:gamma/>
                    <a:shade val="46275"/>
                    <a:invGamma/>
                  </a:srgbClr>
                </a:gs>
              </a:gsLst>
              <a:lin ang="0" scaled="1"/>
            </a:gradFill>
            <a:ln>
              <a:noFill/>
            </a:ln>
            <a:effectLst/>
            <a:extLst>
              <a:ext uri="{91240B29-F687-4F45-9708-019B960494DF}">
                <a14:hiddenLine xmlns:a14="http://schemas.microsoft.com/office/drawing/2010/main" w="12700" cap="sq"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en-US" altLang="zh-CN" sz="2400">
                  <a:solidFill>
                    <a:schemeClr val="tx1"/>
                  </a:solidFill>
                  <a:effectLst>
                    <a:outerShdw blurRad="38100" dist="38100" dir="2700000" algn="tl">
                      <a:srgbClr val="000000"/>
                    </a:outerShdw>
                  </a:effectLst>
                  <a:ea typeface="隶书" panose="02010509060101010101" pitchFamily="49" charset="-122"/>
                  <a:hlinkClick r:id="rId3" action="ppaction://hlinksldjump"/>
                </a:rPr>
                <a:t>1</a:t>
              </a:r>
              <a:r>
                <a:rPr lang="zh-CN" altLang="en-US" sz="2400">
                  <a:solidFill>
                    <a:schemeClr val="tx1"/>
                  </a:solidFill>
                  <a:effectLst>
                    <a:outerShdw blurRad="38100" dist="38100" dir="2700000" algn="tl">
                      <a:srgbClr val="000000"/>
                    </a:outerShdw>
                  </a:effectLst>
                  <a:ea typeface="隶书" panose="02010509060101010101" pitchFamily="49" charset="-122"/>
                  <a:hlinkClick r:id="rId3" action="ppaction://hlinksldjump"/>
                </a:rPr>
                <a:t>、定义项目生存周期中所建立的基线</a:t>
              </a:r>
              <a:endParaRPr lang="zh-CN" altLang="en-US" sz="2400">
                <a:solidFill>
                  <a:schemeClr val="tx1"/>
                </a:solidFill>
                <a:effectLst>
                  <a:outerShdw blurRad="38100" dist="38100" dir="2700000" algn="tl">
                    <a:srgbClr val="000000"/>
                  </a:outerShdw>
                </a:effectLst>
                <a:ea typeface="隶书" panose="02010509060101010101" pitchFamily="49" charset="-122"/>
              </a:endParaRPr>
            </a:p>
          </p:txBody>
        </p:sp>
        <p:sp>
          <p:nvSpPr>
            <p:cNvPr id="2112522" name="Rectangle 10"/>
            <p:cNvSpPr>
              <a:spLocks noChangeArrowheads="1"/>
            </p:cNvSpPr>
            <p:nvPr/>
          </p:nvSpPr>
          <p:spPr bwMode="auto">
            <a:xfrm>
              <a:off x="193" y="3042"/>
              <a:ext cx="1808" cy="615"/>
            </a:xfrm>
            <a:prstGeom prst="rect">
              <a:avLst/>
            </a:prstGeom>
            <a:gradFill rotWithShape="1">
              <a:gsLst>
                <a:gs pos="0">
                  <a:srgbClr val="FF3399">
                    <a:alpha val="62000"/>
                  </a:srgbClr>
                </a:gs>
                <a:gs pos="50000">
                  <a:srgbClr val="FF3399">
                    <a:gamma/>
                    <a:shade val="46275"/>
                    <a:invGamma/>
                  </a:srgbClr>
                </a:gs>
                <a:gs pos="100000">
                  <a:srgbClr val="FF3399">
                    <a:alpha val="62000"/>
                  </a:srgbClr>
                </a:gs>
              </a:gsLst>
              <a:lin ang="0" scaled="1"/>
            </a:gradFill>
            <a:ln>
              <a:noFill/>
            </a:ln>
            <a:effectLst/>
            <a:extLst>
              <a:ext uri="{91240B29-F687-4F45-9708-019B960494DF}">
                <a14:hiddenLine xmlns:a14="http://schemas.microsoft.com/office/drawing/2010/main" w="12700" cap="sq"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en-US" altLang="zh-CN" sz="2400">
                  <a:solidFill>
                    <a:schemeClr val="tx1"/>
                  </a:solidFill>
                  <a:effectLst>
                    <a:outerShdw blurRad="38100" dist="38100" dir="2700000" algn="tl">
                      <a:srgbClr val="000000"/>
                    </a:outerShdw>
                  </a:effectLst>
                  <a:ea typeface="隶书" panose="02010509060101010101" pitchFamily="49" charset="-122"/>
                  <a:sym typeface="Symbol" panose="05050102010706020507" pitchFamily="18" charset="2"/>
                  <a:hlinkClick r:id="rId4" action="ppaction://hlinksldjump"/>
                </a:rPr>
                <a:t>2</a:t>
              </a:r>
              <a:r>
                <a:rPr lang="zh-CN" altLang="en-US" sz="2400">
                  <a:solidFill>
                    <a:schemeClr val="tx1"/>
                  </a:solidFill>
                  <a:effectLst>
                    <a:outerShdw blurRad="38100" dist="38100" dir="2700000" algn="tl">
                      <a:srgbClr val="000000"/>
                    </a:outerShdw>
                  </a:effectLst>
                  <a:ea typeface="隶书" panose="02010509060101010101" pitchFamily="49" charset="-122"/>
                  <a:sym typeface="Symbol" panose="05050102010706020507" pitchFamily="18" charset="2"/>
                  <a:hlinkClick r:id="rId4" action="ppaction://hlinksldjump"/>
                </a:rPr>
                <a:t>、识别和</a:t>
              </a:r>
              <a:r>
                <a:rPr lang="zh-CN" altLang="en-US" sz="2400">
                  <a:solidFill>
                    <a:schemeClr val="tx1"/>
                  </a:solidFill>
                  <a:effectLst>
                    <a:outerShdw blurRad="38100" dist="38100" dir="2700000" algn="tl">
                      <a:srgbClr val="000000"/>
                    </a:outerShdw>
                  </a:effectLst>
                  <a:ea typeface="隶书" panose="02010509060101010101" pitchFamily="49" charset="-122"/>
                  <a:hlinkClick r:id="rId4" action="ppaction://hlinksldjump"/>
                </a:rPr>
                <a:t>选择要</a:t>
              </a:r>
            </a:p>
            <a:p>
              <a:pPr>
                <a:defRPr/>
              </a:pPr>
              <a:r>
                <a:rPr lang="zh-CN" altLang="en-US" sz="2400">
                  <a:solidFill>
                    <a:schemeClr val="tx1"/>
                  </a:solidFill>
                  <a:effectLst>
                    <a:outerShdw blurRad="38100" dist="38100" dir="2700000" algn="tl">
                      <a:srgbClr val="000000"/>
                    </a:outerShdw>
                  </a:effectLst>
                  <a:ea typeface="隶书" panose="02010509060101010101" pitchFamily="49" charset="-122"/>
                  <a:hlinkClick r:id="rId4" action="ppaction://hlinksldjump"/>
                </a:rPr>
                <a:t>纳入管理的配置项</a:t>
              </a:r>
              <a:endParaRPr lang="zh-CN" altLang="en-US" sz="2400">
                <a:solidFill>
                  <a:schemeClr val="tx1"/>
                </a:solidFill>
                <a:effectLst>
                  <a:outerShdw blurRad="38100" dist="38100" dir="2700000" algn="tl">
                    <a:srgbClr val="000000"/>
                  </a:outerShdw>
                </a:effectLst>
                <a:ea typeface="隶书" panose="02010509060101010101" pitchFamily="49" charset="-122"/>
              </a:endParaRPr>
            </a:p>
          </p:txBody>
        </p:sp>
        <p:sp>
          <p:nvSpPr>
            <p:cNvPr id="2112523" name="Rectangle 11"/>
            <p:cNvSpPr>
              <a:spLocks noChangeArrowheads="1"/>
            </p:cNvSpPr>
            <p:nvPr/>
          </p:nvSpPr>
          <p:spPr bwMode="auto">
            <a:xfrm>
              <a:off x="3768" y="2976"/>
              <a:ext cx="1585" cy="616"/>
            </a:xfrm>
            <a:prstGeom prst="rect">
              <a:avLst/>
            </a:prstGeom>
            <a:gradFill rotWithShape="1">
              <a:gsLst>
                <a:gs pos="0">
                  <a:srgbClr val="00FF00">
                    <a:gamma/>
                    <a:shade val="46275"/>
                    <a:invGamma/>
                  </a:srgbClr>
                </a:gs>
                <a:gs pos="100000">
                  <a:srgbClr val="00FF00">
                    <a:alpha val="67000"/>
                  </a:srgbClr>
                </a:gs>
              </a:gsLst>
              <a:lin ang="0" scaled="1"/>
            </a:gradFill>
            <a:ln>
              <a:noFill/>
            </a:ln>
            <a:effectLst/>
            <a:extLst>
              <a:ext uri="{91240B29-F687-4F45-9708-019B960494DF}">
                <a14:hiddenLine xmlns:a14="http://schemas.microsoft.com/office/drawing/2010/main" w="12700" cap="sq"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en-US" altLang="zh-CN" sz="2400">
                  <a:solidFill>
                    <a:schemeClr val="tx1"/>
                  </a:solidFill>
                  <a:effectLst>
                    <a:outerShdw blurRad="38100" dist="38100" dir="2700000" algn="tl">
                      <a:srgbClr val="000000"/>
                    </a:outerShdw>
                  </a:effectLst>
                  <a:ea typeface="隶书" panose="02010509060101010101" pitchFamily="49" charset="-122"/>
                </a:rPr>
                <a:t>     </a:t>
              </a:r>
              <a:r>
                <a:rPr lang="en-US" altLang="zh-CN" sz="2400">
                  <a:solidFill>
                    <a:schemeClr val="tx1"/>
                  </a:solidFill>
                  <a:effectLst>
                    <a:outerShdw blurRad="38100" dist="38100" dir="2700000" algn="tl">
                      <a:srgbClr val="000000"/>
                    </a:outerShdw>
                  </a:effectLst>
                  <a:ea typeface="隶书" panose="02010509060101010101" pitchFamily="49" charset="-122"/>
                  <a:hlinkClick r:id="rId5" action="ppaction://hlinksldjump"/>
                </a:rPr>
                <a:t>3</a:t>
              </a:r>
              <a:r>
                <a:rPr lang="zh-CN" altLang="en-US" sz="2400">
                  <a:solidFill>
                    <a:schemeClr val="tx1"/>
                  </a:solidFill>
                  <a:effectLst>
                    <a:outerShdw blurRad="38100" dist="38100" dir="2700000" algn="tl">
                      <a:srgbClr val="000000"/>
                    </a:outerShdw>
                  </a:effectLst>
                  <a:ea typeface="隶书" panose="02010509060101010101" pitchFamily="49" charset="-122"/>
                  <a:hlinkClick r:id="rId5" action="ppaction://hlinksldjump"/>
                </a:rPr>
                <a:t>、维护配置   </a:t>
              </a:r>
            </a:p>
            <a:p>
              <a:pPr>
                <a:defRPr/>
              </a:pPr>
              <a:r>
                <a:rPr lang="zh-CN" altLang="en-US" sz="2400">
                  <a:solidFill>
                    <a:schemeClr val="tx1"/>
                  </a:solidFill>
                  <a:effectLst>
                    <a:outerShdw blurRad="38100" dist="38100" dir="2700000" algn="tl">
                      <a:srgbClr val="000000"/>
                    </a:outerShdw>
                  </a:effectLst>
                  <a:ea typeface="隶书" panose="02010509060101010101" pitchFamily="49" charset="-122"/>
                  <a:hlinkClick r:id="rId5" action="ppaction://hlinksldjump"/>
                </a:rPr>
                <a:t>    标识    </a:t>
              </a:r>
              <a:endParaRPr lang="zh-CN" altLang="en-US" sz="2400">
                <a:solidFill>
                  <a:schemeClr val="tx1"/>
                </a:solidFill>
                <a:effectLst>
                  <a:outerShdw blurRad="38100" dist="38100" dir="2700000" algn="tl">
                    <a:srgbClr val="000000"/>
                  </a:outerShdw>
                </a:effectLst>
                <a:ea typeface="隶书" panose="020105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112514"/>
                                        </p:tgtEl>
                                        <p:attrNameLst>
                                          <p:attrName>style.visibility</p:attrName>
                                        </p:attrNameLst>
                                      </p:cBhvr>
                                      <p:to>
                                        <p:strVal val="visible"/>
                                      </p:to>
                                    </p:set>
                                    <p:animEffect transition="in" filter="slide(fromBottom)">
                                      <p:cBhvr>
                                        <p:cTn id="7" dur="500"/>
                                        <p:tgtEl>
                                          <p:spTgt spid="211251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112515">
                                            <p:txEl>
                                              <p:pRg st="0" end="0"/>
                                            </p:txEl>
                                          </p:spTgt>
                                        </p:tgtEl>
                                        <p:attrNameLst>
                                          <p:attrName>style.visibility</p:attrName>
                                        </p:attrNameLst>
                                      </p:cBhvr>
                                      <p:to>
                                        <p:strVal val="visible"/>
                                      </p:to>
                                    </p:set>
                                    <p:animEffect transition="in" filter="checkerboard(across)">
                                      <p:cBhvr>
                                        <p:cTn id="10" dur="500"/>
                                        <p:tgtEl>
                                          <p:spTgt spid="21125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2514" grpId="0"/>
      <p:bldP spid="211251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日期占位符 3"/>
          <p:cNvSpPr>
            <a:spLocks noGrp="1"/>
          </p:cNvSpPr>
          <p:nvPr>
            <p:ph type="dt" sz="quarter" idx="10"/>
          </p:nvPr>
        </p:nvSpPr>
        <p:spPr/>
        <p:txBody>
          <a:bodyPr/>
          <a:lstStyle/>
          <a:p>
            <a:pPr>
              <a:defRPr/>
            </a:pPr>
            <a:fld id="{9A01495B-FA56-4A34-86CD-13E4F529B908}" type="datetime1">
              <a:rPr lang="zh-CN" altLang="en-US">
                <a:solidFill>
                  <a:schemeClr val="tx1"/>
                </a:solidFill>
              </a:rPr>
              <a:pPr>
                <a:defRPr/>
              </a:pPr>
              <a:t>2020/4/14</a:t>
            </a:fld>
            <a:endParaRPr lang="en-US" altLang="zh-CN">
              <a:solidFill>
                <a:schemeClr val="tx1"/>
              </a:solidFill>
            </a:endParaRPr>
          </a:p>
        </p:txBody>
      </p:sp>
      <p:sp>
        <p:nvSpPr>
          <p:cNvPr id="20" name="灯片编号占位符 5"/>
          <p:cNvSpPr>
            <a:spLocks noGrp="1"/>
          </p:cNvSpPr>
          <p:nvPr>
            <p:ph type="sldNum" sz="quarter" idx="12"/>
          </p:nvPr>
        </p:nvSpPr>
        <p:spPr/>
        <p:txBody>
          <a:bodyPr/>
          <a:lstStyle/>
          <a:p>
            <a:pPr>
              <a:defRPr/>
            </a:pPr>
            <a:fld id="{CC5E75BD-EFAC-4F1E-ABCE-E6DFF38EA0C6}" type="slidenum">
              <a:rPr lang="en-US" altLang="zh-CN">
                <a:solidFill>
                  <a:schemeClr val="tx1"/>
                </a:solidFill>
              </a:rPr>
              <a:pPr>
                <a:defRPr/>
              </a:pPr>
              <a:t>46</a:t>
            </a:fld>
            <a:endParaRPr lang="en-US" altLang="zh-CN">
              <a:solidFill>
                <a:schemeClr val="tx1"/>
              </a:solidFill>
            </a:endParaRPr>
          </a:p>
        </p:txBody>
      </p:sp>
      <p:sp>
        <p:nvSpPr>
          <p:cNvPr id="2114562" name="Rectangle 2"/>
          <p:cNvSpPr>
            <a:spLocks noGrp="1" noChangeArrowheads="1"/>
          </p:cNvSpPr>
          <p:nvPr>
            <p:ph type="title"/>
          </p:nvPr>
        </p:nvSpPr>
        <p:spPr>
          <a:xfrm>
            <a:off x="611188" y="333375"/>
            <a:ext cx="8353425" cy="1066800"/>
          </a:xfrm>
        </p:spPr>
        <p:txBody>
          <a:bodyPr/>
          <a:lstStyle/>
          <a:p>
            <a:pPr eaLnBrk="1" hangingPunct="1"/>
            <a:r>
              <a:rPr lang="zh-CN" altLang="en-US" smtClean="0">
                <a:solidFill>
                  <a:schemeClr val="tx1"/>
                </a:solidFill>
              </a:rPr>
              <a:t>定义项目生存周期中的基线</a:t>
            </a:r>
          </a:p>
        </p:txBody>
      </p:sp>
      <p:grpSp>
        <p:nvGrpSpPr>
          <p:cNvPr id="2114563" name="Group 3"/>
          <p:cNvGrpSpPr>
            <a:grpSpLocks/>
          </p:cNvGrpSpPr>
          <p:nvPr/>
        </p:nvGrpSpPr>
        <p:grpSpPr bwMode="auto">
          <a:xfrm>
            <a:off x="1090613" y="3830638"/>
            <a:ext cx="7264400" cy="1441450"/>
            <a:chOff x="708" y="1706"/>
            <a:chExt cx="4576" cy="908"/>
          </a:xfrm>
        </p:grpSpPr>
        <p:sp>
          <p:nvSpPr>
            <p:cNvPr id="116753" name="AutoShape 4"/>
            <p:cNvSpPr>
              <a:spLocks noChangeArrowheads="1"/>
            </p:cNvSpPr>
            <p:nvPr/>
          </p:nvSpPr>
          <p:spPr bwMode="auto">
            <a:xfrm rot="5400000">
              <a:off x="776" y="1639"/>
              <a:ext cx="907" cy="1043"/>
            </a:xfrm>
            <a:prstGeom prst="chevron">
              <a:avLst>
                <a:gd name="adj" fmla="val 33162"/>
              </a:avLst>
            </a:prstGeom>
            <a:gradFill rotWithShape="1">
              <a:gsLst>
                <a:gs pos="0">
                  <a:srgbClr val="FFFF99"/>
                </a:gs>
                <a:gs pos="100000">
                  <a:srgbClr val="FFCC00"/>
                </a:gs>
              </a:gsLst>
              <a:lin ang="5400000" scaled="1"/>
            </a:gradFill>
            <a:ln w="28575" cap="sq">
              <a:solidFill>
                <a:schemeClr val="tx1"/>
              </a:solidFill>
              <a:miter lim="800000"/>
              <a:headEnd type="none" w="sm" len="sm"/>
              <a:tailEnd type="none" w="sm" len="sm"/>
            </a:ln>
            <a:effectLst>
              <a:outerShdw dist="107763" dir="2700000" algn="ctr" rotWithShape="0">
                <a:schemeClr val="bg2">
                  <a:alpha val="50000"/>
                </a:schemeClr>
              </a:outerShdw>
            </a:effectLst>
          </p:spPr>
          <p:txBody>
            <a:bodyPr rot="10800000" vert="eaVert"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en-US" altLang="zh-CN">
                  <a:solidFill>
                    <a:srgbClr val="663300"/>
                  </a:solidFill>
                </a:rPr>
                <a:t>2</a:t>
              </a:r>
            </a:p>
          </p:txBody>
        </p:sp>
        <p:sp>
          <p:nvSpPr>
            <p:cNvPr id="116754" name="Rectangle 5"/>
            <p:cNvSpPr>
              <a:spLocks noChangeArrowheads="1"/>
            </p:cNvSpPr>
            <p:nvPr/>
          </p:nvSpPr>
          <p:spPr bwMode="auto">
            <a:xfrm>
              <a:off x="1883" y="1706"/>
              <a:ext cx="3401" cy="590"/>
            </a:xfrm>
            <a:prstGeom prst="rect">
              <a:avLst/>
            </a:prstGeom>
            <a:gradFill rotWithShape="1">
              <a:gsLst>
                <a:gs pos="0">
                  <a:srgbClr val="FFFF99"/>
                </a:gs>
                <a:gs pos="100000">
                  <a:srgbClr val="FFCC00"/>
                </a:gs>
              </a:gsLst>
              <a:lin ang="0" scaled="1"/>
            </a:gradFill>
            <a:ln w="28575" cap="sq">
              <a:solidFill>
                <a:schemeClr val="tx1"/>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
                  <a:schemeClr val="tx2"/>
                </a:buClr>
                <a:buSzPct val="95000"/>
                <a:buFont typeface="Wingdings" panose="05000000000000000000" pitchFamily="2" charset="2"/>
                <a:buNone/>
              </a:pPr>
              <a:r>
                <a:rPr lang="zh-CN" altLang="en-US">
                  <a:solidFill>
                    <a:srgbClr val="CC3300"/>
                  </a:solidFill>
                </a:rPr>
                <a:t>初步确定基线生成的时间段</a:t>
              </a:r>
            </a:p>
          </p:txBody>
        </p:sp>
        <p:sp>
          <p:nvSpPr>
            <p:cNvPr id="116755" name="Rectangle 6"/>
            <p:cNvSpPr>
              <a:spLocks noChangeArrowheads="1"/>
            </p:cNvSpPr>
            <p:nvPr/>
          </p:nvSpPr>
          <p:spPr bwMode="auto">
            <a:xfrm>
              <a:off x="1746" y="1842"/>
              <a:ext cx="227" cy="318"/>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grpSp>
        <p:nvGrpSpPr>
          <p:cNvPr id="2114567" name="Group 7"/>
          <p:cNvGrpSpPr>
            <a:grpSpLocks/>
          </p:cNvGrpSpPr>
          <p:nvPr/>
        </p:nvGrpSpPr>
        <p:grpSpPr bwMode="auto">
          <a:xfrm>
            <a:off x="1085850" y="4911725"/>
            <a:ext cx="7269163" cy="1441450"/>
            <a:chOff x="705" y="2387"/>
            <a:chExt cx="4579" cy="908"/>
          </a:xfrm>
        </p:grpSpPr>
        <p:sp>
          <p:nvSpPr>
            <p:cNvPr id="116750" name="AutoShape 8"/>
            <p:cNvSpPr>
              <a:spLocks noChangeArrowheads="1"/>
            </p:cNvSpPr>
            <p:nvPr/>
          </p:nvSpPr>
          <p:spPr bwMode="auto">
            <a:xfrm rot="5400000">
              <a:off x="773" y="2320"/>
              <a:ext cx="907" cy="1043"/>
            </a:xfrm>
            <a:prstGeom prst="chevron">
              <a:avLst>
                <a:gd name="adj" fmla="val 33162"/>
              </a:avLst>
            </a:prstGeom>
            <a:gradFill rotWithShape="1">
              <a:gsLst>
                <a:gs pos="0">
                  <a:srgbClr val="CCFFCC"/>
                </a:gs>
                <a:gs pos="100000">
                  <a:srgbClr val="00CC00"/>
                </a:gs>
              </a:gsLst>
              <a:lin ang="5400000" scaled="1"/>
            </a:gradFill>
            <a:ln w="28575" cap="sq">
              <a:solidFill>
                <a:schemeClr val="tx1"/>
              </a:solidFill>
              <a:miter lim="800000"/>
              <a:headEnd type="none" w="sm" len="sm"/>
              <a:tailEnd type="none" w="sm" len="sm"/>
            </a:ln>
            <a:effectLst>
              <a:outerShdw dist="107763" dir="2700000" algn="ctr" rotWithShape="0">
                <a:schemeClr val="bg2">
                  <a:alpha val="50000"/>
                </a:schemeClr>
              </a:outerShdw>
            </a:effectLst>
          </p:spPr>
          <p:txBody>
            <a:bodyPr rot="10800000" vert="eaVert"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en-US" altLang="zh-CN">
                  <a:solidFill>
                    <a:srgbClr val="003300"/>
                  </a:solidFill>
                </a:rPr>
                <a:t>3</a:t>
              </a:r>
            </a:p>
          </p:txBody>
        </p:sp>
        <p:sp>
          <p:nvSpPr>
            <p:cNvPr id="116751" name="Rectangle 9"/>
            <p:cNvSpPr>
              <a:spLocks noChangeArrowheads="1"/>
            </p:cNvSpPr>
            <p:nvPr/>
          </p:nvSpPr>
          <p:spPr bwMode="auto">
            <a:xfrm>
              <a:off x="1883" y="2387"/>
              <a:ext cx="3401" cy="590"/>
            </a:xfrm>
            <a:prstGeom prst="rect">
              <a:avLst/>
            </a:prstGeom>
            <a:gradFill rotWithShape="1">
              <a:gsLst>
                <a:gs pos="0">
                  <a:srgbClr val="CCFFCC"/>
                </a:gs>
                <a:gs pos="100000">
                  <a:srgbClr val="00CC00"/>
                </a:gs>
              </a:gsLst>
              <a:lin ang="0" scaled="1"/>
            </a:gradFill>
            <a:ln w="28575" cap="sq">
              <a:solidFill>
                <a:schemeClr val="tx1"/>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
                  <a:schemeClr val="tx2"/>
                </a:buClr>
                <a:buSzPct val="95000"/>
                <a:buFont typeface="Wingdings" panose="05000000000000000000" pitchFamily="2" charset="2"/>
                <a:buNone/>
              </a:pPr>
              <a:r>
                <a:rPr lang="zh-CN" altLang="en-US">
                  <a:solidFill>
                    <a:srgbClr val="006600"/>
                  </a:solidFill>
                </a:rPr>
                <a:t>识别基线下的配置项和工作产品</a:t>
              </a:r>
            </a:p>
          </p:txBody>
        </p:sp>
        <p:sp>
          <p:nvSpPr>
            <p:cNvPr id="116752" name="Rectangle 10"/>
            <p:cNvSpPr>
              <a:spLocks noChangeArrowheads="1"/>
            </p:cNvSpPr>
            <p:nvPr/>
          </p:nvSpPr>
          <p:spPr bwMode="auto">
            <a:xfrm>
              <a:off x="1746" y="2523"/>
              <a:ext cx="181" cy="318"/>
            </a:xfrm>
            <a:prstGeom prst="rect">
              <a:avLst/>
            </a:prstGeom>
            <a:solidFill>
              <a:srgbClr val="CCFFCC"/>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grpSp>
        <p:nvGrpSpPr>
          <p:cNvPr id="2114571" name="Group 11"/>
          <p:cNvGrpSpPr>
            <a:grpSpLocks/>
          </p:cNvGrpSpPr>
          <p:nvPr/>
        </p:nvGrpSpPr>
        <p:grpSpPr bwMode="auto">
          <a:xfrm>
            <a:off x="1116013" y="2708275"/>
            <a:ext cx="7272337" cy="1439863"/>
            <a:chOff x="703" y="3067"/>
            <a:chExt cx="4581" cy="907"/>
          </a:xfrm>
        </p:grpSpPr>
        <p:sp>
          <p:nvSpPr>
            <p:cNvPr id="116747" name="AutoShape 12"/>
            <p:cNvSpPr>
              <a:spLocks noChangeArrowheads="1"/>
            </p:cNvSpPr>
            <p:nvPr/>
          </p:nvSpPr>
          <p:spPr bwMode="auto">
            <a:xfrm rot="5400000">
              <a:off x="771" y="2999"/>
              <a:ext cx="907" cy="1043"/>
            </a:xfrm>
            <a:prstGeom prst="chevron">
              <a:avLst>
                <a:gd name="adj" fmla="val 33162"/>
              </a:avLst>
            </a:prstGeom>
            <a:gradFill rotWithShape="1">
              <a:gsLst>
                <a:gs pos="0">
                  <a:srgbClr val="CCECFF"/>
                </a:gs>
                <a:gs pos="100000">
                  <a:srgbClr val="3399FF"/>
                </a:gs>
              </a:gsLst>
              <a:lin ang="5400000" scaled="1"/>
            </a:gradFill>
            <a:ln w="28575" cap="sq">
              <a:solidFill>
                <a:schemeClr val="tx1"/>
              </a:solidFill>
              <a:miter lim="800000"/>
              <a:headEnd type="none" w="sm" len="sm"/>
              <a:tailEnd type="none" w="sm" len="sm"/>
            </a:ln>
            <a:effectLst>
              <a:outerShdw dist="107763" dir="2700000" algn="ctr" rotWithShape="0">
                <a:schemeClr val="bg2">
                  <a:alpha val="50000"/>
                </a:schemeClr>
              </a:outerShdw>
            </a:effectLst>
          </p:spPr>
          <p:txBody>
            <a:bodyPr rot="10800000" vert="eaVert"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en-US" altLang="zh-CN">
                  <a:solidFill>
                    <a:srgbClr val="000066"/>
                  </a:solidFill>
                </a:rPr>
                <a:t>1</a:t>
              </a:r>
            </a:p>
          </p:txBody>
        </p:sp>
        <p:sp>
          <p:nvSpPr>
            <p:cNvPr id="116748" name="Rectangle 13"/>
            <p:cNvSpPr>
              <a:spLocks noChangeArrowheads="1"/>
            </p:cNvSpPr>
            <p:nvPr/>
          </p:nvSpPr>
          <p:spPr bwMode="auto">
            <a:xfrm>
              <a:off x="1883" y="3067"/>
              <a:ext cx="3401" cy="590"/>
            </a:xfrm>
            <a:prstGeom prst="rect">
              <a:avLst/>
            </a:prstGeom>
            <a:gradFill rotWithShape="1">
              <a:gsLst>
                <a:gs pos="0">
                  <a:srgbClr val="CCECFF"/>
                </a:gs>
                <a:gs pos="100000">
                  <a:srgbClr val="3399FF"/>
                </a:gs>
              </a:gsLst>
              <a:lin ang="0" scaled="1"/>
            </a:gradFill>
            <a:ln w="28575" cap="sq">
              <a:solidFill>
                <a:schemeClr val="tx1"/>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
                  <a:schemeClr val="tx2"/>
                </a:buClr>
                <a:buSzPct val="95000"/>
                <a:buFont typeface="Wingdings" panose="05000000000000000000" pitchFamily="2" charset="2"/>
                <a:buNone/>
              </a:pPr>
              <a:r>
                <a:rPr lang="zh-CN" altLang="en-US">
                  <a:solidFill>
                    <a:srgbClr val="0000CC"/>
                  </a:solidFill>
                </a:rPr>
                <a:t>选定项目的外部基线和开发基线</a:t>
              </a:r>
            </a:p>
          </p:txBody>
        </p:sp>
        <p:sp>
          <p:nvSpPr>
            <p:cNvPr id="116749" name="Rectangle 14"/>
            <p:cNvSpPr>
              <a:spLocks noChangeArrowheads="1"/>
            </p:cNvSpPr>
            <p:nvPr/>
          </p:nvSpPr>
          <p:spPr bwMode="auto">
            <a:xfrm>
              <a:off x="1746" y="3203"/>
              <a:ext cx="181" cy="318"/>
            </a:xfrm>
            <a:prstGeom prst="rect">
              <a:avLst/>
            </a:prstGeom>
            <a:solidFill>
              <a:srgbClr val="CCEC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grpSp>
        <p:nvGrpSpPr>
          <p:cNvPr id="2114575" name="Group 15"/>
          <p:cNvGrpSpPr>
            <a:grpSpLocks/>
          </p:cNvGrpSpPr>
          <p:nvPr/>
        </p:nvGrpSpPr>
        <p:grpSpPr bwMode="auto">
          <a:xfrm>
            <a:off x="1149350" y="1989138"/>
            <a:ext cx="1601788" cy="1079500"/>
            <a:chOff x="724" y="1253"/>
            <a:chExt cx="1009" cy="680"/>
          </a:xfrm>
        </p:grpSpPr>
        <p:sp>
          <p:nvSpPr>
            <p:cNvPr id="116745" name="AutoShape 16"/>
            <p:cNvSpPr>
              <a:spLocks noChangeArrowheads="1"/>
            </p:cNvSpPr>
            <p:nvPr/>
          </p:nvSpPr>
          <p:spPr bwMode="auto">
            <a:xfrm rot="5400000">
              <a:off x="889" y="1088"/>
              <a:ext cx="680" cy="1009"/>
            </a:xfrm>
            <a:prstGeom prst="homePlate">
              <a:avLst>
                <a:gd name="adj" fmla="val 43681"/>
              </a:avLst>
            </a:prstGeom>
            <a:gradFill rotWithShape="1">
              <a:gsLst>
                <a:gs pos="0">
                  <a:srgbClr val="FFCCCC"/>
                </a:gs>
                <a:gs pos="100000">
                  <a:srgbClr val="FF3399"/>
                </a:gs>
              </a:gsLst>
              <a:lin ang="5400000" scaled="1"/>
            </a:gradFill>
            <a:ln w="28575" cap="sq">
              <a:solidFill>
                <a:schemeClr val="tx1"/>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16746" name="Text Box 17"/>
            <p:cNvSpPr txBox="1">
              <a:spLocks noChangeArrowheads="1"/>
            </p:cNvSpPr>
            <p:nvPr/>
          </p:nvSpPr>
          <p:spPr bwMode="auto">
            <a:xfrm>
              <a:off x="975" y="1344"/>
              <a:ext cx="5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zh-CN" altLang="en-US">
                  <a:solidFill>
                    <a:srgbClr val="660066"/>
                  </a:solidFill>
                </a:rPr>
                <a:t>步骤</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114562"/>
                                        </p:tgtEl>
                                        <p:attrNameLst>
                                          <p:attrName>style.visibility</p:attrName>
                                        </p:attrNameLst>
                                      </p:cBhvr>
                                      <p:to>
                                        <p:strVal val="visible"/>
                                      </p:to>
                                    </p:set>
                                    <p:animEffect transition="in" filter="slide(fromBottom)">
                                      <p:cBhvr>
                                        <p:cTn id="7" dur="500"/>
                                        <p:tgtEl>
                                          <p:spTgt spid="2114562"/>
                                        </p:tgtEl>
                                      </p:cBhvr>
                                    </p:animEffect>
                                  </p:childTnLst>
                                </p:cTn>
                              </p:par>
                              <p:par>
                                <p:cTn id="8" presetID="12" presetClass="entr" presetSubtype="8" fill="hold" nodeType="withEffect">
                                  <p:stCondLst>
                                    <p:cond delay="0"/>
                                  </p:stCondLst>
                                  <p:childTnLst>
                                    <p:set>
                                      <p:cBhvr>
                                        <p:cTn id="9" dur="1" fill="hold">
                                          <p:stCondLst>
                                            <p:cond delay="0"/>
                                          </p:stCondLst>
                                        </p:cTn>
                                        <p:tgtEl>
                                          <p:spTgt spid="2114563"/>
                                        </p:tgtEl>
                                        <p:attrNameLst>
                                          <p:attrName>style.visibility</p:attrName>
                                        </p:attrNameLst>
                                      </p:cBhvr>
                                      <p:to>
                                        <p:strVal val="visible"/>
                                      </p:to>
                                    </p:set>
                                    <p:animEffect transition="in" filter="slide(fromLeft)">
                                      <p:cBhvr>
                                        <p:cTn id="10" dur="2000"/>
                                        <p:tgtEl>
                                          <p:spTgt spid="2114563"/>
                                        </p:tgtEl>
                                      </p:cBhvr>
                                    </p:animEffect>
                                  </p:childTnLst>
                                </p:cTn>
                              </p:par>
                              <p:par>
                                <p:cTn id="11" presetID="12" presetClass="entr" presetSubtype="8" fill="hold" nodeType="withEffect">
                                  <p:stCondLst>
                                    <p:cond delay="0"/>
                                  </p:stCondLst>
                                  <p:childTnLst>
                                    <p:set>
                                      <p:cBhvr>
                                        <p:cTn id="12" dur="1" fill="hold">
                                          <p:stCondLst>
                                            <p:cond delay="0"/>
                                          </p:stCondLst>
                                        </p:cTn>
                                        <p:tgtEl>
                                          <p:spTgt spid="2114571"/>
                                        </p:tgtEl>
                                        <p:attrNameLst>
                                          <p:attrName>style.visibility</p:attrName>
                                        </p:attrNameLst>
                                      </p:cBhvr>
                                      <p:to>
                                        <p:strVal val="visible"/>
                                      </p:to>
                                    </p:set>
                                    <p:animEffect transition="in" filter="slide(fromLeft)">
                                      <p:cBhvr>
                                        <p:cTn id="13" dur="500"/>
                                        <p:tgtEl>
                                          <p:spTgt spid="2114571"/>
                                        </p:tgtEl>
                                      </p:cBhvr>
                                    </p:animEffect>
                                  </p:childTnLst>
                                </p:cTn>
                              </p:par>
                              <p:par>
                                <p:cTn id="14" presetID="12" presetClass="entr" presetSubtype="8" fill="hold" nodeType="withEffect">
                                  <p:stCondLst>
                                    <p:cond delay="0"/>
                                  </p:stCondLst>
                                  <p:childTnLst>
                                    <p:set>
                                      <p:cBhvr>
                                        <p:cTn id="15" dur="1" fill="hold">
                                          <p:stCondLst>
                                            <p:cond delay="0"/>
                                          </p:stCondLst>
                                        </p:cTn>
                                        <p:tgtEl>
                                          <p:spTgt spid="2114575"/>
                                        </p:tgtEl>
                                        <p:attrNameLst>
                                          <p:attrName>style.visibility</p:attrName>
                                        </p:attrNameLst>
                                      </p:cBhvr>
                                      <p:to>
                                        <p:strVal val="visible"/>
                                      </p:to>
                                    </p:set>
                                    <p:animEffect transition="in" filter="slide(fromLeft)">
                                      <p:cBhvr>
                                        <p:cTn id="16" dur="500"/>
                                        <p:tgtEl>
                                          <p:spTgt spid="2114575"/>
                                        </p:tgtEl>
                                      </p:cBhvr>
                                    </p:animEffect>
                                  </p:childTnLst>
                                </p:cTn>
                              </p:par>
                              <p:par>
                                <p:cTn id="17" presetID="12" presetClass="entr" presetSubtype="8" fill="hold" nodeType="withEffect">
                                  <p:stCondLst>
                                    <p:cond delay="0"/>
                                  </p:stCondLst>
                                  <p:childTnLst>
                                    <p:set>
                                      <p:cBhvr>
                                        <p:cTn id="18" dur="1" fill="hold">
                                          <p:stCondLst>
                                            <p:cond delay="0"/>
                                          </p:stCondLst>
                                        </p:cTn>
                                        <p:tgtEl>
                                          <p:spTgt spid="2114567"/>
                                        </p:tgtEl>
                                        <p:attrNameLst>
                                          <p:attrName>style.visibility</p:attrName>
                                        </p:attrNameLst>
                                      </p:cBhvr>
                                      <p:to>
                                        <p:strVal val="visible"/>
                                      </p:to>
                                    </p:set>
                                    <p:animEffect transition="in" filter="slide(fromLeft)">
                                      <p:cBhvr>
                                        <p:cTn id="19" dur="3000"/>
                                        <p:tgtEl>
                                          <p:spTgt spid="2114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4562" grpId="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日期占位符 3"/>
          <p:cNvSpPr>
            <a:spLocks noGrp="1"/>
          </p:cNvSpPr>
          <p:nvPr>
            <p:ph type="dt" sz="quarter" idx="10"/>
          </p:nvPr>
        </p:nvSpPr>
        <p:spPr/>
        <p:txBody>
          <a:bodyPr/>
          <a:lstStyle/>
          <a:p>
            <a:pPr>
              <a:defRPr/>
            </a:pPr>
            <a:fld id="{92ECF9E0-097D-45C3-A468-DB2D0EDB3C8C}" type="datetime1">
              <a:rPr lang="zh-CN" altLang="en-US">
                <a:solidFill>
                  <a:schemeClr val="tx1"/>
                </a:solidFill>
              </a:rPr>
              <a:pPr>
                <a:defRPr/>
              </a:pPr>
              <a:t>2020/4/14</a:t>
            </a:fld>
            <a:endParaRPr lang="en-US" altLang="zh-CN">
              <a:solidFill>
                <a:schemeClr val="tx1"/>
              </a:solidFill>
            </a:endParaRPr>
          </a:p>
        </p:txBody>
      </p:sp>
      <p:sp>
        <p:nvSpPr>
          <p:cNvPr id="25" name="灯片编号占位符 5"/>
          <p:cNvSpPr>
            <a:spLocks noGrp="1"/>
          </p:cNvSpPr>
          <p:nvPr>
            <p:ph type="sldNum" sz="quarter" idx="12"/>
          </p:nvPr>
        </p:nvSpPr>
        <p:spPr/>
        <p:txBody>
          <a:bodyPr/>
          <a:lstStyle/>
          <a:p>
            <a:pPr>
              <a:defRPr/>
            </a:pPr>
            <a:fld id="{FAFCF6D5-2CF2-48C6-B27A-5B459E11B4D1}" type="slidenum">
              <a:rPr lang="en-US" altLang="zh-CN">
                <a:solidFill>
                  <a:schemeClr val="tx1"/>
                </a:solidFill>
              </a:rPr>
              <a:pPr>
                <a:defRPr/>
              </a:pPr>
              <a:t>47</a:t>
            </a:fld>
            <a:endParaRPr lang="en-US" altLang="zh-CN">
              <a:solidFill>
                <a:schemeClr val="tx1"/>
              </a:solidFill>
            </a:endParaRPr>
          </a:p>
        </p:txBody>
      </p:sp>
      <p:sp>
        <p:nvSpPr>
          <p:cNvPr id="2116610" name="Rectangle 2"/>
          <p:cNvSpPr>
            <a:spLocks noGrp="1" noChangeArrowheads="1"/>
          </p:cNvSpPr>
          <p:nvPr>
            <p:ph type="title"/>
          </p:nvPr>
        </p:nvSpPr>
        <p:spPr/>
        <p:txBody>
          <a:bodyPr/>
          <a:lstStyle/>
          <a:p>
            <a:pPr eaLnBrk="1" hangingPunct="1"/>
            <a:r>
              <a:rPr lang="zh-CN" altLang="en-US" smtClean="0">
                <a:solidFill>
                  <a:schemeClr val="tx1"/>
                </a:solidFill>
              </a:rPr>
              <a:t>项 目 基 线</a:t>
            </a:r>
          </a:p>
        </p:txBody>
      </p:sp>
      <p:graphicFrame>
        <p:nvGraphicFramePr>
          <p:cNvPr id="2116611" name="Group 3"/>
          <p:cNvGraphicFramePr>
            <a:graphicFrameLocks noGrp="1"/>
          </p:cNvGraphicFramePr>
          <p:nvPr>
            <p:ph idx="1"/>
          </p:nvPr>
        </p:nvGraphicFramePr>
        <p:xfrm>
          <a:off x="323850" y="1808163"/>
          <a:ext cx="8496300" cy="4213226"/>
        </p:xfrm>
        <a:graphic>
          <a:graphicData uri="http://schemas.openxmlformats.org/drawingml/2006/table">
            <a:tbl>
              <a:tblPr/>
              <a:tblGrid>
                <a:gridCol w="1433513">
                  <a:extLst>
                    <a:ext uri="{9D8B030D-6E8A-4147-A177-3AD203B41FA5}">
                      <a16:colId xmlns:a16="http://schemas.microsoft.com/office/drawing/2014/main" val="20000"/>
                    </a:ext>
                  </a:extLst>
                </a:gridCol>
                <a:gridCol w="7062787">
                  <a:extLst>
                    <a:ext uri="{9D8B030D-6E8A-4147-A177-3AD203B41FA5}">
                      <a16:colId xmlns:a16="http://schemas.microsoft.com/office/drawing/2014/main" val="20001"/>
                    </a:ext>
                  </a:extLst>
                </a:gridCol>
              </a:tblGrid>
              <a:tr h="576263">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基线</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描述说明</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extLst>
                  <a:ext uri="{0D108BD9-81ED-4DB2-BD59-A6C34878D82A}">
                    <a16:rowId xmlns:a16="http://schemas.microsoft.com/office/drawing/2014/main" val="10000"/>
                  </a:ext>
                </a:extLst>
              </a:tr>
              <a:tr h="935038">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功能基线</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经评审和批准的文档，描述了系统的功能特性和证实这些规定的功能已实现所要求的验证。</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0725">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指派基线</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描述待开发软件所要实现功能的文档</a:t>
                      </a: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a:t>
                      </a:r>
                      <a:r>
                        <a:rPr kumimoji="0" lang="zh-CN" altLang="en-US" sz="1800" b="1" i="1"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又称需求基线）</a:t>
                      </a:r>
                      <a:endPar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2163">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开发配置</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定义在软件开发进程中不断演化和累积的配置。</a:t>
                      </a:r>
                    </a:p>
                    <a:p>
                      <a:pPr marL="0" marR="0" lvl="0" indent="0" algn="l"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1800" b="1" i="1"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（描述了在设计，编码和测试任一阶段的配置。）</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189037">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产品基线</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最初批准的描述配置项全部必要的功能和物理特性的文档；</a:t>
                      </a:r>
                    </a:p>
                    <a:p>
                      <a:pPr marL="0" marR="0" lvl="0" indent="0" algn="l"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经产品验收测试验证所选择具有的功能和物理特性</a:t>
                      </a:r>
                    </a:p>
                    <a:p>
                      <a:pPr marL="0" marR="0" lvl="0" indent="0" algn="l"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1800" b="1" i="1"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对软件，包括电子媒体上的软件代码和确保代码能再生和维护所要求的其它项（如，软件工具及文档）。</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116610"/>
                                        </p:tgtEl>
                                        <p:attrNameLst>
                                          <p:attrName>style.visibility</p:attrName>
                                        </p:attrNameLst>
                                      </p:cBhvr>
                                      <p:to>
                                        <p:strVal val="visible"/>
                                      </p:to>
                                    </p:set>
                                    <p:animEffect transition="in" filter="box(in)">
                                      <p:cBhvr>
                                        <p:cTn id="7" dur="500"/>
                                        <p:tgtEl>
                                          <p:spTgt spid="2116610"/>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21166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6610"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日期占位符 3"/>
          <p:cNvSpPr>
            <a:spLocks noGrp="1"/>
          </p:cNvSpPr>
          <p:nvPr>
            <p:ph type="dt" sz="quarter" idx="10"/>
          </p:nvPr>
        </p:nvSpPr>
        <p:spPr/>
        <p:txBody>
          <a:bodyPr/>
          <a:lstStyle/>
          <a:p>
            <a:pPr>
              <a:defRPr/>
            </a:pPr>
            <a:fld id="{70ED3132-CA47-4D7B-90EE-21020C2082DC}" type="datetime1">
              <a:rPr lang="zh-CN" altLang="en-US">
                <a:solidFill>
                  <a:schemeClr val="tx1"/>
                </a:solidFill>
              </a:rPr>
              <a:pPr>
                <a:defRPr/>
              </a:pPr>
              <a:t>2020/4/14</a:t>
            </a:fld>
            <a:endParaRPr lang="en-US" altLang="zh-CN">
              <a:solidFill>
                <a:schemeClr val="tx1"/>
              </a:solidFill>
            </a:endParaRPr>
          </a:p>
        </p:txBody>
      </p:sp>
      <p:sp>
        <p:nvSpPr>
          <p:cNvPr id="61" name="灯片编号占位符 5"/>
          <p:cNvSpPr>
            <a:spLocks noGrp="1"/>
          </p:cNvSpPr>
          <p:nvPr>
            <p:ph type="sldNum" sz="quarter" idx="12"/>
          </p:nvPr>
        </p:nvSpPr>
        <p:spPr/>
        <p:txBody>
          <a:bodyPr/>
          <a:lstStyle/>
          <a:p>
            <a:pPr>
              <a:defRPr/>
            </a:pPr>
            <a:fld id="{619A513F-DDB2-45F0-8323-E7A6A48C727D}" type="slidenum">
              <a:rPr lang="en-US" altLang="zh-CN">
                <a:solidFill>
                  <a:schemeClr val="tx1"/>
                </a:solidFill>
              </a:rPr>
              <a:pPr>
                <a:defRPr/>
              </a:pPr>
              <a:t>48</a:t>
            </a:fld>
            <a:endParaRPr lang="en-US" altLang="zh-CN">
              <a:solidFill>
                <a:schemeClr val="tx1"/>
              </a:solidFill>
            </a:endParaRPr>
          </a:p>
        </p:txBody>
      </p:sp>
      <p:sp>
        <p:nvSpPr>
          <p:cNvPr id="2118658" name="Rectangle 2"/>
          <p:cNvSpPr>
            <a:spLocks noGrp="1" noChangeArrowheads="1"/>
          </p:cNvSpPr>
          <p:nvPr>
            <p:ph type="title"/>
          </p:nvPr>
        </p:nvSpPr>
        <p:spPr/>
        <p:txBody>
          <a:bodyPr/>
          <a:lstStyle/>
          <a:p>
            <a:pPr eaLnBrk="1" hangingPunct="1"/>
            <a:r>
              <a:rPr lang="zh-CN" altLang="en-US" smtClean="0"/>
              <a:t>项目开发周期内回顾和基线化</a:t>
            </a:r>
          </a:p>
        </p:txBody>
      </p:sp>
      <p:grpSp>
        <p:nvGrpSpPr>
          <p:cNvPr id="2118659" name="Group 3"/>
          <p:cNvGrpSpPr>
            <a:grpSpLocks/>
          </p:cNvGrpSpPr>
          <p:nvPr/>
        </p:nvGrpSpPr>
        <p:grpSpPr bwMode="auto">
          <a:xfrm>
            <a:off x="323850" y="1628775"/>
            <a:ext cx="8208963" cy="4595813"/>
            <a:chOff x="0" y="768"/>
            <a:chExt cx="5568" cy="3121"/>
          </a:xfrm>
        </p:grpSpPr>
        <p:sp>
          <p:nvSpPr>
            <p:cNvPr id="120838" name="Text Box 4"/>
            <p:cNvSpPr txBox="1">
              <a:spLocks noChangeArrowheads="1"/>
            </p:cNvSpPr>
            <p:nvPr/>
          </p:nvSpPr>
          <p:spPr bwMode="auto">
            <a:xfrm>
              <a:off x="89" y="866"/>
              <a:ext cx="480"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1800"/>
                <a:t>活动</a:t>
              </a:r>
            </a:p>
          </p:txBody>
        </p:sp>
        <p:sp>
          <p:nvSpPr>
            <p:cNvPr id="120839" name="Text Box 5"/>
            <p:cNvSpPr txBox="1">
              <a:spLocks noChangeArrowheads="1"/>
            </p:cNvSpPr>
            <p:nvPr/>
          </p:nvSpPr>
          <p:spPr bwMode="auto">
            <a:xfrm>
              <a:off x="128" y="1988"/>
              <a:ext cx="480" cy="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000"/>
                <a:t>软件活动</a:t>
              </a:r>
            </a:p>
          </p:txBody>
        </p:sp>
        <p:sp>
          <p:nvSpPr>
            <p:cNvPr id="120840" name="Text Box 6"/>
            <p:cNvSpPr txBox="1">
              <a:spLocks noChangeArrowheads="1"/>
            </p:cNvSpPr>
            <p:nvPr/>
          </p:nvSpPr>
          <p:spPr bwMode="auto">
            <a:xfrm>
              <a:off x="96" y="2881"/>
              <a:ext cx="624" cy="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000"/>
                <a:t>回顾、审核</a:t>
              </a:r>
            </a:p>
          </p:txBody>
        </p:sp>
        <p:sp>
          <p:nvSpPr>
            <p:cNvPr id="120841" name="Rectangle 7"/>
            <p:cNvSpPr>
              <a:spLocks noChangeArrowheads="1"/>
            </p:cNvSpPr>
            <p:nvPr/>
          </p:nvSpPr>
          <p:spPr bwMode="auto">
            <a:xfrm>
              <a:off x="1248" y="1671"/>
              <a:ext cx="635" cy="38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t>需求分析</a:t>
              </a:r>
            </a:p>
          </p:txBody>
        </p:sp>
        <p:sp>
          <p:nvSpPr>
            <p:cNvPr id="120842" name="Rectangle 8"/>
            <p:cNvSpPr>
              <a:spLocks noChangeArrowheads="1"/>
            </p:cNvSpPr>
            <p:nvPr/>
          </p:nvSpPr>
          <p:spPr bwMode="auto">
            <a:xfrm>
              <a:off x="1888" y="1807"/>
              <a:ext cx="635" cy="38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t>初步设计</a:t>
              </a:r>
            </a:p>
          </p:txBody>
        </p:sp>
        <p:sp>
          <p:nvSpPr>
            <p:cNvPr id="120843" name="Rectangle 9"/>
            <p:cNvSpPr>
              <a:spLocks noChangeArrowheads="1"/>
            </p:cNvSpPr>
            <p:nvPr/>
          </p:nvSpPr>
          <p:spPr bwMode="auto">
            <a:xfrm>
              <a:off x="2520" y="1943"/>
              <a:ext cx="635" cy="38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t>详细设计</a:t>
              </a:r>
            </a:p>
          </p:txBody>
        </p:sp>
        <p:sp>
          <p:nvSpPr>
            <p:cNvPr id="120844" name="Rectangle 10"/>
            <p:cNvSpPr>
              <a:spLocks noChangeArrowheads="1"/>
            </p:cNvSpPr>
            <p:nvPr/>
          </p:nvSpPr>
          <p:spPr bwMode="auto">
            <a:xfrm>
              <a:off x="3152" y="2079"/>
              <a:ext cx="635" cy="38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t>编码测试</a:t>
              </a:r>
            </a:p>
          </p:txBody>
        </p:sp>
        <p:sp>
          <p:nvSpPr>
            <p:cNvPr id="120845" name="Rectangle 11"/>
            <p:cNvSpPr>
              <a:spLocks noChangeArrowheads="1"/>
            </p:cNvSpPr>
            <p:nvPr/>
          </p:nvSpPr>
          <p:spPr bwMode="auto">
            <a:xfrm>
              <a:off x="3784" y="2215"/>
              <a:ext cx="635" cy="38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t>模块测试</a:t>
              </a:r>
            </a:p>
          </p:txBody>
        </p:sp>
        <p:sp>
          <p:nvSpPr>
            <p:cNvPr id="120846" name="Rectangle 12"/>
            <p:cNvSpPr>
              <a:spLocks noChangeArrowheads="1"/>
            </p:cNvSpPr>
            <p:nvPr/>
          </p:nvSpPr>
          <p:spPr bwMode="auto">
            <a:xfrm>
              <a:off x="4416" y="2351"/>
              <a:ext cx="635" cy="38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t>模块联</a:t>
              </a:r>
            </a:p>
            <a:p>
              <a:pPr eaLnBrk="1" hangingPunct="1">
                <a:spcBef>
                  <a:spcPct val="0"/>
                </a:spcBef>
                <a:buClrTx/>
                <a:buSzTx/>
                <a:buFontTx/>
                <a:buNone/>
              </a:pPr>
              <a:r>
                <a:rPr lang="zh-CN" altLang="en-US" sz="1800"/>
                <a:t>合测试</a:t>
              </a:r>
            </a:p>
          </p:txBody>
        </p:sp>
        <p:sp>
          <p:nvSpPr>
            <p:cNvPr id="120847" name="Rectangle 13"/>
            <p:cNvSpPr>
              <a:spLocks noChangeArrowheads="1"/>
            </p:cNvSpPr>
            <p:nvPr/>
          </p:nvSpPr>
          <p:spPr bwMode="auto">
            <a:xfrm>
              <a:off x="576" y="776"/>
              <a:ext cx="4992" cy="408"/>
            </a:xfrm>
            <a:prstGeom prst="rect">
              <a:avLst/>
            </a:prstGeom>
            <a:noFill/>
            <a:ln w="25400">
              <a:solidFill>
                <a:srgbClr val="FF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20848" name="Text Box 14"/>
            <p:cNvSpPr txBox="1">
              <a:spLocks noChangeArrowheads="1"/>
            </p:cNvSpPr>
            <p:nvPr/>
          </p:nvSpPr>
          <p:spPr bwMode="auto">
            <a:xfrm>
              <a:off x="521" y="845"/>
              <a:ext cx="725"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1800"/>
                <a:t>系统概念        </a:t>
              </a:r>
            </a:p>
          </p:txBody>
        </p:sp>
        <p:sp>
          <p:nvSpPr>
            <p:cNvPr id="120849" name="Text Box 15"/>
            <p:cNvSpPr txBox="1">
              <a:spLocks noChangeArrowheads="1"/>
            </p:cNvSpPr>
            <p:nvPr/>
          </p:nvSpPr>
          <p:spPr bwMode="auto">
            <a:xfrm>
              <a:off x="1248" y="845"/>
              <a:ext cx="672"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1800"/>
                <a:t>需求分析        </a:t>
              </a:r>
            </a:p>
          </p:txBody>
        </p:sp>
        <p:sp>
          <p:nvSpPr>
            <p:cNvPr id="120850" name="Text Box 16"/>
            <p:cNvSpPr txBox="1">
              <a:spLocks noChangeArrowheads="1"/>
            </p:cNvSpPr>
            <p:nvPr/>
          </p:nvSpPr>
          <p:spPr bwMode="auto">
            <a:xfrm>
              <a:off x="4864" y="845"/>
              <a:ext cx="672"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1800"/>
                <a:t>发布测试        </a:t>
              </a:r>
            </a:p>
          </p:txBody>
        </p:sp>
        <p:sp>
          <p:nvSpPr>
            <p:cNvPr id="120851" name="Text Box 17"/>
            <p:cNvSpPr txBox="1">
              <a:spLocks noChangeArrowheads="1"/>
            </p:cNvSpPr>
            <p:nvPr/>
          </p:nvSpPr>
          <p:spPr bwMode="auto">
            <a:xfrm>
              <a:off x="4195" y="845"/>
              <a:ext cx="672"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1800"/>
                <a:t>整体测试        </a:t>
              </a:r>
            </a:p>
          </p:txBody>
        </p:sp>
        <p:sp>
          <p:nvSpPr>
            <p:cNvPr id="120852" name="Line 18"/>
            <p:cNvSpPr>
              <a:spLocks noChangeShapeType="1"/>
            </p:cNvSpPr>
            <p:nvPr/>
          </p:nvSpPr>
          <p:spPr bwMode="auto">
            <a:xfrm>
              <a:off x="1216" y="768"/>
              <a:ext cx="0" cy="408"/>
            </a:xfrm>
            <a:prstGeom prst="line">
              <a:avLst/>
            </a:prstGeom>
            <a:noFill/>
            <a:ln w="254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3" name="Line 19"/>
            <p:cNvSpPr>
              <a:spLocks noChangeShapeType="1"/>
            </p:cNvSpPr>
            <p:nvPr/>
          </p:nvSpPr>
          <p:spPr bwMode="auto">
            <a:xfrm>
              <a:off x="1952" y="768"/>
              <a:ext cx="0" cy="408"/>
            </a:xfrm>
            <a:prstGeom prst="line">
              <a:avLst/>
            </a:prstGeom>
            <a:noFill/>
            <a:ln w="254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4" name="Line 20"/>
            <p:cNvSpPr>
              <a:spLocks noChangeShapeType="1"/>
            </p:cNvSpPr>
            <p:nvPr/>
          </p:nvSpPr>
          <p:spPr bwMode="auto">
            <a:xfrm>
              <a:off x="4872" y="768"/>
              <a:ext cx="0" cy="408"/>
            </a:xfrm>
            <a:prstGeom prst="line">
              <a:avLst/>
            </a:prstGeom>
            <a:noFill/>
            <a:ln w="254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5" name="Line 21"/>
            <p:cNvSpPr>
              <a:spLocks noChangeShapeType="1"/>
            </p:cNvSpPr>
            <p:nvPr/>
          </p:nvSpPr>
          <p:spPr bwMode="auto">
            <a:xfrm>
              <a:off x="4168" y="776"/>
              <a:ext cx="0" cy="408"/>
            </a:xfrm>
            <a:prstGeom prst="line">
              <a:avLst/>
            </a:prstGeom>
            <a:noFill/>
            <a:ln w="254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6" name="Text Box 22"/>
            <p:cNvSpPr txBox="1">
              <a:spLocks noChangeArrowheads="1"/>
            </p:cNvSpPr>
            <p:nvPr/>
          </p:nvSpPr>
          <p:spPr bwMode="auto">
            <a:xfrm>
              <a:off x="2064" y="845"/>
              <a:ext cx="1824"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1800"/>
                <a:t>软件开发</a:t>
              </a:r>
            </a:p>
          </p:txBody>
        </p:sp>
        <p:sp>
          <p:nvSpPr>
            <p:cNvPr id="120857" name="Line 23"/>
            <p:cNvSpPr>
              <a:spLocks noChangeShapeType="1"/>
            </p:cNvSpPr>
            <p:nvPr/>
          </p:nvSpPr>
          <p:spPr bwMode="auto">
            <a:xfrm>
              <a:off x="864" y="1488"/>
              <a:ext cx="0" cy="1488"/>
            </a:xfrm>
            <a:prstGeom prst="line">
              <a:avLst/>
            </a:prstGeom>
            <a:noFill/>
            <a:ln w="22225">
              <a:solidFill>
                <a:srgbClr val="FF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120858" name="AutoShape 24"/>
            <p:cNvCxnSpPr>
              <a:cxnSpLocks noChangeShapeType="1"/>
              <a:stCxn id="120852" idx="1"/>
              <a:endCxn id="120857" idx="0"/>
            </p:cNvCxnSpPr>
            <p:nvPr/>
          </p:nvCxnSpPr>
          <p:spPr bwMode="auto">
            <a:xfrm flipH="1">
              <a:off x="864" y="1184"/>
              <a:ext cx="352" cy="297"/>
            </a:xfrm>
            <a:prstGeom prst="straightConnector1">
              <a:avLst/>
            </a:prstGeom>
            <a:noFill/>
            <a:ln w="12700">
              <a:solidFill>
                <a:srgbClr val="FF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59" name="Line 25"/>
            <p:cNvSpPr>
              <a:spLocks noChangeShapeType="1"/>
            </p:cNvSpPr>
            <p:nvPr/>
          </p:nvSpPr>
          <p:spPr bwMode="auto">
            <a:xfrm>
              <a:off x="1248" y="1656"/>
              <a:ext cx="0" cy="1315"/>
            </a:xfrm>
            <a:prstGeom prst="line">
              <a:avLst/>
            </a:prstGeom>
            <a:noFill/>
            <a:ln w="12700">
              <a:solidFill>
                <a:srgbClr val="FF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120860" name="AutoShape 26"/>
            <p:cNvCxnSpPr>
              <a:cxnSpLocks noChangeShapeType="1"/>
              <a:stCxn id="120853" idx="1"/>
              <a:endCxn id="120859" idx="0"/>
            </p:cNvCxnSpPr>
            <p:nvPr/>
          </p:nvCxnSpPr>
          <p:spPr bwMode="auto">
            <a:xfrm flipH="1">
              <a:off x="1248" y="1184"/>
              <a:ext cx="704" cy="472"/>
            </a:xfrm>
            <a:prstGeom prst="straightConnector1">
              <a:avLst/>
            </a:prstGeom>
            <a:noFill/>
            <a:ln w="22225">
              <a:solidFill>
                <a:srgbClr val="FF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61" name="Line 27"/>
            <p:cNvSpPr>
              <a:spLocks noChangeShapeType="1"/>
            </p:cNvSpPr>
            <p:nvPr/>
          </p:nvSpPr>
          <p:spPr bwMode="auto">
            <a:xfrm>
              <a:off x="1888" y="2064"/>
              <a:ext cx="0" cy="91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2" name="Line 28"/>
            <p:cNvSpPr>
              <a:spLocks noChangeShapeType="1"/>
            </p:cNvSpPr>
            <p:nvPr/>
          </p:nvSpPr>
          <p:spPr bwMode="auto">
            <a:xfrm>
              <a:off x="2520" y="2160"/>
              <a:ext cx="0" cy="81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3" name="Line 29"/>
            <p:cNvSpPr>
              <a:spLocks noChangeShapeType="1"/>
            </p:cNvSpPr>
            <p:nvPr/>
          </p:nvSpPr>
          <p:spPr bwMode="auto">
            <a:xfrm>
              <a:off x="3152" y="2304"/>
              <a:ext cx="0" cy="67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4" name="Line 30"/>
            <p:cNvSpPr>
              <a:spLocks noChangeShapeType="1"/>
            </p:cNvSpPr>
            <p:nvPr/>
          </p:nvSpPr>
          <p:spPr bwMode="auto">
            <a:xfrm>
              <a:off x="4416" y="2496"/>
              <a:ext cx="0" cy="48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5" name="Line 31"/>
            <p:cNvSpPr>
              <a:spLocks noChangeShapeType="1"/>
            </p:cNvSpPr>
            <p:nvPr/>
          </p:nvSpPr>
          <p:spPr bwMode="auto">
            <a:xfrm>
              <a:off x="5048" y="2344"/>
              <a:ext cx="0" cy="624"/>
            </a:xfrm>
            <a:prstGeom prst="line">
              <a:avLst/>
            </a:prstGeom>
            <a:noFill/>
            <a:ln w="9525">
              <a:solidFill>
                <a:srgbClr val="FF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120866" name="AutoShape 32"/>
            <p:cNvCxnSpPr>
              <a:cxnSpLocks noChangeShapeType="1"/>
              <a:stCxn id="120855" idx="1"/>
              <a:endCxn id="120865" idx="0"/>
            </p:cNvCxnSpPr>
            <p:nvPr/>
          </p:nvCxnSpPr>
          <p:spPr bwMode="auto">
            <a:xfrm>
              <a:off x="4168" y="1192"/>
              <a:ext cx="880" cy="1152"/>
            </a:xfrm>
            <a:prstGeom prst="straightConnector1">
              <a:avLst/>
            </a:prstGeom>
            <a:noFill/>
            <a:ln w="12700">
              <a:solidFill>
                <a:srgbClr val="FF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67" name="AutoShape 33"/>
            <p:cNvSpPr>
              <a:spLocks noChangeArrowheads="1"/>
            </p:cNvSpPr>
            <p:nvPr/>
          </p:nvSpPr>
          <p:spPr bwMode="auto">
            <a:xfrm>
              <a:off x="792" y="2976"/>
              <a:ext cx="143" cy="141"/>
            </a:xfrm>
            <a:prstGeom prst="triangle">
              <a:avLst>
                <a:gd name="adj" fmla="val 50000"/>
              </a:avLst>
            </a:prstGeom>
            <a:noFill/>
            <a:ln w="19050">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20868" name="AutoShape 34"/>
            <p:cNvSpPr>
              <a:spLocks noChangeArrowheads="1"/>
            </p:cNvSpPr>
            <p:nvPr/>
          </p:nvSpPr>
          <p:spPr bwMode="auto">
            <a:xfrm>
              <a:off x="1177" y="2976"/>
              <a:ext cx="143" cy="141"/>
            </a:xfrm>
            <a:prstGeom prst="triangle">
              <a:avLst>
                <a:gd name="adj" fmla="val 50000"/>
              </a:avLst>
            </a:prstGeom>
            <a:noFill/>
            <a:ln w="19050">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20869" name="AutoShape 35"/>
            <p:cNvSpPr>
              <a:spLocks noChangeArrowheads="1"/>
            </p:cNvSpPr>
            <p:nvPr/>
          </p:nvSpPr>
          <p:spPr bwMode="auto">
            <a:xfrm>
              <a:off x="4344" y="2976"/>
              <a:ext cx="143" cy="141"/>
            </a:xfrm>
            <a:prstGeom prst="triangle">
              <a:avLst>
                <a:gd name="adj" fmla="val 5000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20870" name="AutoShape 36"/>
            <p:cNvSpPr>
              <a:spLocks noChangeArrowheads="1"/>
            </p:cNvSpPr>
            <p:nvPr/>
          </p:nvSpPr>
          <p:spPr bwMode="auto">
            <a:xfrm>
              <a:off x="3080" y="2976"/>
              <a:ext cx="143" cy="141"/>
            </a:xfrm>
            <a:prstGeom prst="triangle">
              <a:avLst>
                <a:gd name="adj" fmla="val 5000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20871" name="AutoShape 37"/>
            <p:cNvSpPr>
              <a:spLocks noChangeArrowheads="1"/>
            </p:cNvSpPr>
            <p:nvPr/>
          </p:nvSpPr>
          <p:spPr bwMode="auto">
            <a:xfrm>
              <a:off x="2448" y="2976"/>
              <a:ext cx="143" cy="141"/>
            </a:xfrm>
            <a:prstGeom prst="triangle">
              <a:avLst>
                <a:gd name="adj" fmla="val 5000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20872" name="AutoShape 38"/>
            <p:cNvSpPr>
              <a:spLocks noChangeArrowheads="1"/>
            </p:cNvSpPr>
            <p:nvPr/>
          </p:nvSpPr>
          <p:spPr bwMode="auto">
            <a:xfrm>
              <a:off x="1816" y="2976"/>
              <a:ext cx="143" cy="141"/>
            </a:xfrm>
            <a:prstGeom prst="triangle">
              <a:avLst>
                <a:gd name="adj" fmla="val 5000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20873" name="Text Box 39"/>
            <p:cNvSpPr txBox="1">
              <a:spLocks noChangeArrowheads="1"/>
            </p:cNvSpPr>
            <p:nvPr/>
          </p:nvSpPr>
          <p:spPr bwMode="auto">
            <a:xfrm>
              <a:off x="1104" y="3158"/>
              <a:ext cx="289"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en-US" altLang="zh-CN" sz="1800">
                  <a:solidFill>
                    <a:srgbClr val="000099"/>
                  </a:solidFill>
                </a:rPr>
                <a:t>SDR</a:t>
              </a:r>
            </a:p>
          </p:txBody>
        </p:sp>
        <p:sp>
          <p:nvSpPr>
            <p:cNvPr id="120874" name="Text Box 40"/>
            <p:cNvSpPr txBox="1">
              <a:spLocks noChangeArrowheads="1"/>
            </p:cNvSpPr>
            <p:nvPr/>
          </p:nvSpPr>
          <p:spPr bwMode="auto">
            <a:xfrm>
              <a:off x="1728" y="3158"/>
              <a:ext cx="288"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en-US" altLang="zh-CN" sz="1800"/>
                <a:t>SSR</a:t>
              </a:r>
            </a:p>
          </p:txBody>
        </p:sp>
        <p:sp>
          <p:nvSpPr>
            <p:cNvPr id="120875" name="Text Box 41"/>
            <p:cNvSpPr txBox="1">
              <a:spLocks noChangeArrowheads="1"/>
            </p:cNvSpPr>
            <p:nvPr/>
          </p:nvSpPr>
          <p:spPr bwMode="auto">
            <a:xfrm>
              <a:off x="4800" y="3158"/>
              <a:ext cx="57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en-US" altLang="zh-CN" sz="1800"/>
                <a:t>FCA  PCA</a:t>
              </a:r>
            </a:p>
          </p:txBody>
        </p:sp>
        <p:sp>
          <p:nvSpPr>
            <p:cNvPr id="120876" name="Text Box 42"/>
            <p:cNvSpPr txBox="1">
              <a:spLocks noChangeArrowheads="1"/>
            </p:cNvSpPr>
            <p:nvPr/>
          </p:nvSpPr>
          <p:spPr bwMode="auto">
            <a:xfrm>
              <a:off x="2400" y="3158"/>
              <a:ext cx="288"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en-US" altLang="zh-CN" sz="1800"/>
                <a:t>PDR</a:t>
              </a:r>
            </a:p>
          </p:txBody>
        </p:sp>
        <p:sp>
          <p:nvSpPr>
            <p:cNvPr id="120877" name="Text Box 43"/>
            <p:cNvSpPr txBox="1">
              <a:spLocks noChangeArrowheads="1"/>
            </p:cNvSpPr>
            <p:nvPr/>
          </p:nvSpPr>
          <p:spPr bwMode="auto">
            <a:xfrm>
              <a:off x="3024" y="3158"/>
              <a:ext cx="288"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en-US" altLang="zh-CN" sz="1800"/>
                <a:t>CDR</a:t>
              </a:r>
            </a:p>
          </p:txBody>
        </p:sp>
        <p:sp>
          <p:nvSpPr>
            <p:cNvPr id="120878" name="Text Box 44"/>
            <p:cNvSpPr txBox="1">
              <a:spLocks noChangeArrowheads="1"/>
            </p:cNvSpPr>
            <p:nvPr/>
          </p:nvSpPr>
          <p:spPr bwMode="auto">
            <a:xfrm>
              <a:off x="4320" y="3158"/>
              <a:ext cx="288"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en-US" altLang="zh-CN" sz="1800"/>
                <a:t>TRR</a:t>
              </a:r>
            </a:p>
          </p:txBody>
        </p:sp>
        <p:sp>
          <p:nvSpPr>
            <p:cNvPr id="120879" name="AutoShape 45"/>
            <p:cNvSpPr>
              <a:spLocks noChangeArrowheads="1"/>
            </p:cNvSpPr>
            <p:nvPr/>
          </p:nvSpPr>
          <p:spPr bwMode="auto">
            <a:xfrm>
              <a:off x="1152" y="3320"/>
              <a:ext cx="192" cy="336"/>
            </a:xfrm>
            <a:prstGeom prst="upArrow">
              <a:avLst>
                <a:gd name="adj1" fmla="val 45833"/>
                <a:gd name="adj2" fmla="val 54688"/>
              </a:avLst>
            </a:prstGeom>
            <a:solidFill>
              <a:srgbClr val="FF9999"/>
            </a:solidFill>
            <a:ln w="12700">
              <a:solidFill>
                <a:srgbClr val="99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20880" name="AutoShape 46"/>
            <p:cNvSpPr>
              <a:spLocks noChangeArrowheads="1"/>
            </p:cNvSpPr>
            <p:nvPr/>
          </p:nvSpPr>
          <p:spPr bwMode="auto">
            <a:xfrm>
              <a:off x="1776" y="3320"/>
              <a:ext cx="192" cy="336"/>
            </a:xfrm>
            <a:prstGeom prst="upArrow">
              <a:avLst>
                <a:gd name="adj1" fmla="val 45833"/>
                <a:gd name="adj2" fmla="val 54688"/>
              </a:avLst>
            </a:prstGeom>
            <a:solidFill>
              <a:srgbClr val="FF9999"/>
            </a:solidFill>
            <a:ln w="12700">
              <a:solidFill>
                <a:srgbClr val="99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20881" name="AutoShape 47"/>
            <p:cNvSpPr>
              <a:spLocks noChangeArrowheads="1"/>
            </p:cNvSpPr>
            <p:nvPr/>
          </p:nvSpPr>
          <p:spPr bwMode="auto">
            <a:xfrm>
              <a:off x="5088" y="3249"/>
              <a:ext cx="192" cy="336"/>
            </a:xfrm>
            <a:prstGeom prst="upArrow">
              <a:avLst>
                <a:gd name="adj1" fmla="val 45833"/>
                <a:gd name="adj2" fmla="val 54688"/>
              </a:avLst>
            </a:prstGeom>
            <a:solidFill>
              <a:srgbClr val="FF9999"/>
            </a:solidFill>
            <a:ln w="12700">
              <a:solidFill>
                <a:srgbClr val="99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nvGrpSpPr>
            <p:cNvPr id="120882" name="Group 48"/>
            <p:cNvGrpSpPr>
              <a:grpSpLocks/>
            </p:cNvGrpSpPr>
            <p:nvPr/>
          </p:nvGrpSpPr>
          <p:grpSpPr bwMode="auto">
            <a:xfrm>
              <a:off x="4816" y="2970"/>
              <a:ext cx="416" cy="147"/>
              <a:chOff x="4816" y="2970"/>
              <a:chExt cx="416" cy="147"/>
            </a:xfrm>
          </p:grpSpPr>
          <p:sp>
            <p:nvSpPr>
              <p:cNvPr id="120890" name="AutoShape 49"/>
              <p:cNvSpPr>
                <a:spLocks noChangeArrowheads="1"/>
              </p:cNvSpPr>
              <p:nvPr/>
            </p:nvSpPr>
            <p:spPr bwMode="auto">
              <a:xfrm>
                <a:off x="4816" y="2976"/>
                <a:ext cx="143" cy="141"/>
              </a:xfrm>
              <a:prstGeom prst="triangle">
                <a:avLst>
                  <a:gd name="adj" fmla="val 5000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20891" name="AutoShape 50"/>
              <p:cNvSpPr>
                <a:spLocks noChangeArrowheads="1"/>
              </p:cNvSpPr>
              <p:nvPr/>
            </p:nvSpPr>
            <p:spPr bwMode="auto">
              <a:xfrm>
                <a:off x="5089" y="2976"/>
                <a:ext cx="143" cy="141"/>
              </a:xfrm>
              <a:prstGeom prst="triangle">
                <a:avLst>
                  <a:gd name="adj" fmla="val 5000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cxnSp>
            <p:nvCxnSpPr>
              <p:cNvPr id="120892" name="AutoShape 51"/>
              <p:cNvCxnSpPr>
                <a:cxnSpLocks noChangeShapeType="1"/>
                <a:stCxn id="120890" idx="0"/>
                <a:endCxn id="120891" idx="0"/>
              </p:cNvCxnSpPr>
              <p:nvPr/>
            </p:nvCxnSpPr>
            <p:spPr bwMode="auto">
              <a:xfrm>
                <a:off x="4888" y="2970"/>
                <a:ext cx="273" cy="0"/>
              </a:xfrm>
              <a:prstGeom prst="straightConnector1">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0883" name="Text Box 52"/>
            <p:cNvSpPr txBox="1">
              <a:spLocks noChangeArrowheads="1"/>
            </p:cNvSpPr>
            <p:nvPr/>
          </p:nvSpPr>
          <p:spPr bwMode="auto">
            <a:xfrm>
              <a:off x="839" y="3702"/>
              <a:ext cx="696"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
                  <a:schemeClr val="tx2"/>
                </a:buClr>
                <a:buSzPct val="95000"/>
                <a:buFont typeface="Wingdings" panose="05000000000000000000" pitchFamily="2" charset="2"/>
                <a:buNone/>
              </a:pPr>
              <a:r>
                <a:rPr lang="zh-CN" altLang="en-US" sz="1800"/>
                <a:t>功能基线</a:t>
              </a:r>
            </a:p>
          </p:txBody>
        </p:sp>
        <p:sp>
          <p:nvSpPr>
            <p:cNvPr id="120884" name="Text Box 53"/>
            <p:cNvSpPr txBox="1">
              <a:spLocks noChangeArrowheads="1"/>
            </p:cNvSpPr>
            <p:nvPr/>
          </p:nvSpPr>
          <p:spPr bwMode="auto">
            <a:xfrm>
              <a:off x="1584" y="3703"/>
              <a:ext cx="661"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Font typeface="Wingdings" panose="05000000000000000000" pitchFamily="2" charset="2"/>
                <a:buNone/>
              </a:pPr>
              <a:r>
                <a:rPr lang="zh-CN" altLang="en-US" sz="1800"/>
                <a:t>需求基线</a:t>
              </a:r>
            </a:p>
          </p:txBody>
        </p:sp>
        <p:sp>
          <p:nvSpPr>
            <p:cNvPr id="120885" name="Text Box 54"/>
            <p:cNvSpPr txBox="1">
              <a:spLocks noChangeArrowheads="1"/>
            </p:cNvSpPr>
            <p:nvPr/>
          </p:nvSpPr>
          <p:spPr bwMode="auto">
            <a:xfrm>
              <a:off x="4830" y="3566"/>
              <a:ext cx="706"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nSpc>
                  <a:spcPct val="120000"/>
                </a:lnSpc>
                <a:spcBef>
                  <a:spcPct val="0"/>
                </a:spcBef>
                <a:buFont typeface="Wingdings" panose="05000000000000000000" pitchFamily="2" charset="2"/>
                <a:buNone/>
              </a:pPr>
              <a:r>
                <a:rPr lang="zh-CN" altLang="en-US" sz="1800"/>
                <a:t>产品基线</a:t>
              </a:r>
            </a:p>
          </p:txBody>
        </p:sp>
        <p:sp>
          <p:nvSpPr>
            <p:cNvPr id="120886" name="Line 55"/>
            <p:cNvSpPr>
              <a:spLocks noChangeShapeType="1"/>
            </p:cNvSpPr>
            <p:nvPr/>
          </p:nvSpPr>
          <p:spPr bwMode="auto">
            <a:xfrm>
              <a:off x="2016" y="3512"/>
              <a:ext cx="2976" cy="0"/>
            </a:xfrm>
            <a:prstGeom prst="line">
              <a:avLst/>
            </a:prstGeom>
            <a:noFill/>
            <a:ln w="1905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87" name="Text Box 56"/>
            <p:cNvSpPr txBox="1">
              <a:spLocks noChangeArrowheads="1"/>
            </p:cNvSpPr>
            <p:nvPr/>
          </p:nvSpPr>
          <p:spPr bwMode="auto">
            <a:xfrm>
              <a:off x="2976" y="3368"/>
              <a:ext cx="1008" cy="18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0" rIns="5400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
                  <a:schemeClr val="tx2"/>
                </a:buClr>
                <a:buSzPct val="95000"/>
                <a:buFont typeface="Wingdings" panose="05000000000000000000" pitchFamily="2" charset="2"/>
                <a:buNone/>
              </a:pPr>
              <a:r>
                <a:rPr lang="zh-CN" altLang="en-US" sz="1800"/>
                <a:t>开发配置</a:t>
              </a:r>
            </a:p>
          </p:txBody>
        </p:sp>
        <p:sp>
          <p:nvSpPr>
            <p:cNvPr id="120888" name="Text Box 57"/>
            <p:cNvSpPr txBox="1">
              <a:spLocks noChangeArrowheads="1"/>
            </p:cNvSpPr>
            <p:nvPr/>
          </p:nvSpPr>
          <p:spPr bwMode="auto">
            <a:xfrm>
              <a:off x="0" y="3566"/>
              <a:ext cx="726"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1800"/>
                <a:t>软件基线</a:t>
              </a:r>
            </a:p>
          </p:txBody>
        </p:sp>
        <p:sp>
          <p:nvSpPr>
            <p:cNvPr id="120889" name="Text Box 58"/>
            <p:cNvSpPr txBox="1">
              <a:spLocks noChangeArrowheads="1"/>
            </p:cNvSpPr>
            <p:nvPr/>
          </p:nvSpPr>
          <p:spPr bwMode="auto">
            <a:xfrm>
              <a:off x="720" y="3159"/>
              <a:ext cx="288"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en-US" altLang="zh-CN" sz="1800">
                  <a:solidFill>
                    <a:srgbClr val="000099"/>
                  </a:solidFill>
                </a:rPr>
                <a:t>SRR</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118658"/>
                                        </p:tgtEl>
                                        <p:attrNameLst>
                                          <p:attrName>style.visibility</p:attrName>
                                        </p:attrNameLst>
                                      </p:cBhvr>
                                      <p:to>
                                        <p:strVal val="visible"/>
                                      </p:to>
                                    </p:set>
                                    <p:animEffect transition="in" filter="checkerboard(across)">
                                      <p:cBhvr>
                                        <p:cTn id="7" dur="500"/>
                                        <p:tgtEl>
                                          <p:spTgt spid="2118658"/>
                                        </p:tgtEl>
                                      </p:cBhvr>
                                    </p:animEffect>
                                  </p:childTnLst>
                                </p:cTn>
                              </p:par>
                              <p:par>
                                <p:cTn id="8" presetID="12" presetClass="entr" presetSubtype="4" fill="hold" nodeType="withEffect">
                                  <p:stCondLst>
                                    <p:cond delay="0"/>
                                  </p:stCondLst>
                                  <p:childTnLst>
                                    <p:set>
                                      <p:cBhvr>
                                        <p:cTn id="9" dur="1" fill="hold">
                                          <p:stCondLst>
                                            <p:cond delay="0"/>
                                          </p:stCondLst>
                                        </p:cTn>
                                        <p:tgtEl>
                                          <p:spTgt spid="2118659"/>
                                        </p:tgtEl>
                                        <p:attrNameLst>
                                          <p:attrName>style.visibility</p:attrName>
                                        </p:attrNameLst>
                                      </p:cBhvr>
                                      <p:to>
                                        <p:strVal val="visible"/>
                                      </p:to>
                                    </p:set>
                                    <p:animEffect transition="in" filter="slide(fromBottom)">
                                      <p:cBhvr>
                                        <p:cTn id="10" dur="500"/>
                                        <p:tgtEl>
                                          <p:spTgt spid="2118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865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日期占位符 3"/>
          <p:cNvSpPr>
            <a:spLocks noGrp="1"/>
          </p:cNvSpPr>
          <p:nvPr>
            <p:ph type="dt" sz="quarter" idx="10"/>
          </p:nvPr>
        </p:nvSpPr>
        <p:spPr/>
        <p:txBody>
          <a:bodyPr/>
          <a:lstStyle/>
          <a:p>
            <a:pPr>
              <a:defRPr/>
            </a:pPr>
            <a:fld id="{B7037534-ABD8-4CB1-868A-4776160E7AD4}" type="datetime1">
              <a:rPr lang="zh-CN" altLang="en-US">
                <a:solidFill>
                  <a:schemeClr val="tx1"/>
                </a:solidFill>
              </a:rPr>
              <a:pPr>
                <a:defRPr/>
              </a:pPr>
              <a:t>2020/4/14</a:t>
            </a:fld>
            <a:endParaRPr lang="en-US" altLang="zh-CN">
              <a:solidFill>
                <a:schemeClr val="tx1"/>
              </a:solidFill>
            </a:endParaRPr>
          </a:p>
        </p:txBody>
      </p:sp>
      <p:sp>
        <p:nvSpPr>
          <p:cNvPr id="47" name="灯片编号占位符 5"/>
          <p:cNvSpPr>
            <a:spLocks noGrp="1"/>
          </p:cNvSpPr>
          <p:nvPr>
            <p:ph type="sldNum" sz="quarter" idx="12"/>
          </p:nvPr>
        </p:nvSpPr>
        <p:spPr/>
        <p:txBody>
          <a:bodyPr/>
          <a:lstStyle/>
          <a:p>
            <a:pPr>
              <a:defRPr/>
            </a:pPr>
            <a:fld id="{A5C6C326-384C-41C0-838C-D21105F8F4DB}" type="slidenum">
              <a:rPr lang="en-US" altLang="zh-CN">
                <a:solidFill>
                  <a:schemeClr val="tx1"/>
                </a:solidFill>
              </a:rPr>
              <a:pPr>
                <a:defRPr/>
              </a:pPr>
              <a:t>49</a:t>
            </a:fld>
            <a:endParaRPr lang="en-US" altLang="zh-CN">
              <a:solidFill>
                <a:schemeClr val="tx1"/>
              </a:solidFill>
            </a:endParaRPr>
          </a:p>
        </p:txBody>
      </p:sp>
      <p:sp>
        <p:nvSpPr>
          <p:cNvPr id="2120706" name="Rectangle 2"/>
          <p:cNvSpPr>
            <a:spLocks noGrp="1" noChangeArrowheads="1"/>
          </p:cNvSpPr>
          <p:nvPr>
            <p:ph type="title"/>
          </p:nvPr>
        </p:nvSpPr>
        <p:spPr/>
        <p:txBody>
          <a:bodyPr/>
          <a:lstStyle/>
          <a:p>
            <a:pPr eaLnBrk="1" hangingPunct="1"/>
            <a:r>
              <a:rPr lang="zh-CN" altLang="en-US" smtClean="0"/>
              <a:t>典型的项目基线</a:t>
            </a:r>
          </a:p>
        </p:txBody>
      </p:sp>
      <p:graphicFrame>
        <p:nvGraphicFramePr>
          <p:cNvPr id="2120707" name="Group 3"/>
          <p:cNvGraphicFramePr>
            <a:graphicFrameLocks noGrp="1"/>
          </p:cNvGraphicFramePr>
          <p:nvPr>
            <p:ph idx="1"/>
          </p:nvPr>
        </p:nvGraphicFramePr>
        <p:xfrm>
          <a:off x="250825" y="1557338"/>
          <a:ext cx="8569325" cy="4841890"/>
        </p:xfrm>
        <a:graphic>
          <a:graphicData uri="http://schemas.openxmlformats.org/drawingml/2006/table">
            <a:tbl>
              <a:tblPr/>
              <a:tblGrid>
                <a:gridCol w="1681163">
                  <a:extLst>
                    <a:ext uri="{9D8B030D-6E8A-4147-A177-3AD203B41FA5}">
                      <a16:colId xmlns:a16="http://schemas.microsoft.com/office/drawing/2014/main" val="20000"/>
                    </a:ext>
                  </a:extLst>
                </a:gridCol>
                <a:gridCol w="3503612">
                  <a:extLst>
                    <a:ext uri="{9D8B030D-6E8A-4147-A177-3AD203B41FA5}">
                      <a16:colId xmlns:a16="http://schemas.microsoft.com/office/drawing/2014/main" val="20001"/>
                    </a:ext>
                  </a:extLst>
                </a:gridCol>
                <a:gridCol w="3384550">
                  <a:extLst>
                    <a:ext uri="{9D8B030D-6E8A-4147-A177-3AD203B41FA5}">
                      <a16:colId xmlns:a16="http://schemas.microsoft.com/office/drawing/2014/main" val="20002"/>
                    </a:ext>
                  </a:extLst>
                </a:gridCol>
              </a:tblGrid>
              <a:tr h="473049">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12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基线</a:t>
                      </a:r>
                    </a:p>
                  </a:txBody>
                  <a:tcPr marT="45718" marB="45718" horzOverflow="overflow">
                    <a:lnL w="19050"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12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内容</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12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建立时机</a:t>
                      </a:r>
                    </a:p>
                  </a:txBody>
                  <a:tcPr marT="45718" marB="45718" horzOverflow="overflow">
                    <a:lnL w="12700" cap="flat" cmpd="sng" algn="ctr">
                      <a:solidFill>
                        <a:schemeClr val="tx1"/>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extLst>
                  <a:ext uri="{0D108BD9-81ED-4DB2-BD59-A6C34878D82A}">
                    <a16:rowId xmlns:a16="http://schemas.microsoft.com/office/drawing/2014/main" val="10000"/>
                  </a:ext>
                </a:extLst>
              </a:tr>
              <a:tr h="941824">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功能基线</a:t>
                      </a:r>
                    </a:p>
                  </a:txBody>
                  <a:tcPr marT="45718" marB="45718" horzOverflow="overflow">
                    <a:lnL w="19050"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hlinkClick r:id="rId3" action="ppaction://hlinkfile"/>
                        </a:rPr>
                        <a:t>系统详细说明书</a:t>
                      </a:r>
                      <a:endPar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操作定义</a:t>
                      </a:r>
                    </a:p>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工作状态</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系统需求回顾</a:t>
                      </a: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(SRR)</a:t>
                      </a:r>
                    </a:p>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系统设计回顾</a:t>
                      </a: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(SDR)</a:t>
                      </a:r>
                    </a:p>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合同签订</a:t>
                      </a:r>
                    </a:p>
                  </a:txBody>
                  <a:tcPr marT="45718" marB="45718" horzOverflow="overflow">
                    <a:lnL w="12700" cap="flat" cmpd="sng" algn="ctr">
                      <a:solidFill>
                        <a:schemeClr val="tx1"/>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8322">
                <a:tc rowSpan="2">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需求基线</a:t>
                      </a:r>
                    </a:p>
                  </a:txBody>
                  <a:tcPr marT="45718" marB="45718" horzOverflow="overflow">
                    <a:lnL w="19050"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hlinkClick r:id="rId4" action="ppaction://hlinkfile"/>
                        </a:rPr>
                        <a:t>软件需求说明书</a:t>
                      </a:r>
                      <a:endPar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软件需求回顾</a:t>
                      </a: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(SRR)</a:t>
                      </a:r>
                    </a:p>
                  </a:txBody>
                  <a:tcPr marT="45718" marB="45718" horzOverflow="overflow">
                    <a:lnL w="12700" cap="flat" cmpd="sng" algn="ctr">
                      <a:solidFill>
                        <a:schemeClr val="tx1"/>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69">
                <a:tc vMerge="1">
                  <a:txBody>
                    <a:bodyPr/>
                    <a:lstStyle/>
                    <a:p>
                      <a:endParaRPr lang="en-US"/>
                    </a:p>
                  </a:txBody>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界面需求说明书</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3"/>
                  </a:ext>
                </a:extLst>
              </a:tr>
              <a:tr h="338322">
                <a:tc rowSpan="4">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开发配置</a:t>
                      </a:r>
                    </a:p>
                  </a:txBody>
                  <a:tcPr marT="45718" marB="45718" horzOverflow="overflow">
                    <a:lnL w="19050"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hlinkClick r:id="rId5" action="ppaction://hlinkfile"/>
                        </a:rPr>
                        <a:t>软件顶层设计文档</a:t>
                      </a:r>
                      <a:endPar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初步设计回顾</a:t>
                      </a: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(PDR)</a:t>
                      </a:r>
                    </a:p>
                  </a:txBody>
                  <a:tcPr marT="45718" marB="45718" horzOverflow="overflow">
                    <a:lnL w="12700" cap="flat" cmpd="sng" algn="ctr">
                      <a:solidFill>
                        <a:schemeClr val="tx1"/>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8322">
                <a:tc vMerge="1">
                  <a:txBody>
                    <a:bodyPr/>
                    <a:lstStyle/>
                    <a:p>
                      <a:endParaRPr lang="en-US"/>
                    </a:p>
                  </a:txBody>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hlinkClick r:id="rId6" action="ppaction://hlinkfile"/>
                        </a:rPr>
                        <a:t>软件详细设计文档</a:t>
                      </a:r>
                      <a:endPar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详细设计回顾</a:t>
                      </a: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(CDR)</a:t>
                      </a:r>
                    </a:p>
                  </a:txBody>
                  <a:tcPr marT="45718" marB="45718" horzOverflow="overflow">
                    <a:lnL w="12700" cap="flat" cmpd="sng" algn="ctr">
                      <a:solidFill>
                        <a:schemeClr val="tx1"/>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40073">
                <a:tc vMerge="1">
                  <a:txBody>
                    <a:bodyPr/>
                    <a:lstStyle/>
                    <a:p>
                      <a:endParaRPr lang="en-US"/>
                    </a:p>
                  </a:txBody>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hlinkClick r:id="rId7" action="ppaction://hlinkfile"/>
                        </a:rPr>
                        <a:t>软件测试计划</a:t>
                      </a:r>
                      <a:endPar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软件测试脚本</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endParaRPr kumimoji="0" lang="en-US"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18" marB="45718" horzOverflow="overflow">
                    <a:lnL w="12700" cap="flat" cmpd="sng" algn="ctr">
                      <a:solidFill>
                        <a:schemeClr val="tx1"/>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5581">
                <a:tc vMerge="1">
                  <a:txBody>
                    <a:bodyPr/>
                    <a:lstStyle/>
                    <a:p>
                      <a:endParaRPr lang="en-US"/>
                    </a:p>
                  </a:txBody>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源文件，可执行文件</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a:t>
                      </a: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单元</a:t>
                      </a: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 </a:t>
                      </a: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整体</a:t>
                      </a: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 </a:t>
                      </a: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系统</a:t>
                      </a: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 </a:t>
                      </a: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测试</a:t>
                      </a:r>
                    </a:p>
                  </a:txBody>
                  <a:tcPr marT="45718" marB="45718" horzOverflow="overflow">
                    <a:lnL w="12700" cap="flat" cmpd="sng" algn="ctr">
                      <a:solidFill>
                        <a:schemeClr val="tx1"/>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8322">
                <a:tc rowSpan="3">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产品基线</a:t>
                      </a:r>
                    </a:p>
                  </a:txBody>
                  <a:tcPr marT="45718" marB="45718" horzOverflow="overflow">
                    <a:lnL w="19050"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hlinkClick r:id="rId8" action="ppaction://hlinkfile"/>
                        </a:rPr>
                        <a:t>软件产品说明书</a:t>
                      </a:r>
                      <a:endPar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功能配置审核 </a:t>
                      </a: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(FCA)</a:t>
                      </a:r>
                    </a:p>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物理配置审核 </a:t>
                      </a: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(PCA)</a:t>
                      </a:r>
                    </a:p>
                  </a:txBody>
                  <a:tcPr marT="45718" marB="45718" horzOverflow="overflow">
                    <a:lnL w="12700" cap="flat" cmpd="sng" algn="ctr">
                      <a:solidFill>
                        <a:schemeClr val="tx1"/>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8322">
                <a:tc vMerge="1">
                  <a:txBody>
                    <a:bodyPr/>
                    <a:lstStyle/>
                    <a:p>
                      <a:endParaRPr lang="en-US"/>
                    </a:p>
                  </a:txBody>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源文件，目标文件，可执行代码</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9"/>
                  </a:ext>
                </a:extLst>
              </a:tr>
              <a:tr h="382567">
                <a:tc vMerge="1">
                  <a:txBody>
                    <a:bodyPr/>
                    <a:lstStyle/>
                    <a:p>
                      <a:endParaRPr lang="en-US"/>
                    </a:p>
                  </a:txBody>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用户文档</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10"/>
                  </a:ext>
                </a:extLst>
              </a:tr>
            </a:tbl>
          </a:graphicData>
        </a:graphic>
      </p:graphicFrame>
      <p:sp>
        <p:nvSpPr>
          <p:cNvPr id="2120748" name="Rectangle 44"/>
          <p:cNvSpPr>
            <a:spLocks noChangeArrowheads="1"/>
          </p:cNvSpPr>
          <p:nvPr/>
        </p:nvSpPr>
        <p:spPr bwMode="auto">
          <a:xfrm>
            <a:off x="6948488" y="6149975"/>
            <a:ext cx="1189037" cy="519113"/>
          </a:xfrm>
          <a:prstGeom prst="rect">
            <a:avLst/>
          </a:prstGeom>
          <a:gradFill rotWithShape="1">
            <a:gsLst>
              <a:gs pos="0">
                <a:srgbClr val="800000">
                  <a:gamma/>
                  <a:shade val="6275"/>
                  <a:invGamma/>
                </a:srgbClr>
              </a:gs>
              <a:gs pos="50000">
                <a:srgbClr val="800000">
                  <a:alpha val="78000"/>
                </a:srgbClr>
              </a:gs>
              <a:gs pos="100000">
                <a:srgbClr val="800000">
                  <a:gamma/>
                  <a:shade val="6275"/>
                  <a:invGamma/>
                </a:srgbClr>
              </a:gs>
            </a:gsLst>
            <a:lin ang="0" scaled="1"/>
          </a:gradFill>
          <a:ln>
            <a:noFill/>
          </a:ln>
          <a:effectLst/>
          <a:extLst>
            <a:ext uri="{91240B29-F687-4F45-9708-019B960494DF}">
              <a14:hiddenLine xmlns:a14="http://schemas.microsoft.com/office/drawing/2010/main" w="12700" cap="sq"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zh-CN" altLang="en-US">
                <a:ea typeface="隶书" panose="02010509060101010101" pitchFamily="49" charset="-122"/>
                <a:hlinkClick r:id="rId9" action="ppaction://hlinksldjump"/>
              </a:rPr>
              <a:t>返回</a:t>
            </a:r>
            <a:endParaRPr lang="zh-CN" altLang="en-US">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grpId="0" nodeType="afterEffect">
                                  <p:stCondLst>
                                    <p:cond delay="0"/>
                                  </p:stCondLst>
                                  <p:childTnLst>
                                    <p:set>
                                      <p:cBhvr>
                                        <p:cTn id="6" dur="1" fill="hold">
                                          <p:stCondLst>
                                            <p:cond delay="0"/>
                                          </p:stCondLst>
                                        </p:cTn>
                                        <p:tgtEl>
                                          <p:spTgt spid="2120706"/>
                                        </p:tgtEl>
                                        <p:attrNameLst>
                                          <p:attrName>style.visibility</p:attrName>
                                        </p:attrNameLst>
                                      </p:cBhvr>
                                      <p:to>
                                        <p:strVal val="visible"/>
                                      </p:to>
                                    </p:set>
                                    <p:animEffect transition="in" filter="diamond(out)">
                                      <p:cBhvr>
                                        <p:cTn id="7" dur="1000"/>
                                        <p:tgtEl>
                                          <p:spTgt spid="2120706"/>
                                        </p:tgtEl>
                                      </p:cBhvr>
                                    </p:animEffect>
                                  </p:childTnLst>
                                </p:cTn>
                              </p:par>
                              <p:par>
                                <p:cTn id="8" presetID="5" presetClass="entr" presetSubtype="10" fill="hold" nodeType="withEffect">
                                  <p:stCondLst>
                                    <p:cond delay="0"/>
                                  </p:stCondLst>
                                  <p:childTnLst>
                                    <p:set>
                                      <p:cBhvr>
                                        <p:cTn id="9" dur="1" fill="hold">
                                          <p:stCondLst>
                                            <p:cond delay="0"/>
                                          </p:stCondLst>
                                        </p:cTn>
                                        <p:tgtEl>
                                          <p:spTgt spid="2120707"/>
                                        </p:tgtEl>
                                        <p:attrNameLst>
                                          <p:attrName>style.visibility</p:attrName>
                                        </p:attrNameLst>
                                      </p:cBhvr>
                                      <p:to>
                                        <p:strVal val="visible"/>
                                      </p:to>
                                    </p:set>
                                    <p:animEffect transition="in" filter="checkerboard(across)">
                                      <p:cBhvr>
                                        <p:cTn id="10" dur="500"/>
                                        <p:tgtEl>
                                          <p:spTgt spid="2120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070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日期占位符 3"/>
          <p:cNvSpPr>
            <a:spLocks noGrp="1"/>
          </p:cNvSpPr>
          <p:nvPr>
            <p:ph type="dt" sz="quarter" idx="10"/>
          </p:nvPr>
        </p:nvSpPr>
        <p:spPr/>
        <p:txBody>
          <a:bodyPr/>
          <a:lstStyle/>
          <a:p>
            <a:pPr>
              <a:defRPr/>
            </a:pPr>
            <a:fld id="{681FDAB1-68E0-482F-8EDB-C5419C3194D4}" type="datetime1">
              <a:rPr lang="zh-CN" altLang="en-US">
                <a:solidFill>
                  <a:schemeClr val="tx1"/>
                </a:solidFill>
              </a:rPr>
              <a:pPr>
                <a:defRPr/>
              </a:pPr>
              <a:t>2020/4/14</a:t>
            </a:fld>
            <a:endParaRPr lang="en-US" altLang="zh-CN">
              <a:solidFill>
                <a:schemeClr val="tx1"/>
              </a:solidFill>
            </a:endParaRPr>
          </a:p>
        </p:txBody>
      </p:sp>
      <p:sp>
        <p:nvSpPr>
          <p:cNvPr id="34" name="灯片编号占位符 5"/>
          <p:cNvSpPr>
            <a:spLocks noGrp="1"/>
          </p:cNvSpPr>
          <p:nvPr>
            <p:ph type="sldNum" sz="quarter" idx="12"/>
          </p:nvPr>
        </p:nvSpPr>
        <p:spPr/>
        <p:txBody>
          <a:bodyPr/>
          <a:lstStyle/>
          <a:p>
            <a:pPr>
              <a:defRPr/>
            </a:pPr>
            <a:fld id="{6EFC6169-080B-4818-8D59-B9D3BFAA3BAF}" type="slidenum">
              <a:rPr lang="en-US" altLang="zh-CN">
                <a:solidFill>
                  <a:schemeClr val="tx1"/>
                </a:solidFill>
              </a:rPr>
              <a:pPr>
                <a:defRPr/>
              </a:pPr>
              <a:t>5</a:t>
            </a:fld>
            <a:endParaRPr lang="en-US" altLang="zh-CN">
              <a:solidFill>
                <a:schemeClr val="tx1"/>
              </a:solidFill>
            </a:endParaRPr>
          </a:p>
        </p:txBody>
      </p:sp>
      <p:sp>
        <p:nvSpPr>
          <p:cNvPr id="30724" name="Rectangle 2"/>
          <p:cNvSpPr>
            <a:spLocks noGrp="1" noChangeArrowheads="1"/>
          </p:cNvSpPr>
          <p:nvPr>
            <p:ph type="title"/>
          </p:nvPr>
        </p:nvSpPr>
        <p:spPr/>
        <p:txBody>
          <a:bodyPr/>
          <a:lstStyle/>
          <a:p>
            <a:pPr eaLnBrk="1" hangingPunct="1"/>
            <a:r>
              <a:rPr lang="zh-CN" altLang="en-US" smtClean="0"/>
              <a:t>另一些可能的情况</a:t>
            </a:r>
          </a:p>
        </p:txBody>
      </p:sp>
      <p:graphicFrame>
        <p:nvGraphicFramePr>
          <p:cNvPr id="2021379" name="Group 3"/>
          <p:cNvGraphicFramePr>
            <a:graphicFrameLocks noGrp="1"/>
          </p:cNvGraphicFramePr>
          <p:nvPr>
            <p:ph idx="1"/>
          </p:nvPr>
        </p:nvGraphicFramePr>
        <p:xfrm>
          <a:off x="468313" y="1668463"/>
          <a:ext cx="8135937" cy="4648203"/>
        </p:xfrm>
        <a:graphic>
          <a:graphicData uri="http://schemas.openxmlformats.org/drawingml/2006/table">
            <a:tbl>
              <a:tblPr/>
              <a:tblGrid>
                <a:gridCol w="1971675">
                  <a:extLst>
                    <a:ext uri="{9D8B030D-6E8A-4147-A177-3AD203B41FA5}">
                      <a16:colId xmlns:a16="http://schemas.microsoft.com/office/drawing/2014/main" val="20000"/>
                    </a:ext>
                  </a:extLst>
                </a:gridCol>
                <a:gridCol w="6164262">
                  <a:extLst>
                    <a:ext uri="{9D8B030D-6E8A-4147-A177-3AD203B41FA5}">
                      <a16:colId xmlns:a16="http://schemas.microsoft.com/office/drawing/2014/main" val="20001"/>
                    </a:ext>
                  </a:extLst>
                </a:gridCol>
              </a:tblGrid>
              <a:tr h="579169">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zh-CN" altLang="en-US" sz="32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问题</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zh-CN" altLang="en-US" sz="32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现象</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extLst>
                  <a:ext uri="{0D108BD9-81ED-4DB2-BD59-A6C34878D82A}">
                    <a16:rowId xmlns:a16="http://schemas.microsoft.com/office/drawing/2014/main" val="10000"/>
                  </a:ext>
                </a:extLst>
              </a:tr>
              <a:tr h="550910">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80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隶书" panose="02010509060101010101" pitchFamily="49" charset="-122"/>
                        </a:rPr>
                        <a:t>找不到软件</a:t>
                      </a:r>
                    </a:p>
                  </a:txBody>
                  <a:tcPr marL="54000" marR="54000" marT="18002" marB="180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80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隶书" panose="02010509060101010101" pitchFamily="49" charset="-122"/>
                        </a:rPr>
                        <a:t>我知道我已经写好了，但是不知道放哪儿了</a:t>
                      </a:r>
                    </a:p>
                  </a:txBody>
                  <a:tcPr marL="54000" marR="54000" marT="18002" marB="180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21269">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80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隶书" panose="02010509060101010101" pitchFamily="49" charset="-122"/>
                        </a:rPr>
                        <a:t>丢失连接</a:t>
                      </a:r>
                    </a:p>
                  </a:txBody>
                  <a:tcPr marL="54000" marR="54000" marT="18002" marB="180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80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隶书" panose="02010509060101010101" pitchFamily="49" charset="-122"/>
                        </a:rPr>
                        <a:t>原来还是好好的，但是现在它指向的代码已经不见了</a:t>
                      </a:r>
                    </a:p>
                  </a:txBody>
                  <a:tcPr marL="54000" marR="54000" marT="18002" marB="180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1269">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80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隶书" panose="02010509060101010101" pitchFamily="49" charset="-122"/>
                        </a:rPr>
                        <a:t>相互覆盖代码</a:t>
                      </a:r>
                    </a:p>
                  </a:txBody>
                  <a:tcPr marL="54000" marR="54000" marT="18002" marB="180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80000"/>
                        </a:lnSpc>
                        <a:spcBef>
                          <a:spcPct val="3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隶书" panose="02010509060101010101" pitchFamily="49" charset="-122"/>
                        </a:rPr>
                        <a:t>开发人员对相同的代码做了不同的修改，互相覆盖</a:t>
                      </a:r>
                      <a:endParaRPr kumimoji="0" lang="zh-CN" altLang="en-US" sz="24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L="54000" marR="54000" marT="18002" marB="180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21269">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80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无法返回</a:t>
                      </a:r>
                    </a:p>
                  </a:txBody>
                  <a:tcPr marL="54000" marR="54000" marT="18002" marB="180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80000"/>
                        </a:lnSpc>
                        <a:spcBef>
                          <a:spcPct val="3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新的修改比原来的更差，但是无法撤回到原来的情况</a:t>
                      </a:r>
                    </a:p>
                  </a:txBody>
                  <a:tcPr marL="54000" marR="54000" marT="18002" marB="180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50910">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80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文档丢失</a:t>
                      </a:r>
                    </a:p>
                  </a:txBody>
                  <a:tcPr marL="54000" marR="54000" marT="18002" marB="180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80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落下一份没有页码的文档</a:t>
                      </a:r>
                    </a:p>
                  </a:txBody>
                  <a:tcPr marL="54000" marR="54000" marT="18002" marB="180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50910">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80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文档区分不清</a:t>
                      </a:r>
                    </a:p>
                  </a:txBody>
                  <a:tcPr marL="54000" marR="54000" marT="18002" marB="180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80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落下两分没有标题的文档，哪份是哪份？</a:t>
                      </a:r>
                    </a:p>
                  </a:txBody>
                  <a:tcPr marL="54000" marR="54000" marT="18002" marB="180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52497">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80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版本不清</a:t>
                      </a:r>
                    </a:p>
                  </a:txBody>
                  <a:tcPr marL="54000" marR="54000" marT="18002" marB="180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80000"/>
                        </a:lnSpc>
                        <a:spcBef>
                          <a:spcPct val="3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客户报告了错误，该给他哪个补丁呢？</a:t>
                      </a:r>
                    </a:p>
                  </a:txBody>
                  <a:tcPr marL="54000" marR="54000" marT="18002" marB="180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CEB340C2-08B1-4747-AC4B-5809CAAFBC3C}"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85AECC69-ABEB-4075-AB8F-2C6D7B66414B}" type="slidenum">
              <a:rPr lang="en-US" altLang="zh-CN">
                <a:solidFill>
                  <a:schemeClr val="tx1"/>
                </a:solidFill>
              </a:rPr>
              <a:pPr>
                <a:defRPr/>
              </a:pPr>
              <a:t>50</a:t>
            </a:fld>
            <a:endParaRPr lang="en-US" altLang="zh-CN">
              <a:solidFill>
                <a:schemeClr val="tx1"/>
              </a:solidFill>
            </a:endParaRPr>
          </a:p>
        </p:txBody>
      </p:sp>
      <p:sp>
        <p:nvSpPr>
          <p:cNvPr id="2122754" name="Rectangle 2"/>
          <p:cNvSpPr>
            <a:spLocks noGrp="1" noChangeArrowheads="1"/>
          </p:cNvSpPr>
          <p:nvPr>
            <p:ph type="title"/>
          </p:nvPr>
        </p:nvSpPr>
        <p:spPr/>
        <p:txBody>
          <a:bodyPr/>
          <a:lstStyle/>
          <a:p>
            <a:pPr eaLnBrk="1" hangingPunct="1"/>
            <a:r>
              <a:rPr lang="zh-CN" altLang="en-US" smtClean="0">
                <a:solidFill>
                  <a:schemeClr val="tx1"/>
                </a:solidFill>
              </a:rPr>
              <a:t>标识配置项</a:t>
            </a:r>
          </a:p>
        </p:txBody>
      </p:sp>
      <p:sp>
        <p:nvSpPr>
          <p:cNvPr id="2122755" name="Rectangle 3"/>
          <p:cNvSpPr>
            <a:spLocks noGrp="1" noChangeArrowheads="1"/>
          </p:cNvSpPr>
          <p:nvPr>
            <p:ph type="body" idx="1"/>
          </p:nvPr>
        </p:nvSpPr>
        <p:spPr/>
        <p:txBody>
          <a:bodyPr/>
          <a:lstStyle/>
          <a:p>
            <a:pPr eaLnBrk="1" hangingPunct="1"/>
            <a:r>
              <a:rPr lang="zh-CN" altLang="en-US" smtClean="0"/>
              <a:t>主要任务：</a:t>
            </a:r>
          </a:p>
          <a:p>
            <a:pPr lvl="1" eaLnBrk="1" hangingPunct="1"/>
            <a:r>
              <a:rPr lang="zh-CN" altLang="en-US" smtClean="0">
                <a:sym typeface="Symbol" panose="05050102010706020507" pitchFamily="18" charset="2"/>
              </a:rPr>
              <a:t>识别和</a:t>
            </a:r>
            <a:r>
              <a:rPr lang="zh-CN" altLang="en-US" smtClean="0"/>
              <a:t>选择要纳入配置管理的配置项和其他项；</a:t>
            </a:r>
          </a:p>
          <a:p>
            <a:pPr lvl="1" eaLnBrk="1" hangingPunct="1"/>
            <a:r>
              <a:rPr lang="zh-CN" altLang="en-US" smtClean="0"/>
              <a:t>建立并维护软件层次；</a:t>
            </a:r>
          </a:p>
          <a:p>
            <a:pPr lvl="1" eaLnBrk="1" hangingPunct="1"/>
            <a:r>
              <a:rPr lang="zh-CN" altLang="en-US" smtClean="0"/>
              <a:t>按命名方案</a:t>
            </a:r>
            <a:r>
              <a:rPr lang="zh-CN" altLang="en-US" smtClean="0">
                <a:sym typeface="Symbol" panose="05050102010706020507" pitchFamily="18" charset="2"/>
              </a:rPr>
              <a:t>赋予配置项标识符；</a:t>
            </a:r>
          </a:p>
          <a:p>
            <a:pPr lvl="1" eaLnBrk="1" hangingPunct="1"/>
            <a:r>
              <a:rPr lang="zh-CN" altLang="en-US" smtClean="0"/>
              <a:t>标识配置项特性，建立和更新配置项清单。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122754"/>
                                        </p:tgtEl>
                                        <p:attrNameLst>
                                          <p:attrName>style.visibility</p:attrName>
                                        </p:attrNameLst>
                                      </p:cBhvr>
                                      <p:to>
                                        <p:strVal val="visible"/>
                                      </p:to>
                                    </p:set>
                                    <p:animEffect transition="in" filter="wipe(down)">
                                      <p:cBhvr>
                                        <p:cTn id="7" dur="500"/>
                                        <p:tgtEl>
                                          <p:spTgt spid="2122754"/>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122755">
                                            <p:txEl>
                                              <p:pRg st="0" end="0"/>
                                            </p:txEl>
                                          </p:spTgt>
                                        </p:tgtEl>
                                        <p:attrNameLst>
                                          <p:attrName>style.visibility</p:attrName>
                                        </p:attrNameLst>
                                      </p:cBhvr>
                                      <p:to>
                                        <p:strVal val="visible"/>
                                      </p:to>
                                    </p:set>
                                    <p:animEffect transition="in" filter="strips(downLeft)">
                                      <p:cBhvr>
                                        <p:cTn id="10" dur="500"/>
                                        <p:tgtEl>
                                          <p:spTgt spid="2122755">
                                            <p:txEl>
                                              <p:pRg st="0" end="0"/>
                                            </p:txEl>
                                          </p:spTgt>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2122755">
                                            <p:txEl>
                                              <p:pRg st="1" end="1"/>
                                            </p:txEl>
                                          </p:spTgt>
                                        </p:tgtEl>
                                        <p:attrNameLst>
                                          <p:attrName>style.visibility</p:attrName>
                                        </p:attrNameLst>
                                      </p:cBhvr>
                                      <p:to>
                                        <p:strVal val="visible"/>
                                      </p:to>
                                    </p:set>
                                    <p:animEffect transition="in" filter="strips(downLeft)">
                                      <p:cBhvr>
                                        <p:cTn id="13" dur="500"/>
                                        <p:tgtEl>
                                          <p:spTgt spid="2122755">
                                            <p:txEl>
                                              <p:pRg st="1" end="1"/>
                                            </p:txEl>
                                          </p:spTgt>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2122755">
                                            <p:txEl>
                                              <p:pRg st="2" end="2"/>
                                            </p:txEl>
                                          </p:spTgt>
                                        </p:tgtEl>
                                        <p:attrNameLst>
                                          <p:attrName>style.visibility</p:attrName>
                                        </p:attrNameLst>
                                      </p:cBhvr>
                                      <p:to>
                                        <p:strVal val="visible"/>
                                      </p:to>
                                    </p:set>
                                    <p:animEffect transition="in" filter="strips(downLeft)">
                                      <p:cBhvr>
                                        <p:cTn id="16" dur="500"/>
                                        <p:tgtEl>
                                          <p:spTgt spid="2122755">
                                            <p:txEl>
                                              <p:pRg st="2" end="2"/>
                                            </p:txEl>
                                          </p:spTgt>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2122755">
                                            <p:txEl>
                                              <p:pRg st="3" end="3"/>
                                            </p:txEl>
                                          </p:spTgt>
                                        </p:tgtEl>
                                        <p:attrNameLst>
                                          <p:attrName>style.visibility</p:attrName>
                                        </p:attrNameLst>
                                      </p:cBhvr>
                                      <p:to>
                                        <p:strVal val="visible"/>
                                      </p:to>
                                    </p:set>
                                    <p:animEffect transition="in" filter="strips(downLeft)">
                                      <p:cBhvr>
                                        <p:cTn id="19" dur="500"/>
                                        <p:tgtEl>
                                          <p:spTgt spid="2122755">
                                            <p:txEl>
                                              <p:pRg st="3" end="3"/>
                                            </p:txEl>
                                          </p:spTgt>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2122755">
                                            <p:txEl>
                                              <p:pRg st="4" end="4"/>
                                            </p:txEl>
                                          </p:spTgt>
                                        </p:tgtEl>
                                        <p:attrNameLst>
                                          <p:attrName>style.visibility</p:attrName>
                                        </p:attrNameLst>
                                      </p:cBhvr>
                                      <p:to>
                                        <p:strVal val="visible"/>
                                      </p:to>
                                    </p:set>
                                    <p:animEffect transition="in" filter="strips(downLeft)">
                                      <p:cBhvr>
                                        <p:cTn id="22" dur="500"/>
                                        <p:tgtEl>
                                          <p:spTgt spid="21227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2754" grpId="0"/>
      <p:bldP spid="212275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7512B636-E5FA-4C49-AEF6-AD0237EA56E1}"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EC3AE156-6EC4-4294-B4B8-F6FDF3DB1FBE}" type="slidenum">
              <a:rPr lang="en-US" altLang="zh-CN">
                <a:solidFill>
                  <a:schemeClr val="tx1"/>
                </a:solidFill>
              </a:rPr>
              <a:pPr>
                <a:defRPr/>
              </a:pPr>
              <a:t>51</a:t>
            </a:fld>
            <a:endParaRPr lang="en-US" altLang="zh-CN">
              <a:solidFill>
                <a:schemeClr val="tx1"/>
              </a:solidFill>
            </a:endParaRPr>
          </a:p>
        </p:txBody>
      </p:sp>
      <p:sp>
        <p:nvSpPr>
          <p:cNvPr id="2124802" name="Rectangle 2"/>
          <p:cNvSpPr>
            <a:spLocks noGrp="1" noChangeArrowheads="1"/>
          </p:cNvSpPr>
          <p:nvPr>
            <p:ph type="title"/>
          </p:nvPr>
        </p:nvSpPr>
        <p:spPr/>
        <p:txBody>
          <a:bodyPr/>
          <a:lstStyle/>
          <a:p>
            <a:pPr eaLnBrk="1" hangingPunct="1"/>
            <a:r>
              <a:rPr lang="zh-CN" altLang="en-US" smtClean="0">
                <a:solidFill>
                  <a:schemeClr val="tx1"/>
                </a:solidFill>
              </a:rPr>
              <a:t>配置项和其它项</a:t>
            </a:r>
          </a:p>
        </p:txBody>
      </p:sp>
      <p:sp>
        <p:nvSpPr>
          <p:cNvPr id="2124803" name="Rectangle 3"/>
          <p:cNvSpPr>
            <a:spLocks noGrp="1" noChangeArrowheads="1"/>
          </p:cNvSpPr>
          <p:nvPr>
            <p:ph type="body" idx="1"/>
          </p:nvPr>
        </p:nvSpPr>
        <p:spPr>
          <a:xfrm>
            <a:off x="539750" y="1700213"/>
            <a:ext cx="8280400" cy="4751387"/>
          </a:xfrm>
        </p:spPr>
        <p:txBody>
          <a:bodyPr/>
          <a:lstStyle/>
          <a:p>
            <a:pPr eaLnBrk="1" hangingPunct="1"/>
            <a:r>
              <a:rPr lang="zh-CN" altLang="en-US" smtClean="0"/>
              <a:t>配置项</a:t>
            </a:r>
            <a:r>
              <a:rPr lang="zh-CN" altLang="en-US" smtClean="0">
                <a:latin typeface="Times New Roman" panose="02020603050405020304" pitchFamily="18" charset="0"/>
              </a:rPr>
              <a:t>包括交付给顾客的软件产品，及用以创建这些软件产品的其它项。</a:t>
            </a:r>
          </a:p>
          <a:p>
            <a:pPr eaLnBrk="1" hangingPunct="1"/>
            <a:r>
              <a:rPr lang="zh-CN" altLang="en-US" smtClean="0">
                <a:latin typeface="Times New Roman" panose="02020603050405020304" pitchFamily="18" charset="0"/>
              </a:rPr>
              <a:t>通常标识配置项有：</a:t>
            </a:r>
          </a:p>
          <a:p>
            <a:pPr lvl="1" eaLnBrk="1" hangingPunct="1"/>
            <a:r>
              <a:rPr lang="zh-CN" altLang="en-US" smtClean="0">
                <a:latin typeface="Times New Roman" panose="02020603050405020304" pitchFamily="18" charset="0"/>
              </a:rPr>
              <a:t>管理计划（</a:t>
            </a:r>
            <a:r>
              <a:rPr lang="en-US" altLang="zh-CN" smtClean="0">
                <a:latin typeface="Times New Roman" panose="02020603050405020304" pitchFamily="18" charset="0"/>
              </a:rPr>
              <a:t>SDP, SQAP,Test plan,SCMP, etc.) </a:t>
            </a:r>
          </a:p>
          <a:p>
            <a:pPr lvl="1" eaLnBrk="1" hangingPunct="1"/>
            <a:r>
              <a:rPr lang="zh-CN" altLang="en-US" smtClean="0">
                <a:latin typeface="Times New Roman" panose="02020603050405020304" pitchFamily="18" charset="0"/>
              </a:rPr>
              <a:t>需求和设计文档； </a:t>
            </a:r>
          </a:p>
          <a:p>
            <a:pPr lvl="1" eaLnBrk="1" hangingPunct="1"/>
            <a:r>
              <a:rPr lang="zh-CN" altLang="en-US" smtClean="0">
                <a:latin typeface="Times New Roman" panose="02020603050405020304" pitchFamily="18" charset="0"/>
              </a:rPr>
              <a:t>用户和维护文档及手册； </a:t>
            </a:r>
          </a:p>
          <a:p>
            <a:pPr lvl="1" eaLnBrk="1" hangingPunct="1"/>
            <a:r>
              <a:rPr lang="zh-CN" altLang="en-US" smtClean="0">
                <a:latin typeface="Times New Roman" panose="02020603050405020304" pitchFamily="18" charset="0"/>
              </a:rPr>
              <a:t>测试文档，测试驱动，及数据；</a:t>
            </a:r>
          </a:p>
          <a:p>
            <a:pPr lvl="1" eaLnBrk="1" hangingPunct="1"/>
            <a:r>
              <a:rPr lang="zh-CN" altLang="en-US" smtClean="0">
                <a:latin typeface="Times New Roman" panose="02020603050405020304" pitchFamily="18" charset="0"/>
              </a:rPr>
              <a:t>支持软件（包括编译器和操作系统）；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124802"/>
                                        </p:tgtEl>
                                        <p:attrNameLst>
                                          <p:attrName>style.visibility</p:attrName>
                                        </p:attrNameLst>
                                      </p:cBhvr>
                                      <p:to>
                                        <p:strVal val="visible"/>
                                      </p:to>
                                    </p:set>
                                    <p:animEffect transition="in" filter="blinds(horizontal)">
                                      <p:cBhvr>
                                        <p:cTn id="7" dur="500"/>
                                        <p:tgtEl>
                                          <p:spTgt spid="21248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24803">
                                            <p:txEl>
                                              <p:pRg st="0" end="0"/>
                                            </p:txEl>
                                          </p:spTgt>
                                        </p:tgtEl>
                                        <p:attrNameLst>
                                          <p:attrName>style.visibility</p:attrName>
                                        </p:attrNameLst>
                                      </p:cBhvr>
                                      <p:to>
                                        <p:strVal val="visible"/>
                                      </p:to>
                                    </p:set>
                                    <p:animEffect transition="in" filter="fade">
                                      <p:cBhvr>
                                        <p:cTn id="10" dur="500"/>
                                        <p:tgtEl>
                                          <p:spTgt spid="212480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24803">
                                            <p:txEl>
                                              <p:pRg st="1" end="1"/>
                                            </p:txEl>
                                          </p:spTgt>
                                        </p:tgtEl>
                                        <p:attrNameLst>
                                          <p:attrName>style.visibility</p:attrName>
                                        </p:attrNameLst>
                                      </p:cBhvr>
                                      <p:to>
                                        <p:strVal val="visible"/>
                                      </p:to>
                                    </p:set>
                                    <p:animEffect transition="in" filter="fade">
                                      <p:cBhvr>
                                        <p:cTn id="13" dur="500"/>
                                        <p:tgtEl>
                                          <p:spTgt spid="212480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24803">
                                            <p:txEl>
                                              <p:pRg st="2" end="2"/>
                                            </p:txEl>
                                          </p:spTgt>
                                        </p:tgtEl>
                                        <p:attrNameLst>
                                          <p:attrName>style.visibility</p:attrName>
                                        </p:attrNameLst>
                                      </p:cBhvr>
                                      <p:to>
                                        <p:strVal val="visible"/>
                                      </p:to>
                                    </p:set>
                                    <p:animEffect transition="in" filter="fade">
                                      <p:cBhvr>
                                        <p:cTn id="16" dur="500"/>
                                        <p:tgtEl>
                                          <p:spTgt spid="212480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24803">
                                            <p:txEl>
                                              <p:pRg st="3" end="3"/>
                                            </p:txEl>
                                          </p:spTgt>
                                        </p:tgtEl>
                                        <p:attrNameLst>
                                          <p:attrName>style.visibility</p:attrName>
                                        </p:attrNameLst>
                                      </p:cBhvr>
                                      <p:to>
                                        <p:strVal val="visible"/>
                                      </p:to>
                                    </p:set>
                                    <p:animEffect transition="in" filter="fade">
                                      <p:cBhvr>
                                        <p:cTn id="19" dur="500"/>
                                        <p:tgtEl>
                                          <p:spTgt spid="212480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24803">
                                            <p:txEl>
                                              <p:pRg st="4" end="4"/>
                                            </p:txEl>
                                          </p:spTgt>
                                        </p:tgtEl>
                                        <p:attrNameLst>
                                          <p:attrName>style.visibility</p:attrName>
                                        </p:attrNameLst>
                                      </p:cBhvr>
                                      <p:to>
                                        <p:strVal val="visible"/>
                                      </p:to>
                                    </p:set>
                                    <p:animEffect transition="in" filter="fade">
                                      <p:cBhvr>
                                        <p:cTn id="22" dur="500"/>
                                        <p:tgtEl>
                                          <p:spTgt spid="212480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24803">
                                            <p:txEl>
                                              <p:pRg st="5" end="5"/>
                                            </p:txEl>
                                          </p:spTgt>
                                        </p:tgtEl>
                                        <p:attrNameLst>
                                          <p:attrName>style.visibility</p:attrName>
                                        </p:attrNameLst>
                                      </p:cBhvr>
                                      <p:to>
                                        <p:strVal val="visible"/>
                                      </p:to>
                                    </p:set>
                                    <p:animEffect transition="in" filter="fade">
                                      <p:cBhvr>
                                        <p:cTn id="25" dur="500"/>
                                        <p:tgtEl>
                                          <p:spTgt spid="212480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4803">
                                            <p:txEl>
                                              <p:pRg st="6" end="6"/>
                                            </p:txEl>
                                          </p:spTgt>
                                        </p:tgtEl>
                                        <p:attrNameLst>
                                          <p:attrName>style.visibility</p:attrName>
                                        </p:attrNameLst>
                                      </p:cBhvr>
                                      <p:to>
                                        <p:strVal val="visible"/>
                                      </p:to>
                                    </p:set>
                                    <p:animEffect transition="in" filter="fade">
                                      <p:cBhvr>
                                        <p:cTn id="28" dur="500"/>
                                        <p:tgtEl>
                                          <p:spTgt spid="21248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4802" grpId="0"/>
      <p:bldP spid="212480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527B7B5C-7C82-4945-A411-C6DEDAFBAD8A}"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7DD8C3A3-8734-4DD2-B025-1FE161B55941}" type="slidenum">
              <a:rPr lang="en-US" altLang="zh-CN">
                <a:solidFill>
                  <a:schemeClr val="tx1"/>
                </a:solidFill>
              </a:rPr>
              <a:pPr>
                <a:defRPr/>
              </a:pPr>
              <a:t>52</a:t>
            </a:fld>
            <a:endParaRPr lang="en-US" altLang="zh-CN">
              <a:solidFill>
                <a:schemeClr val="tx1"/>
              </a:solidFill>
            </a:endParaRPr>
          </a:p>
        </p:txBody>
      </p:sp>
      <p:sp>
        <p:nvSpPr>
          <p:cNvPr id="2126850" name="Rectangle 2"/>
          <p:cNvSpPr>
            <a:spLocks noGrp="1" noChangeArrowheads="1"/>
          </p:cNvSpPr>
          <p:nvPr>
            <p:ph type="title"/>
          </p:nvPr>
        </p:nvSpPr>
        <p:spPr/>
        <p:txBody>
          <a:bodyPr/>
          <a:lstStyle/>
          <a:p>
            <a:pPr eaLnBrk="1" hangingPunct="1"/>
            <a:r>
              <a:rPr lang="zh-CN" altLang="en-US" smtClean="0">
                <a:solidFill>
                  <a:schemeClr val="tx1"/>
                </a:solidFill>
              </a:rPr>
              <a:t>配置项和其它项</a:t>
            </a:r>
          </a:p>
        </p:txBody>
      </p:sp>
      <p:sp>
        <p:nvSpPr>
          <p:cNvPr id="2126851" name="Rectangle 3"/>
          <p:cNvSpPr>
            <a:spLocks noGrp="1" noChangeArrowheads="1"/>
          </p:cNvSpPr>
          <p:nvPr>
            <p:ph type="body" idx="1"/>
          </p:nvPr>
        </p:nvSpPr>
        <p:spPr>
          <a:xfrm>
            <a:off x="827088" y="2106613"/>
            <a:ext cx="7696200" cy="4751387"/>
          </a:xfrm>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a:lstStyle/>
          <a:p>
            <a:pPr lvl="1" eaLnBrk="1" hangingPunct="1">
              <a:buFont typeface="Wingdings" panose="05000000000000000000" pitchFamily="2" charset="2"/>
              <a:buChar char="l"/>
              <a:defRPr/>
            </a:pPr>
            <a:r>
              <a:rPr lang="zh-CN" altLang="en-US">
                <a:effectLst>
                  <a:outerShdw blurRad="38100" dist="38100" dir="2700000" algn="tl">
                    <a:srgbClr val="000000"/>
                  </a:outerShdw>
                </a:effectLst>
                <a:latin typeface="Times New Roman" panose="02020603050405020304" pitchFamily="18" charset="0"/>
              </a:rPr>
              <a:t>数据字典和各种交叉引用资料；</a:t>
            </a:r>
          </a:p>
          <a:p>
            <a:pPr lvl="1" eaLnBrk="1" hangingPunct="1">
              <a:buFont typeface="Wingdings" panose="05000000000000000000" pitchFamily="2" charset="2"/>
              <a:buChar char="l"/>
              <a:defRPr/>
            </a:pPr>
            <a:r>
              <a:rPr lang="zh-CN" altLang="en-US">
                <a:effectLst>
                  <a:outerShdw blurRad="38100" dist="38100" dir="2700000" algn="tl">
                    <a:srgbClr val="000000"/>
                  </a:outerShdw>
                </a:effectLst>
                <a:latin typeface="Times New Roman" panose="02020603050405020304" pitchFamily="18" charset="0"/>
              </a:rPr>
              <a:t>源代码，可执行代码包括外部构件；</a:t>
            </a:r>
          </a:p>
          <a:p>
            <a:pPr lvl="1" eaLnBrk="1" hangingPunct="1">
              <a:buFont typeface="Wingdings" panose="05000000000000000000" pitchFamily="2" charset="2"/>
              <a:buChar char="l"/>
              <a:defRPr/>
            </a:pPr>
            <a:r>
              <a:rPr lang="zh-CN" altLang="en-US">
                <a:effectLst>
                  <a:outerShdw blurRad="38100" dist="38100" dir="2700000" algn="tl">
                    <a:srgbClr val="000000"/>
                  </a:outerShdw>
                </a:effectLst>
                <a:latin typeface="Times New Roman" panose="02020603050405020304" pitchFamily="18" charset="0"/>
              </a:rPr>
              <a:t>链接文件和其它由构建（</a:t>
            </a:r>
            <a:r>
              <a:rPr lang="en-US" altLang="zh-CN">
                <a:effectLst>
                  <a:outerShdw blurRad="38100" dist="38100" dir="2700000" algn="tl">
                    <a:srgbClr val="000000"/>
                  </a:outerShdw>
                </a:effectLst>
                <a:latin typeface="Times New Roman" panose="02020603050405020304" pitchFamily="18" charset="0"/>
              </a:rPr>
              <a:t>build)</a:t>
            </a:r>
            <a:r>
              <a:rPr lang="zh-CN" altLang="en-US">
                <a:effectLst>
                  <a:outerShdw blurRad="38100" dist="38100" dir="2700000" algn="tl">
                    <a:srgbClr val="000000"/>
                  </a:outerShdw>
                </a:effectLst>
                <a:latin typeface="Times New Roman" panose="02020603050405020304" pitchFamily="18" charset="0"/>
              </a:rPr>
              <a:t>过程形成的产品；</a:t>
            </a:r>
          </a:p>
          <a:p>
            <a:pPr lvl="1" eaLnBrk="1" hangingPunct="1">
              <a:buFont typeface="Wingdings" panose="05000000000000000000" pitchFamily="2" charset="2"/>
              <a:buChar char="l"/>
              <a:defRPr/>
            </a:pPr>
            <a:r>
              <a:rPr lang="zh-CN" altLang="en-US">
                <a:effectLst>
                  <a:outerShdw blurRad="38100" dist="38100" dir="2700000" algn="tl">
                    <a:srgbClr val="000000"/>
                  </a:outerShdw>
                </a:effectLst>
                <a:latin typeface="Times New Roman" panose="02020603050405020304" pitchFamily="18" charset="0"/>
              </a:rPr>
              <a:t>产品发布记录和报告，如版本描述文档；</a:t>
            </a:r>
          </a:p>
          <a:p>
            <a:pPr lvl="1" eaLnBrk="1" hangingPunct="1">
              <a:buFont typeface="Wingdings" panose="05000000000000000000" pitchFamily="2" charset="2"/>
              <a:buChar char="l"/>
              <a:defRPr/>
            </a:pPr>
            <a:r>
              <a:rPr lang="zh-CN" altLang="en-US">
                <a:effectLst>
                  <a:outerShdw blurRad="38100" dist="38100" dir="2700000" algn="tl">
                    <a:srgbClr val="000000"/>
                  </a:outerShdw>
                </a:effectLst>
                <a:latin typeface="Times New Roman" panose="02020603050405020304" pitchFamily="18" charset="0"/>
              </a:rPr>
              <a:t>用于构建或运行产品的数据库；</a:t>
            </a:r>
          </a:p>
          <a:p>
            <a:pPr lvl="1" eaLnBrk="1" hangingPunct="1">
              <a:buFont typeface="Wingdings" panose="05000000000000000000" pitchFamily="2" charset="2"/>
              <a:buChar char="l"/>
              <a:defRPr/>
            </a:pPr>
            <a:r>
              <a:rPr lang="zh-CN" altLang="en-US">
                <a:effectLst>
                  <a:outerShdw blurRad="38100" dist="38100" dir="2700000" algn="tl">
                    <a:srgbClr val="000000"/>
                  </a:outerShdw>
                </a:effectLst>
                <a:latin typeface="Times New Roman" panose="02020603050405020304" pitchFamily="18" charset="0"/>
              </a:rPr>
              <a:t>接口控制文档；</a:t>
            </a:r>
          </a:p>
          <a:p>
            <a:pPr lvl="1" eaLnBrk="1" hangingPunct="1">
              <a:buFont typeface="Wingdings" panose="05000000000000000000" pitchFamily="2" charset="2"/>
              <a:buChar char="l"/>
              <a:defRPr/>
            </a:pPr>
            <a:r>
              <a:rPr lang="zh-CN" altLang="en-US">
                <a:effectLst>
                  <a:outerShdw blurRad="38100" dist="38100" dir="2700000" algn="tl">
                    <a:srgbClr val="000000"/>
                  </a:outerShdw>
                </a:effectLst>
                <a:latin typeface="Times New Roman" panose="02020603050405020304" pitchFamily="18" charset="0"/>
              </a:rPr>
              <a:t>任何用于支持产品开发和运行的项。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126850"/>
                                        </p:tgtEl>
                                        <p:attrNameLst>
                                          <p:attrName>style.visibility</p:attrName>
                                        </p:attrNameLst>
                                      </p:cBhvr>
                                      <p:to>
                                        <p:strVal val="visible"/>
                                      </p:to>
                                    </p:set>
                                    <p:animEffect transition="in" filter="strips(downLeft)">
                                      <p:cBhvr>
                                        <p:cTn id="7" dur="500"/>
                                        <p:tgtEl>
                                          <p:spTgt spid="21268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26851">
                                            <p:txEl>
                                              <p:pRg st="0" end="0"/>
                                            </p:txEl>
                                          </p:spTgt>
                                        </p:tgtEl>
                                        <p:attrNameLst>
                                          <p:attrName>style.visibility</p:attrName>
                                        </p:attrNameLst>
                                      </p:cBhvr>
                                      <p:to>
                                        <p:strVal val="visible"/>
                                      </p:to>
                                    </p:set>
                                    <p:animEffect transition="in" filter="fade">
                                      <p:cBhvr>
                                        <p:cTn id="10" dur="1000"/>
                                        <p:tgtEl>
                                          <p:spTgt spid="212685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26851">
                                            <p:txEl>
                                              <p:pRg st="1" end="1"/>
                                            </p:txEl>
                                          </p:spTgt>
                                        </p:tgtEl>
                                        <p:attrNameLst>
                                          <p:attrName>style.visibility</p:attrName>
                                        </p:attrNameLst>
                                      </p:cBhvr>
                                      <p:to>
                                        <p:strVal val="visible"/>
                                      </p:to>
                                    </p:set>
                                    <p:animEffect transition="in" filter="fade">
                                      <p:cBhvr>
                                        <p:cTn id="13" dur="1000"/>
                                        <p:tgtEl>
                                          <p:spTgt spid="212685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26851">
                                            <p:txEl>
                                              <p:pRg st="2" end="2"/>
                                            </p:txEl>
                                          </p:spTgt>
                                        </p:tgtEl>
                                        <p:attrNameLst>
                                          <p:attrName>style.visibility</p:attrName>
                                        </p:attrNameLst>
                                      </p:cBhvr>
                                      <p:to>
                                        <p:strVal val="visible"/>
                                      </p:to>
                                    </p:set>
                                    <p:animEffect transition="in" filter="fade">
                                      <p:cBhvr>
                                        <p:cTn id="16" dur="1000"/>
                                        <p:tgtEl>
                                          <p:spTgt spid="212685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26851">
                                            <p:txEl>
                                              <p:pRg st="3" end="3"/>
                                            </p:txEl>
                                          </p:spTgt>
                                        </p:tgtEl>
                                        <p:attrNameLst>
                                          <p:attrName>style.visibility</p:attrName>
                                        </p:attrNameLst>
                                      </p:cBhvr>
                                      <p:to>
                                        <p:strVal val="visible"/>
                                      </p:to>
                                    </p:set>
                                    <p:animEffect transition="in" filter="fade">
                                      <p:cBhvr>
                                        <p:cTn id="19" dur="1000"/>
                                        <p:tgtEl>
                                          <p:spTgt spid="212685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26851">
                                            <p:txEl>
                                              <p:pRg st="4" end="4"/>
                                            </p:txEl>
                                          </p:spTgt>
                                        </p:tgtEl>
                                        <p:attrNameLst>
                                          <p:attrName>style.visibility</p:attrName>
                                        </p:attrNameLst>
                                      </p:cBhvr>
                                      <p:to>
                                        <p:strVal val="visible"/>
                                      </p:to>
                                    </p:set>
                                    <p:animEffect transition="in" filter="fade">
                                      <p:cBhvr>
                                        <p:cTn id="22" dur="1000"/>
                                        <p:tgtEl>
                                          <p:spTgt spid="212685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26851">
                                            <p:txEl>
                                              <p:pRg st="5" end="5"/>
                                            </p:txEl>
                                          </p:spTgt>
                                        </p:tgtEl>
                                        <p:attrNameLst>
                                          <p:attrName>style.visibility</p:attrName>
                                        </p:attrNameLst>
                                      </p:cBhvr>
                                      <p:to>
                                        <p:strVal val="visible"/>
                                      </p:to>
                                    </p:set>
                                    <p:animEffect transition="in" filter="fade">
                                      <p:cBhvr>
                                        <p:cTn id="25" dur="1000"/>
                                        <p:tgtEl>
                                          <p:spTgt spid="212685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6851">
                                            <p:txEl>
                                              <p:pRg st="6" end="6"/>
                                            </p:txEl>
                                          </p:spTgt>
                                        </p:tgtEl>
                                        <p:attrNameLst>
                                          <p:attrName>style.visibility</p:attrName>
                                        </p:attrNameLst>
                                      </p:cBhvr>
                                      <p:to>
                                        <p:strVal val="visible"/>
                                      </p:to>
                                    </p:set>
                                    <p:animEffect transition="in" filter="fade">
                                      <p:cBhvr>
                                        <p:cTn id="28" dur="1000"/>
                                        <p:tgtEl>
                                          <p:spTgt spid="21268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6850" grpId="0"/>
      <p:bldP spid="212685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l" eaLnBrk="1" hangingPunct="1"/>
            <a:r>
              <a:rPr lang="zh-CN" altLang="en-US" smtClean="0"/>
              <a:t>软件配置项列表</a:t>
            </a:r>
          </a:p>
        </p:txBody>
      </p:sp>
      <p:graphicFrame>
        <p:nvGraphicFramePr>
          <p:cNvPr id="2128983" name="Group 87"/>
          <p:cNvGraphicFramePr>
            <a:graphicFrameLocks noGrp="1"/>
          </p:cNvGraphicFramePr>
          <p:nvPr>
            <p:ph idx="1"/>
          </p:nvPr>
        </p:nvGraphicFramePr>
        <p:xfrm>
          <a:off x="431800" y="1914525"/>
          <a:ext cx="8101013" cy="4389440"/>
        </p:xfrm>
        <a:graphic>
          <a:graphicData uri="http://schemas.openxmlformats.org/drawingml/2006/table">
            <a:tbl>
              <a:tblPr/>
              <a:tblGrid>
                <a:gridCol w="334963">
                  <a:extLst>
                    <a:ext uri="{9D8B030D-6E8A-4147-A177-3AD203B41FA5}">
                      <a16:colId xmlns:a16="http://schemas.microsoft.com/office/drawing/2014/main" val="20000"/>
                    </a:ext>
                  </a:extLst>
                </a:gridCol>
                <a:gridCol w="1773237">
                  <a:extLst>
                    <a:ext uri="{9D8B030D-6E8A-4147-A177-3AD203B41FA5}">
                      <a16:colId xmlns:a16="http://schemas.microsoft.com/office/drawing/2014/main" val="20001"/>
                    </a:ext>
                  </a:extLst>
                </a:gridCol>
                <a:gridCol w="842963">
                  <a:extLst>
                    <a:ext uri="{9D8B030D-6E8A-4147-A177-3AD203B41FA5}">
                      <a16:colId xmlns:a16="http://schemas.microsoft.com/office/drawing/2014/main" val="20002"/>
                    </a:ext>
                  </a:extLst>
                </a:gridCol>
                <a:gridCol w="928687">
                  <a:extLst>
                    <a:ext uri="{9D8B030D-6E8A-4147-A177-3AD203B41FA5}">
                      <a16:colId xmlns:a16="http://schemas.microsoft.com/office/drawing/2014/main" val="20003"/>
                    </a:ext>
                  </a:extLst>
                </a:gridCol>
                <a:gridCol w="1350963">
                  <a:extLst>
                    <a:ext uri="{9D8B030D-6E8A-4147-A177-3AD203B41FA5}">
                      <a16:colId xmlns:a16="http://schemas.microsoft.com/office/drawing/2014/main" val="20004"/>
                    </a:ext>
                  </a:extLst>
                </a:gridCol>
                <a:gridCol w="842962">
                  <a:extLst>
                    <a:ext uri="{9D8B030D-6E8A-4147-A177-3AD203B41FA5}">
                      <a16:colId xmlns:a16="http://schemas.microsoft.com/office/drawing/2014/main" val="20005"/>
                    </a:ext>
                  </a:extLst>
                </a:gridCol>
                <a:gridCol w="1014413">
                  <a:extLst>
                    <a:ext uri="{9D8B030D-6E8A-4147-A177-3AD203B41FA5}">
                      <a16:colId xmlns:a16="http://schemas.microsoft.com/office/drawing/2014/main" val="20006"/>
                    </a:ext>
                  </a:extLst>
                </a:gridCol>
                <a:gridCol w="1012825">
                  <a:extLst>
                    <a:ext uri="{9D8B030D-6E8A-4147-A177-3AD203B41FA5}">
                      <a16:colId xmlns:a16="http://schemas.microsoft.com/office/drawing/2014/main" val="20007"/>
                    </a:ext>
                  </a:extLst>
                </a:gridCol>
              </a:tblGrid>
              <a:tr h="274340">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rPr>
                        <a:t>ID</a:t>
                      </a:r>
                      <a:endParaRPr kumimoji="0" lang="en-US" altLang="zh-CN" sz="1800" b="0" i="0" u="none" strike="noStrike" cap="none" normalizeH="0" baseline="0" smtClean="0">
                        <a:ln>
                          <a:noFill/>
                        </a:ln>
                        <a:solidFill>
                          <a:srgbClr val="FFCC00"/>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rPr>
                        <a:t>配置项</a:t>
                      </a:r>
                      <a:endParaRPr kumimoji="0" lang="zh-CN" altLang="en-US" sz="1800" b="0" i="0" u="none" strike="noStrike" cap="none" normalizeH="0" baseline="0" smtClean="0">
                        <a:ln>
                          <a:noFill/>
                        </a:ln>
                        <a:solidFill>
                          <a:srgbClr val="FFCC00"/>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rPr>
                        <a:t>基线</a:t>
                      </a:r>
                      <a:endParaRPr kumimoji="0" lang="zh-CN" altLang="en-US" sz="1800" b="0" i="0" u="none" strike="noStrike" cap="none" normalizeH="0" baseline="0" smtClean="0">
                        <a:ln>
                          <a:noFill/>
                        </a:ln>
                        <a:solidFill>
                          <a:srgbClr val="FFCC00"/>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rPr>
                        <a:t>所属人</a:t>
                      </a:r>
                      <a:endParaRPr kumimoji="0" lang="zh-CN" altLang="en-US" sz="1800" b="0" i="0" u="none" strike="noStrike" cap="none" normalizeH="0" baseline="0" smtClean="0">
                        <a:ln>
                          <a:noFill/>
                        </a:ln>
                        <a:solidFill>
                          <a:srgbClr val="FFCC00"/>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rPr>
                        <a:t>状态</a:t>
                      </a:r>
                      <a:endParaRPr kumimoji="0" lang="zh-CN" altLang="en-US" sz="1800" b="0" i="0" u="none" strike="noStrike" cap="none" normalizeH="0" baseline="0" smtClean="0">
                        <a:ln>
                          <a:noFill/>
                        </a:ln>
                        <a:solidFill>
                          <a:srgbClr val="FFCC00"/>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rPr>
                        <a:t>版本</a:t>
                      </a:r>
                      <a:endParaRPr kumimoji="0" lang="zh-CN" altLang="en-US" sz="1800" b="0" i="0" u="none" strike="noStrike" cap="none" normalizeH="0" baseline="0" smtClean="0">
                        <a:ln>
                          <a:noFill/>
                        </a:ln>
                        <a:solidFill>
                          <a:srgbClr val="FFCC00"/>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rPr>
                        <a:t>属性</a:t>
                      </a:r>
                      <a:endParaRPr kumimoji="0" lang="zh-CN" altLang="en-US" sz="1800" b="0" i="0" u="none" strike="noStrike" cap="none" normalizeH="0" baseline="0" smtClean="0">
                        <a:ln>
                          <a:noFill/>
                        </a:ln>
                        <a:solidFill>
                          <a:srgbClr val="FFCC00"/>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rPr>
                        <a:t>来源</a:t>
                      </a:r>
                      <a:endParaRPr kumimoji="0" lang="zh-CN" altLang="en-US" sz="1800" b="0" i="0" u="none" strike="noStrike" cap="none" normalizeH="0" baseline="0" smtClean="0">
                        <a:ln>
                          <a:noFill/>
                        </a:ln>
                        <a:solidFill>
                          <a:srgbClr val="FFCC00"/>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23020">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管理总述</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初步成本分析</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目标时间表</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功能</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王卫红</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初步调查</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Doc</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调研</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3020">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可行性工作计划</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现有系统回顾</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系统需求提议</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功能</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刘波</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初步调查</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Java</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调研</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8680">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现有系统回顾</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现有系统情况</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功能</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刘超飞</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可行性分析</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Doc</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开发</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8680">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系统需求</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问题和需求声明</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功能</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王猛</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可行性分析</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PPT</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开发</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340">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需求</a:t>
                      </a: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成本分析</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功能</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李达</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可行性分析</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doc</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开发</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48680">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数据</a:t>
                      </a: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文件汇总</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系统需求提议</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功能</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赵磊</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可行性分析</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Doc</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调研</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8680">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程序清单</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输入</a:t>
                      </a: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出列表</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功能</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张森</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可行性分析</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Doc</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342900" indent="-342900"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marL="742950" indent="-285750"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marL="1143000" indent="-228600"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marL="16002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marL="2057400" indent="-228600"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开发</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128983"/>
                                        </p:tgtEl>
                                        <p:attrNameLst>
                                          <p:attrName>style.visibility</p:attrName>
                                        </p:attrNameLst>
                                      </p:cBhvr>
                                      <p:to>
                                        <p:strVal val="visible"/>
                                      </p:to>
                                    </p:set>
                                    <p:animEffect transition="in" filter="blinds(horizontal)">
                                      <p:cBhvr>
                                        <p:cTn id="7" dur="500"/>
                                        <p:tgtEl>
                                          <p:spTgt spid="2128983"/>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128983"/>
                                        </p:tgtEl>
                                        <p:attrNameLst>
                                          <p:attrName>style.visibility</p:attrName>
                                        </p:attrNameLst>
                                      </p:cBhvr>
                                      <p:to>
                                        <p:strVal val="visible"/>
                                      </p:to>
                                    </p:set>
                                    <p:animEffect transition="in" filter="wipe(up)">
                                      <p:cBhvr>
                                        <p:cTn id="11" dur="500"/>
                                        <p:tgtEl>
                                          <p:spTgt spid="2128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l" eaLnBrk="1" hangingPunct="1"/>
            <a:r>
              <a:rPr lang="zh-CN" altLang="en-US" smtClean="0"/>
              <a:t>软件配置项列表（续）</a:t>
            </a:r>
          </a:p>
        </p:txBody>
      </p:sp>
      <p:graphicFrame>
        <p:nvGraphicFramePr>
          <p:cNvPr id="2131069" name="Group 125"/>
          <p:cNvGraphicFramePr>
            <a:graphicFrameLocks noGrp="1"/>
          </p:cNvGraphicFramePr>
          <p:nvPr>
            <p:ph idx="1"/>
          </p:nvPr>
        </p:nvGraphicFramePr>
        <p:xfrm>
          <a:off x="539750" y="1412875"/>
          <a:ext cx="7956550" cy="4389440"/>
        </p:xfrm>
        <a:graphic>
          <a:graphicData uri="http://schemas.openxmlformats.org/drawingml/2006/table">
            <a:tbl>
              <a:tblPr/>
              <a:tblGrid>
                <a:gridCol w="334963">
                  <a:extLst>
                    <a:ext uri="{9D8B030D-6E8A-4147-A177-3AD203B41FA5}">
                      <a16:colId xmlns:a16="http://schemas.microsoft.com/office/drawing/2014/main" val="20000"/>
                    </a:ext>
                  </a:extLst>
                </a:gridCol>
                <a:gridCol w="1590675">
                  <a:extLst>
                    <a:ext uri="{9D8B030D-6E8A-4147-A177-3AD203B41FA5}">
                      <a16:colId xmlns:a16="http://schemas.microsoft.com/office/drawing/2014/main" val="20001"/>
                    </a:ext>
                  </a:extLst>
                </a:gridCol>
                <a:gridCol w="1004887">
                  <a:extLst>
                    <a:ext uri="{9D8B030D-6E8A-4147-A177-3AD203B41FA5}">
                      <a16:colId xmlns:a16="http://schemas.microsoft.com/office/drawing/2014/main" val="20002"/>
                    </a:ext>
                  </a:extLst>
                </a:gridCol>
                <a:gridCol w="920750">
                  <a:extLst>
                    <a:ext uri="{9D8B030D-6E8A-4147-A177-3AD203B41FA5}">
                      <a16:colId xmlns:a16="http://schemas.microsoft.com/office/drawing/2014/main" val="20003"/>
                    </a:ext>
                  </a:extLst>
                </a:gridCol>
                <a:gridCol w="1341438">
                  <a:extLst>
                    <a:ext uri="{9D8B030D-6E8A-4147-A177-3AD203B41FA5}">
                      <a16:colId xmlns:a16="http://schemas.microsoft.com/office/drawing/2014/main" val="20004"/>
                    </a:ext>
                  </a:extLst>
                </a:gridCol>
                <a:gridCol w="836612">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1089025">
                  <a:extLst>
                    <a:ext uri="{9D8B030D-6E8A-4147-A177-3AD203B41FA5}">
                      <a16:colId xmlns:a16="http://schemas.microsoft.com/office/drawing/2014/main" val="20007"/>
                    </a:ext>
                  </a:extLst>
                </a:gridCol>
              </a:tblGrid>
              <a:tr h="274340">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ID</a:t>
                      </a:r>
                      <a:endParaRPr kumimoji="0" lang="en-US" altLang="zh-CN" sz="1800" b="1"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配置项</a:t>
                      </a:r>
                      <a:endParaRPr kumimoji="0" lang="zh-CN" altLang="en-US" sz="1800" b="1"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基线</a:t>
                      </a:r>
                      <a:endParaRPr kumimoji="0" lang="zh-CN" altLang="en-US" sz="1800" b="1"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所属人</a:t>
                      </a:r>
                      <a:endParaRPr kumimoji="0" lang="zh-CN" altLang="en-US" sz="1800" b="1"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状态</a:t>
                      </a:r>
                      <a:endParaRPr kumimoji="0" lang="zh-CN" altLang="en-US" sz="1800" b="1"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版本</a:t>
                      </a:r>
                      <a:endParaRPr kumimoji="0" lang="zh-CN" altLang="en-US" sz="1800" b="1"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属性</a:t>
                      </a:r>
                      <a:endParaRPr kumimoji="0" lang="zh-CN" altLang="en-US" sz="1800" b="1"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来源</a:t>
                      </a:r>
                      <a:endParaRPr kumimoji="0" lang="zh-CN" altLang="en-US" sz="1800" b="1"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40">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8</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系统详细说明</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需求</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王卫红</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初步计划</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1.0</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Doc</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总结</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40">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9</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软件需求</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需求</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刘波</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初步计划</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1.0</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Doc</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总结</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340">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10</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界面需求说明</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需求</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施铮</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初步计划</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1.0</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Doc</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总结</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340">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11</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软件顶层设计</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开发</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李世宁</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初始开发</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1.0</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Doc</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设计</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340">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12</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软件详细设计</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开发</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陈祖宁</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初始开发</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1.0</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Doc</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设计</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340">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13</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软件测试计划</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开发</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张森</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初始开发</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1.0</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Doc</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设计</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340">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14</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软件测试脚本</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开发</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赵磊</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初始开发</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1.0</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Doc</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设计</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48680">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15</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源文件</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可执行文件</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开发</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李达</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初始开发</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1.0</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Doc</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开发</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48680">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16</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软件产品说明书</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产品</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王猛</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实现</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1.0</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Doc</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开发</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823020">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17</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源文件</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目标文件</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可执行代码</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产品</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刘超飞</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实现</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1.0</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Doc</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开发</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74340">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18</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用户文档</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产品</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王卫红</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实现</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1.0</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Doc</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开发</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2131066" name="Rectangle 122"/>
          <p:cNvSpPr>
            <a:spLocks noChangeArrowheads="1"/>
          </p:cNvSpPr>
          <p:nvPr/>
        </p:nvSpPr>
        <p:spPr bwMode="auto">
          <a:xfrm>
            <a:off x="6948488" y="6149975"/>
            <a:ext cx="1189037" cy="519113"/>
          </a:xfrm>
          <a:prstGeom prst="rect">
            <a:avLst/>
          </a:prstGeom>
          <a:gradFill rotWithShape="1">
            <a:gsLst>
              <a:gs pos="0">
                <a:srgbClr val="FFFFFF">
                  <a:gamma/>
                  <a:shade val="6275"/>
                  <a:invGamma/>
                </a:srgbClr>
              </a:gs>
              <a:gs pos="50000">
                <a:srgbClr val="FFFFFF">
                  <a:alpha val="78000"/>
                </a:srgbClr>
              </a:gs>
              <a:gs pos="100000">
                <a:srgbClr val="FFFFFF">
                  <a:gamma/>
                  <a:shade val="6275"/>
                  <a:invGamma/>
                </a:srgbClr>
              </a:gs>
            </a:gsLst>
            <a:lin ang="0" scaled="1"/>
          </a:gradFill>
          <a:ln>
            <a:noFill/>
          </a:ln>
          <a:effectLst/>
          <a:extLst>
            <a:ext uri="{91240B29-F687-4F45-9708-019B960494DF}">
              <a14:hiddenLine xmlns:a14="http://schemas.microsoft.com/office/drawing/2010/main" w="12700" cap="sq"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zh-CN" altLang="en-US">
                <a:ea typeface="隶书" panose="02010509060101010101" pitchFamily="49" charset="-122"/>
                <a:hlinkClick r:id="rId3" action="ppaction://hlinksldjump"/>
              </a:rPr>
              <a:t>返回</a:t>
            </a:r>
            <a:endParaRPr lang="zh-CN" altLang="en-US">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131069"/>
                                        </p:tgtEl>
                                        <p:attrNameLst>
                                          <p:attrName>style.visibility</p:attrName>
                                        </p:attrNameLst>
                                      </p:cBhvr>
                                      <p:to>
                                        <p:strVal val="visible"/>
                                      </p:to>
                                    </p:set>
                                    <p:animEffect transition="in" filter="wipe(up)">
                                      <p:cBhvr>
                                        <p:cTn id="7" dur="500"/>
                                        <p:tgtEl>
                                          <p:spTgt spid="2131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45ECB7FD-B828-401B-948E-265675B1A98D}"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A6EB8C0E-84DF-4E20-93CC-DBFA0412A5E2}" type="slidenum">
              <a:rPr lang="en-US" altLang="zh-CN">
                <a:solidFill>
                  <a:schemeClr val="tx1"/>
                </a:solidFill>
              </a:rPr>
              <a:pPr>
                <a:defRPr/>
              </a:pPr>
              <a:t>55</a:t>
            </a:fld>
            <a:endParaRPr lang="en-US" altLang="zh-CN">
              <a:solidFill>
                <a:schemeClr val="tx1"/>
              </a:solidFill>
            </a:endParaRPr>
          </a:p>
        </p:txBody>
      </p:sp>
      <p:sp>
        <p:nvSpPr>
          <p:cNvPr id="2132994" name="Rectangle 2"/>
          <p:cNvSpPr>
            <a:spLocks noGrp="1" noChangeArrowheads="1"/>
          </p:cNvSpPr>
          <p:nvPr>
            <p:ph type="title"/>
          </p:nvPr>
        </p:nvSpPr>
        <p:spPr/>
        <p:txBody>
          <a:bodyPr/>
          <a:lstStyle/>
          <a:p>
            <a:pPr eaLnBrk="1" hangingPunct="1"/>
            <a:r>
              <a:rPr lang="zh-CN" altLang="en-US" smtClean="0">
                <a:solidFill>
                  <a:schemeClr val="tx1"/>
                </a:solidFill>
              </a:rPr>
              <a:t>配置项的命名</a:t>
            </a:r>
          </a:p>
        </p:txBody>
      </p:sp>
      <p:sp>
        <p:nvSpPr>
          <p:cNvPr id="2132995" name="Rectangle 3"/>
          <p:cNvSpPr>
            <a:spLocks noGrp="1" noChangeArrowheads="1"/>
          </p:cNvSpPr>
          <p:nvPr>
            <p:ph type="body" idx="1"/>
          </p:nvPr>
        </p:nvSpPr>
        <p:spPr/>
        <p:txBody>
          <a:bodyPr/>
          <a:lstStyle/>
          <a:p>
            <a:pPr eaLnBrk="1" hangingPunct="1"/>
            <a:r>
              <a:rPr lang="zh-CN" altLang="en-US" smtClean="0"/>
              <a:t>按已建立的命名方案对每一配置项都给予唯一的标识</a:t>
            </a:r>
          </a:p>
          <a:p>
            <a:pPr lvl="1" eaLnBrk="1" hangingPunct="1"/>
            <a:r>
              <a:rPr lang="zh-CN" altLang="en-US" smtClean="0"/>
              <a:t>给文档和代码赋予名称和版本信息 </a:t>
            </a:r>
          </a:p>
          <a:p>
            <a:pPr lvl="1" eaLnBrk="1" hangingPunct="1"/>
            <a:r>
              <a:rPr lang="zh-CN" altLang="en-US" smtClean="0"/>
              <a:t>命名规则要求： 唯一性、反映配置间的相互关系（可追溯性） </a:t>
            </a:r>
          </a:p>
          <a:p>
            <a:pPr lvl="1" eaLnBrk="1" hangingPunct="1"/>
            <a:r>
              <a:rPr lang="zh-CN" altLang="en-US" smtClean="0"/>
              <a:t>通常采用树状命名和文本</a:t>
            </a:r>
            <a:r>
              <a:rPr lang="en-US" altLang="zh-CN" smtClean="0"/>
              <a:t>-</a:t>
            </a:r>
            <a:r>
              <a:rPr lang="zh-CN" altLang="en-US" smtClean="0"/>
              <a:t>数字命名规则。</a:t>
            </a:r>
          </a:p>
          <a:p>
            <a:pPr eaLnBrk="1" hangingPunct="1"/>
            <a:r>
              <a:rPr lang="zh-CN" altLang="en-US" smtClean="0"/>
              <a:t>如何确定配置项</a:t>
            </a:r>
          </a:p>
          <a:p>
            <a:pPr lvl="1" eaLnBrk="1" hangingPunct="1"/>
            <a:r>
              <a:rPr lang="zh-CN" altLang="en-US" smtClean="0"/>
              <a:t>如果这个文档（或制品</a:t>
            </a:r>
            <a:r>
              <a:rPr lang="en-US" altLang="zh-CN" smtClean="0"/>
              <a:t>,  </a:t>
            </a:r>
            <a:r>
              <a:rPr lang="zh-CN" altLang="en-US" smtClean="0"/>
              <a:t>软件文件，硬件组件等 ）被丢失、损坏或者误用错误版本，那么会不会以任何形式影响到我们按时的，在预算范围内发布出正确地产品呢？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2132994"/>
                                        </p:tgtEl>
                                        <p:attrNameLst>
                                          <p:attrName>style.visibility</p:attrName>
                                        </p:attrNameLst>
                                      </p:cBhvr>
                                      <p:to>
                                        <p:strVal val="visible"/>
                                      </p:to>
                                    </p:set>
                                    <p:animEffect transition="in" filter="diamond(in)">
                                      <p:cBhvr>
                                        <p:cTn id="7" dur="500"/>
                                        <p:tgtEl>
                                          <p:spTgt spid="213299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132995">
                                            <p:txEl>
                                              <p:pRg st="0" end="0"/>
                                            </p:txEl>
                                          </p:spTgt>
                                        </p:tgtEl>
                                        <p:attrNameLst>
                                          <p:attrName>style.visibility</p:attrName>
                                        </p:attrNameLst>
                                      </p:cBhvr>
                                      <p:to>
                                        <p:strVal val="visible"/>
                                      </p:to>
                                    </p:set>
                                    <p:animEffect transition="in" filter="checkerboard(across)">
                                      <p:cBhvr>
                                        <p:cTn id="10" dur="500"/>
                                        <p:tgtEl>
                                          <p:spTgt spid="2132995">
                                            <p:txEl>
                                              <p:pRg st="0" end="0"/>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132995">
                                            <p:txEl>
                                              <p:pRg st="1" end="1"/>
                                            </p:txEl>
                                          </p:spTgt>
                                        </p:tgtEl>
                                        <p:attrNameLst>
                                          <p:attrName>style.visibility</p:attrName>
                                        </p:attrNameLst>
                                      </p:cBhvr>
                                      <p:to>
                                        <p:strVal val="visible"/>
                                      </p:to>
                                    </p:set>
                                    <p:animEffect transition="in" filter="checkerboard(across)">
                                      <p:cBhvr>
                                        <p:cTn id="13" dur="500"/>
                                        <p:tgtEl>
                                          <p:spTgt spid="2132995">
                                            <p:txEl>
                                              <p:pRg st="1" end="1"/>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132995">
                                            <p:txEl>
                                              <p:pRg st="2" end="2"/>
                                            </p:txEl>
                                          </p:spTgt>
                                        </p:tgtEl>
                                        <p:attrNameLst>
                                          <p:attrName>style.visibility</p:attrName>
                                        </p:attrNameLst>
                                      </p:cBhvr>
                                      <p:to>
                                        <p:strVal val="visible"/>
                                      </p:to>
                                    </p:set>
                                    <p:animEffect transition="in" filter="checkerboard(across)">
                                      <p:cBhvr>
                                        <p:cTn id="16" dur="500"/>
                                        <p:tgtEl>
                                          <p:spTgt spid="2132995">
                                            <p:txEl>
                                              <p:pRg st="2" end="2"/>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132995">
                                            <p:txEl>
                                              <p:pRg st="3" end="3"/>
                                            </p:txEl>
                                          </p:spTgt>
                                        </p:tgtEl>
                                        <p:attrNameLst>
                                          <p:attrName>style.visibility</p:attrName>
                                        </p:attrNameLst>
                                      </p:cBhvr>
                                      <p:to>
                                        <p:strVal val="visible"/>
                                      </p:to>
                                    </p:set>
                                    <p:animEffect transition="in" filter="checkerboard(across)">
                                      <p:cBhvr>
                                        <p:cTn id="19" dur="500"/>
                                        <p:tgtEl>
                                          <p:spTgt spid="2132995">
                                            <p:txEl>
                                              <p:pRg st="3" end="3"/>
                                            </p:txEl>
                                          </p:spTgt>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132995">
                                            <p:txEl>
                                              <p:pRg st="4" end="4"/>
                                            </p:txEl>
                                          </p:spTgt>
                                        </p:tgtEl>
                                        <p:attrNameLst>
                                          <p:attrName>style.visibility</p:attrName>
                                        </p:attrNameLst>
                                      </p:cBhvr>
                                      <p:to>
                                        <p:strVal val="visible"/>
                                      </p:to>
                                    </p:set>
                                    <p:animEffect transition="in" filter="checkerboard(across)">
                                      <p:cBhvr>
                                        <p:cTn id="22" dur="500"/>
                                        <p:tgtEl>
                                          <p:spTgt spid="2132995">
                                            <p:txEl>
                                              <p:pRg st="4" end="4"/>
                                            </p:txEl>
                                          </p:spTgt>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2132995">
                                            <p:txEl>
                                              <p:pRg st="5" end="5"/>
                                            </p:txEl>
                                          </p:spTgt>
                                        </p:tgtEl>
                                        <p:attrNameLst>
                                          <p:attrName>style.visibility</p:attrName>
                                        </p:attrNameLst>
                                      </p:cBhvr>
                                      <p:to>
                                        <p:strVal val="visible"/>
                                      </p:to>
                                    </p:set>
                                    <p:animEffect transition="in" filter="checkerboard(across)">
                                      <p:cBhvr>
                                        <p:cTn id="25" dur="500"/>
                                        <p:tgtEl>
                                          <p:spTgt spid="21329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2994" grpId="0"/>
      <p:bldP spid="213299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4"/>
          <p:cNvSpPr>
            <a:spLocks noGrp="1"/>
          </p:cNvSpPr>
          <p:nvPr>
            <p:ph type="dt" sz="quarter" idx="10"/>
          </p:nvPr>
        </p:nvSpPr>
        <p:spPr/>
        <p:txBody>
          <a:bodyPr/>
          <a:lstStyle/>
          <a:p>
            <a:pPr>
              <a:defRPr/>
            </a:pPr>
            <a:fld id="{217FF05C-D0C1-48F1-8990-080A6F77F0C8}" type="datetime1">
              <a:rPr lang="zh-CN" altLang="en-US">
                <a:solidFill>
                  <a:schemeClr val="tx1"/>
                </a:solidFill>
              </a:rPr>
              <a:pPr>
                <a:defRPr/>
              </a:pPr>
              <a:t>2020/4/14</a:t>
            </a:fld>
            <a:endParaRPr lang="en-US" altLang="zh-CN">
              <a:solidFill>
                <a:schemeClr val="tx1"/>
              </a:solidFill>
            </a:endParaRPr>
          </a:p>
        </p:txBody>
      </p:sp>
      <p:sp>
        <p:nvSpPr>
          <p:cNvPr id="6" name="灯片编号占位符 6"/>
          <p:cNvSpPr>
            <a:spLocks noGrp="1"/>
          </p:cNvSpPr>
          <p:nvPr>
            <p:ph type="sldNum" sz="quarter" idx="12"/>
          </p:nvPr>
        </p:nvSpPr>
        <p:spPr/>
        <p:txBody>
          <a:bodyPr/>
          <a:lstStyle/>
          <a:p>
            <a:pPr>
              <a:defRPr/>
            </a:pPr>
            <a:fld id="{1A3CAD96-9847-4D09-BC1A-EBE46A30C768}" type="slidenum">
              <a:rPr lang="en-US" altLang="zh-CN">
                <a:solidFill>
                  <a:schemeClr val="tx1"/>
                </a:solidFill>
              </a:rPr>
              <a:pPr>
                <a:defRPr/>
              </a:pPr>
              <a:t>56</a:t>
            </a:fld>
            <a:endParaRPr lang="en-US" altLang="zh-CN">
              <a:solidFill>
                <a:schemeClr val="tx1"/>
              </a:solidFill>
            </a:endParaRPr>
          </a:p>
        </p:txBody>
      </p:sp>
      <p:sp>
        <p:nvSpPr>
          <p:cNvPr id="2137090" name="Rectangle 2"/>
          <p:cNvSpPr>
            <a:spLocks noGrp="1" noChangeArrowheads="1"/>
          </p:cNvSpPr>
          <p:nvPr>
            <p:ph type="title"/>
          </p:nvPr>
        </p:nvSpPr>
        <p:spPr/>
        <p:txBody>
          <a:bodyPr/>
          <a:lstStyle/>
          <a:p>
            <a:pPr eaLnBrk="1" hangingPunct="1"/>
            <a:r>
              <a:rPr lang="zh-CN" altLang="en-US" smtClean="0">
                <a:solidFill>
                  <a:schemeClr val="tx1"/>
                </a:solidFill>
              </a:rPr>
              <a:t>命名方案</a:t>
            </a:r>
          </a:p>
        </p:txBody>
      </p:sp>
      <p:sp>
        <p:nvSpPr>
          <p:cNvPr id="2137091" name="Rectangle 3"/>
          <p:cNvSpPr>
            <a:spLocks noGrp="1" noChangeArrowheads="1"/>
          </p:cNvSpPr>
          <p:nvPr>
            <p:ph type="body" sz="half" idx="1"/>
          </p:nvPr>
        </p:nvSpPr>
        <p:spPr>
          <a:xfrm>
            <a:off x="762000" y="1773238"/>
            <a:ext cx="7626350" cy="4319587"/>
          </a:xfrm>
        </p:spPr>
        <p:txBody>
          <a:bodyPr/>
          <a:lstStyle/>
          <a:p>
            <a:pPr eaLnBrk="1" hangingPunct="1"/>
            <a:r>
              <a:rPr lang="zh-CN" altLang="en-US" b="0" smtClean="0"/>
              <a:t>项目名称</a:t>
            </a:r>
            <a:r>
              <a:rPr lang="en-US" altLang="zh-CN" b="0" smtClean="0"/>
              <a:t>/</a:t>
            </a:r>
            <a:r>
              <a:rPr lang="zh-CN" altLang="en-US" b="0" smtClean="0"/>
              <a:t>项目版本编号</a:t>
            </a:r>
            <a:r>
              <a:rPr lang="en-US" altLang="zh-CN" b="0" smtClean="0"/>
              <a:t>_</a:t>
            </a:r>
            <a:r>
              <a:rPr lang="zh-CN" altLang="en-US" b="0" smtClean="0"/>
              <a:t>相应工作产品名称</a:t>
            </a:r>
            <a:r>
              <a:rPr lang="en-US" altLang="zh-CN" b="0" smtClean="0"/>
              <a:t>_</a:t>
            </a:r>
            <a:r>
              <a:rPr lang="zh-CN" altLang="en-US" b="0" smtClean="0"/>
              <a:t>文档版本编号。以下划连线 </a:t>
            </a:r>
            <a:r>
              <a:rPr lang="zh-CN" altLang="en-US" b="0" smtClean="0">
                <a:latin typeface="Tahoma" panose="020B0604030504040204" pitchFamily="34" charset="0"/>
              </a:rPr>
              <a:t>“</a:t>
            </a:r>
            <a:r>
              <a:rPr lang="en-US" altLang="zh-CN" b="0" smtClean="0"/>
              <a:t>_ </a:t>
            </a:r>
            <a:r>
              <a:rPr lang="en-US" altLang="zh-CN" b="0" smtClean="0">
                <a:latin typeface="Tahoma" panose="020B0604030504040204" pitchFamily="34" charset="0"/>
              </a:rPr>
              <a:t>”</a:t>
            </a:r>
            <a:r>
              <a:rPr lang="en-US" altLang="zh-CN" b="0" smtClean="0"/>
              <a:t> </a:t>
            </a:r>
            <a:r>
              <a:rPr lang="zh-CN" altLang="en-US" b="0" smtClean="0"/>
              <a:t>分开各名称域。</a:t>
            </a:r>
          </a:p>
          <a:p>
            <a:pPr eaLnBrk="1" hangingPunct="1"/>
            <a:r>
              <a:rPr lang="zh-CN" altLang="en-US" b="0" smtClean="0"/>
              <a:t>例如：</a:t>
            </a:r>
          </a:p>
          <a:p>
            <a:pPr lvl="1" eaLnBrk="1" hangingPunct="1">
              <a:lnSpc>
                <a:spcPct val="115000"/>
              </a:lnSpc>
            </a:pPr>
            <a:r>
              <a:rPr lang="en-US" altLang="zh-CN" smtClean="0">
                <a:latin typeface="Times New Roman" panose="02020603050405020304" pitchFamily="18" charset="0"/>
              </a:rPr>
              <a:t>FMS_SDP_1.0.doc</a:t>
            </a:r>
            <a:r>
              <a:rPr lang="zh-CN" altLang="en-US" smtClean="0">
                <a:latin typeface="Times New Roman" panose="02020603050405020304" pitchFamily="18" charset="0"/>
              </a:rPr>
              <a:t>；</a:t>
            </a:r>
          </a:p>
          <a:p>
            <a:pPr lvl="1" eaLnBrk="1" hangingPunct="1">
              <a:lnSpc>
                <a:spcPct val="115000"/>
              </a:lnSpc>
            </a:pPr>
            <a:r>
              <a:rPr lang="en-US" altLang="zh-CN" smtClean="0">
                <a:latin typeface="Times New Roman" panose="02020603050405020304" pitchFamily="18" charset="0"/>
              </a:rPr>
              <a:t>FMS_SQAP_2.1.doc</a:t>
            </a:r>
            <a:r>
              <a:rPr lang="zh-CN" altLang="en-US" smtClean="0">
                <a:latin typeface="Times New Roman" panose="02020603050405020304" pitchFamily="18" charset="0"/>
              </a:rPr>
              <a:t>；</a:t>
            </a:r>
            <a:endParaRPr lang="zh-CN" altLang="en-US" smtClean="0">
              <a:latin typeface="Times New Roman" panose="02020603050405020304" pitchFamily="18" charset="0"/>
              <a:ea typeface="宋体" panose="02010600030101010101" pitchFamily="2" charset="-122"/>
            </a:endParaRPr>
          </a:p>
          <a:p>
            <a:pPr lvl="1" eaLnBrk="1" hangingPunct="1">
              <a:lnSpc>
                <a:spcPct val="115000"/>
              </a:lnSpc>
            </a:pPr>
            <a:r>
              <a:rPr lang="en-US" altLang="zh-CN" smtClean="0">
                <a:latin typeface="Times New Roman" panose="02020603050405020304" pitchFamily="18" charset="0"/>
              </a:rPr>
              <a:t>FMS_ModuleA_SRS_1.1.doc</a:t>
            </a:r>
            <a:r>
              <a:rPr lang="zh-CN" altLang="en-US" smtClean="0">
                <a:latin typeface="Times New Roman" panose="02020603050405020304" pitchFamily="18" charset="0"/>
              </a:rPr>
              <a:t>；</a:t>
            </a:r>
          </a:p>
          <a:p>
            <a:pPr lvl="1" eaLnBrk="1" hangingPunct="1">
              <a:lnSpc>
                <a:spcPct val="115000"/>
              </a:lnSpc>
            </a:pPr>
            <a:r>
              <a:rPr lang="en-US" altLang="zh-CN" smtClean="0">
                <a:latin typeface="Times New Roman" panose="02020603050405020304" pitchFamily="18" charset="0"/>
              </a:rPr>
              <a:t>FMS_ModuleA_Detail Level Design_1.doc</a:t>
            </a:r>
          </a:p>
          <a:p>
            <a:pPr lvl="1" eaLnBrk="1" hangingPunct="1"/>
            <a:endParaRPr lang="en-US" altLang="zh-CN" smtClean="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137090"/>
                                        </p:tgtEl>
                                        <p:attrNameLst>
                                          <p:attrName>style.visibility</p:attrName>
                                        </p:attrNameLst>
                                      </p:cBhvr>
                                      <p:to>
                                        <p:strVal val="visible"/>
                                      </p:to>
                                    </p:set>
                                    <p:animEffect transition="in" filter="checkerboard(across)">
                                      <p:cBhvr>
                                        <p:cTn id="7" dur="500"/>
                                        <p:tgtEl>
                                          <p:spTgt spid="2137090"/>
                                        </p:tgtEl>
                                      </p:cBhvr>
                                    </p:animEffect>
                                  </p:childTnLst>
                                </p:cTn>
                              </p:par>
                            </p:childTnLst>
                          </p:cTn>
                        </p:par>
                        <p:par>
                          <p:cTn id="8" fill="hold" nodeType="afterGroup">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2137091">
                                            <p:txEl>
                                              <p:pRg st="0" end="0"/>
                                            </p:txEl>
                                          </p:spTgt>
                                        </p:tgtEl>
                                        <p:attrNameLst>
                                          <p:attrName>style.visibility</p:attrName>
                                        </p:attrNameLst>
                                      </p:cBhvr>
                                      <p:to>
                                        <p:strVal val="visible"/>
                                      </p:to>
                                    </p:set>
                                    <p:animEffect transition="in" filter="strips(downLeft)">
                                      <p:cBhvr>
                                        <p:cTn id="11" dur="500"/>
                                        <p:tgtEl>
                                          <p:spTgt spid="2137091">
                                            <p:txEl>
                                              <p:pRg st="0" end="0"/>
                                            </p:txEl>
                                          </p:spTgt>
                                        </p:tgtEl>
                                      </p:cBhvr>
                                    </p:animEffect>
                                  </p:childTnLst>
                                </p:cTn>
                              </p:par>
                            </p:childTnLst>
                          </p:cTn>
                        </p:par>
                        <p:par>
                          <p:cTn id="12" fill="hold" nodeType="afterGroup">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2137091">
                                            <p:txEl>
                                              <p:pRg st="1" end="1"/>
                                            </p:txEl>
                                          </p:spTgt>
                                        </p:tgtEl>
                                        <p:attrNameLst>
                                          <p:attrName>style.visibility</p:attrName>
                                        </p:attrNameLst>
                                      </p:cBhvr>
                                      <p:to>
                                        <p:strVal val="visible"/>
                                      </p:to>
                                    </p:set>
                                    <p:animEffect transition="in" filter="strips(downLeft)">
                                      <p:cBhvr>
                                        <p:cTn id="15" dur="500"/>
                                        <p:tgtEl>
                                          <p:spTgt spid="2137091">
                                            <p:txEl>
                                              <p:pRg st="1" end="1"/>
                                            </p:txEl>
                                          </p:spTgt>
                                        </p:tgtEl>
                                      </p:cBhvr>
                                    </p:animEffect>
                                  </p:childTnLst>
                                </p:cTn>
                              </p:par>
                            </p:childTnLst>
                          </p:cTn>
                        </p:par>
                        <p:par>
                          <p:cTn id="16" fill="hold" nodeType="afterGroup">
                            <p:stCondLst>
                              <p:cond delay="1500"/>
                            </p:stCondLst>
                            <p:childTnLst>
                              <p:par>
                                <p:cTn id="17" presetID="18" presetClass="entr" presetSubtype="12" fill="hold" grpId="0" nodeType="afterEffect">
                                  <p:stCondLst>
                                    <p:cond delay="0"/>
                                  </p:stCondLst>
                                  <p:childTnLst>
                                    <p:set>
                                      <p:cBhvr>
                                        <p:cTn id="18" dur="1" fill="hold">
                                          <p:stCondLst>
                                            <p:cond delay="0"/>
                                          </p:stCondLst>
                                        </p:cTn>
                                        <p:tgtEl>
                                          <p:spTgt spid="2137091">
                                            <p:txEl>
                                              <p:pRg st="2" end="2"/>
                                            </p:txEl>
                                          </p:spTgt>
                                        </p:tgtEl>
                                        <p:attrNameLst>
                                          <p:attrName>style.visibility</p:attrName>
                                        </p:attrNameLst>
                                      </p:cBhvr>
                                      <p:to>
                                        <p:strVal val="visible"/>
                                      </p:to>
                                    </p:set>
                                    <p:animEffect transition="in" filter="strips(downLeft)">
                                      <p:cBhvr>
                                        <p:cTn id="19" dur="500"/>
                                        <p:tgtEl>
                                          <p:spTgt spid="2137091">
                                            <p:txEl>
                                              <p:pRg st="2" end="2"/>
                                            </p:txEl>
                                          </p:spTgt>
                                        </p:tgtEl>
                                      </p:cBhvr>
                                    </p:animEffect>
                                  </p:childTnLst>
                                </p:cTn>
                              </p:par>
                            </p:childTnLst>
                          </p:cTn>
                        </p:par>
                        <p:par>
                          <p:cTn id="20" fill="hold" nodeType="afterGroup">
                            <p:stCondLst>
                              <p:cond delay="2000"/>
                            </p:stCondLst>
                            <p:childTnLst>
                              <p:par>
                                <p:cTn id="21" presetID="18" presetClass="entr" presetSubtype="12" fill="hold" grpId="0" nodeType="afterEffect">
                                  <p:stCondLst>
                                    <p:cond delay="0"/>
                                  </p:stCondLst>
                                  <p:childTnLst>
                                    <p:set>
                                      <p:cBhvr>
                                        <p:cTn id="22" dur="1" fill="hold">
                                          <p:stCondLst>
                                            <p:cond delay="0"/>
                                          </p:stCondLst>
                                        </p:cTn>
                                        <p:tgtEl>
                                          <p:spTgt spid="2137091">
                                            <p:txEl>
                                              <p:pRg st="3" end="3"/>
                                            </p:txEl>
                                          </p:spTgt>
                                        </p:tgtEl>
                                        <p:attrNameLst>
                                          <p:attrName>style.visibility</p:attrName>
                                        </p:attrNameLst>
                                      </p:cBhvr>
                                      <p:to>
                                        <p:strVal val="visible"/>
                                      </p:to>
                                    </p:set>
                                    <p:animEffect transition="in" filter="strips(downLeft)">
                                      <p:cBhvr>
                                        <p:cTn id="23" dur="500"/>
                                        <p:tgtEl>
                                          <p:spTgt spid="2137091">
                                            <p:txEl>
                                              <p:pRg st="3" end="3"/>
                                            </p:txEl>
                                          </p:spTgt>
                                        </p:tgtEl>
                                      </p:cBhvr>
                                    </p:animEffect>
                                  </p:childTnLst>
                                </p:cTn>
                              </p:par>
                            </p:childTnLst>
                          </p:cTn>
                        </p:par>
                        <p:par>
                          <p:cTn id="24" fill="hold" nodeType="afterGroup">
                            <p:stCondLst>
                              <p:cond delay="2500"/>
                            </p:stCondLst>
                            <p:childTnLst>
                              <p:par>
                                <p:cTn id="25" presetID="18" presetClass="entr" presetSubtype="12" fill="hold" grpId="0" nodeType="afterEffect">
                                  <p:stCondLst>
                                    <p:cond delay="0"/>
                                  </p:stCondLst>
                                  <p:childTnLst>
                                    <p:set>
                                      <p:cBhvr>
                                        <p:cTn id="26" dur="1" fill="hold">
                                          <p:stCondLst>
                                            <p:cond delay="0"/>
                                          </p:stCondLst>
                                        </p:cTn>
                                        <p:tgtEl>
                                          <p:spTgt spid="2137091">
                                            <p:txEl>
                                              <p:pRg st="4" end="4"/>
                                            </p:txEl>
                                          </p:spTgt>
                                        </p:tgtEl>
                                        <p:attrNameLst>
                                          <p:attrName>style.visibility</p:attrName>
                                        </p:attrNameLst>
                                      </p:cBhvr>
                                      <p:to>
                                        <p:strVal val="visible"/>
                                      </p:to>
                                    </p:set>
                                    <p:animEffect transition="in" filter="strips(downLeft)">
                                      <p:cBhvr>
                                        <p:cTn id="27" dur="500"/>
                                        <p:tgtEl>
                                          <p:spTgt spid="2137091">
                                            <p:txEl>
                                              <p:pRg st="4" end="4"/>
                                            </p:txEl>
                                          </p:spTgt>
                                        </p:tgtEl>
                                      </p:cBhvr>
                                    </p:animEffect>
                                  </p:childTnLst>
                                </p:cTn>
                              </p:par>
                            </p:childTnLst>
                          </p:cTn>
                        </p:par>
                        <p:par>
                          <p:cTn id="28" fill="hold" nodeType="afterGroup">
                            <p:stCondLst>
                              <p:cond delay="3000"/>
                            </p:stCondLst>
                            <p:childTnLst>
                              <p:par>
                                <p:cTn id="29" presetID="18" presetClass="entr" presetSubtype="12" fill="hold" grpId="0" nodeType="afterEffect">
                                  <p:stCondLst>
                                    <p:cond delay="0"/>
                                  </p:stCondLst>
                                  <p:childTnLst>
                                    <p:set>
                                      <p:cBhvr>
                                        <p:cTn id="30" dur="1" fill="hold">
                                          <p:stCondLst>
                                            <p:cond delay="0"/>
                                          </p:stCondLst>
                                        </p:cTn>
                                        <p:tgtEl>
                                          <p:spTgt spid="2137091">
                                            <p:txEl>
                                              <p:pRg st="5" end="5"/>
                                            </p:txEl>
                                          </p:spTgt>
                                        </p:tgtEl>
                                        <p:attrNameLst>
                                          <p:attrName>style.visibility</p:attrName>
                                        </p:attrNameLst>
                                      </p:cBhvr>
                                      <p:to>
                                        <p:strVal val="visible"/>
                                      </p:to>
                                    </p:set>
                                    <p:animEffect transition="in" filter="strips(downLeft)">
                                      <p:cBhvr>
                                        <p:cTn id="31" dur="500"/>
                                        <p:tgtEl>
                                          <p:spTgt spid="21370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7090" grpId="0"/>
      <p:bldP spid="2137091" grpId="0" build="p"/>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 name="日期占位符 3"/>
          <p:cNvSpPr>
            <a:spLocks noGrp="1"/>
          </p:cNvSpPr>
          <p:nvPr>
            <p:ph type="dt" sz="quarter" idx="10"/>
          </p:nvPr>
        </p:nvSpPr>
        <p:spPr/>
        <p:txBody>
          <a:bodyPr/>
          <a:lstStyle/>
          <a:p>
            <a:pPr>
              <a:defRPr/>
            </a:pPr>
            <a:fld id="{1E44D48A-416C-4063-9032-6B8091D84D5B}" type="datetime1">
              <a:rPr lang="zh-CN" altLang="en-US">
                <a:solidFill>
                  <a:schemeClr val="tx1"/>
                </a:solidFill>
              </a:rPr>
              <a:pPr>
                <a:defRPr/>
              </a:pPr>
              <a:t>2020/4/14</a:t>
            </a:fld>
            <a:endParaRPr lang="en-US" altLang="zh-CN">
              <a:solidFill>
                <a:schemeClr val="tx1"/>
              </a:solidFill>
            </a:endParaRPr>
          </a:p>
        </p:txBody>
      </p:sp>
      <p:sp>
        <p:nvSpPr>
          <p:cNvPr id="17" name="灯片编号占位符 5"/>
          <p:cNvSpPr>
            <a:spLocks noGrp="1"/>
          </p:cNvSpPr>
          <p:nvPr>
            <p:ph type="sldNum" sz="quarter" idx="12"/>
          </p:nvPr>
        </p:nvSpPr>
        <p:spPr/>
        <p:txBody>
          <a:bodyPr/>
          <a:lstStyle/>
          <a:p>
            <a:pPr>
              <a:defRPr/>
            </a:pPr>
            <a:fld id="{7B6B8F72-8BC6-46D2-BFC9-441A5BFBDD6F}" type="slidenum">
              <a:rPr lang="en-US" altLang="zh-CN">
                <a:solidFill>
                  <a:schemeClr val="tx1"/>
                </a:solidFill>
              </a:rPr>
              <a:pPr>
                <a:defRPr/>
              </a:pPr>
              <a:t>57</a:t>
            </a:fld>
            <a:endParaRPr lang="en-US" altLang="zh-CN">
              <a:solidFill>
                <a:schemeClr val="tx1"/>
              </a:solidFill>
            </a:endParaRPr>
          </a:p>
        </p:txBody>
      </p:sp>
      <p:sp>
        <p:nvSpPr>
          <p:cNvPr id="2139138" name="Rectangle 2"/>
          <p:cNvSpPr>
            <a:spLocks noGrp="1" noChangeArrowheads="1"/>
          </p:cNvSpPr>
          <p:nvPr>
            <p:ph type="title"/>
          </p:nvPr>
        </p:nvSpPr>
        <p:spPr/>
        <p:txBody>
          <a:bodyPr/>
          <a:lstStyle/>
          <a:p>
            <a:pPr eaLnBrk="1" hangingPunct="1"/>
            <a:r>
              <a:rPr lang="zh-CN" altLang="en-US" smtClean="0">
                <a:solidFill>
                  <a:schemeClr val="tx1"/>
                </a:solidFill>
              </a:rPr>
              <a:t>相应工作产品名称</a:t>
            </a:r>
          </a:p>
        </p:txBody>
      </p:sp>
      <p:sp>
        <p:nvSpPr>
          <p:cNvPr id="2139139" name="Rectangle 3"/>
          <p:cNvSpPr>
            <a:spLocks noGrp="1" noChangeArrowheads="1"/>
          </p:cNvSpPr>
          <p:nvPr>
            <p:ph type="body" idx="1"/>
          </p:nvPr>
        </p:nvSpPr>
        <p:spPr>
          <a:xfrm>
            <a:off x="684213" y="1700213"/>
            <a:ext cx="7696200" cy="4751387"/>
          </a:xfrm>
        </p:spPr>
        <p:txBody>
          <a:bodyPr/>
          <a:lstStyle/>
          <a:p>
            <a:pPr eaLnBrk="1" hangingPunct="1"/>
            <a:r>
              <a:rPr lang="zh-CN" altLang="en-US" smtClean="0"/>
              <a:t>应建立相应工作产品名称与其简称的对照表。</a:t>
            </a:r>
          </a:p>
          <a:p>
            <a:pPr eaLnBrk="1" hangingPunct="1"/>
            <a:r>
              <a:rPr lang="zh-CN" altLang="en-US" smtClean="0"/>
              <a:t>相应工作产品名称的简称（例如 </a:t>
            </a:r>
            <a:r>
              <a:rPr lang="en-US" altLang="zh-CN" smtClean="0"/>
              <a:t>SDP</a:t>
            </a:r>
            <a:r>
              <a:rPr lang="zh-CN" altLang="en-US" smtClean="0"/>
              <a:t>，</a:t>
            </a:r>
            <a:r>
              <a:rPr lang="en-US" altLang="zh-CN" smtClean="0"/>
              <a:t>SRS</a:t>
            </a:r>
            <a:r>
              <a:rPr lang="zh-CN" altLang="en-US" smtClean="0"/>
              <a:t>）不是必需的，但如果要使用，应遵守规定的标准。如下表：</a:t>
            </a:r>
          </a:p>
        </p:txBody>
      </p:sp>
      <p:graphicFrame>
        <p:nvGraphicFramePr>
          <p:cNvPr id="2139140" name="Group 4"/>
          <p:cNvGraphicFramePr>
            <a:graphicFrameLocks noGrp="1"/>
          </p:cNvGraphicFramePr>
          <p:nvPr>
            <p:ph idx="4294967295"/>
          </p:nvPr>
        </p:nvGraphicFramePr>
        <p:xfrm>
          <a:off x="684213" y="3044825"/>
          <a:ext cx="7696200" cy="3052763"/>
        </p:xfrm>
        <a:graphic>
          <a:graphicData uri="http://schemas.openxmlformats.org/drawingml/2006/table">
            <a:tbl>
              <a:tblPr/>
              <a:tblGrid>
                <a:gridCol w="6154737">
                  <a:extLst>
                    <a:ext uri="{9D8B030D-6E8A-4147-A177-3AD203B41FA5}">
                      <a16:colId xmlns:a16="http://schemas.microsoft.com/office/drawing/2014/main" val="20000"/>
                    </a:ext>
                  </a:extLst>
                </a:gridCol>
                <a:gridCol w="1541463">
                  <a:extLst>
                    <a:ext uri="{9D8B030D-6E8A-4147-A177-3AD203B41FA5}">
                      <a16:colId xmlns:a16="http://schemas.microsoft.com/office/drawing/2014/main" val="20001"/>
                    </a:ext>
                  </a:extLst>
                </a:gridCol>
              </a:tblGrid>
              <a:tr h="400092">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
                          <a:cs typeface=""/>
                        </a:rPr>
                        <a:t>工作产品名称</a:t>
                      </a:r>
                    </a:p>
                  </a:txBody>
                  <a:tcPr marL="92075" marR="92075" marT="46043" marB="4604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
                          <a:cs typeface=""/>
                        </a:rPr>
                        <a:t>简称</a:t>
                      </a:r>
                    </a:p>
                  </a:txBody>
                  <a:tcPr marL="92075" marR="92075" marT="46043" marB="4604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extLst>
                  <a:ext uri="{0D108BD9-81ED-4DB2-BD59-A6C34878D82A}">
                    <a16:rowId xmlns:a16="http://schemas.microsoft.com/office/drawing/2014/main" val="10000"/>
                  </a:ext>
                </a:extLst>
              </a:tr>
              <a:tr h="2652671">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
                          <a:cs typeface=""/>
                        </a:rPr>
                        <a:t>验收测试计划 （</a:t>
                      </a: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
                          <a:cs typeface=""/>
                        </a:rPr>
                        <a:t>Acceptance Test Plan</a:t>
                      </a: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
                          <a:cs typeface=""/>
                        </a:rPr>
                        <a:t>）</a:t>
                      </a:r>
                    </a:p>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
                          <a:cs typeface=""/>
                        </a:rPr>
                        <a:t>验收测试报告 （</a:t>
                      </a: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
                          <a:cs typeface=""/>
                        </a:rPr>
                        <a:t>Acceptance Test Report</a:t>
                      </a: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
                          <a:cs typeface=""/>
                        </a:rPr>
                        <a:t>）</a:t>
                      </a:r>
                    </a:p>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
                          <a:cs typeface=""/>
                        </a:rPr>
                        <a:t>软件构件设计文档 （</a:t>
                      </a: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
                          <a:cs typeface=""/>
                        </a:rPr>
                        <a:t>Component Design Document</a:t>
                      </a: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
                          <a:cs typeface=""/>
                        </a:rPr>
                        <a:t>）</a:t>
                      </a:r>
                    </a:p>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
                          <a:cs typeface=""/>
                        </a:rPr>
                        <a:t>详细设计文档 （</a:t>
                      </a: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
                          <a:cs typeface=""/>
                        </a:rPr>
                        <a:t>Detail Design Document</a:t>
                      </a: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
                          <a:cs typeface=""/>
                        </a:rPr>
                        <a:t>）</a:t>
                      </a:r>
                    </a:p>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
                          <a:cs typeface=""/>
                        </a:rPr>
                        <a:t>软件功能设计文档（</a:t>
                      </a: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
                          <a:cs typeface=""/>
                        </a:rPr>
                        <a:t>Functional Design Document</a:t>
                      </a: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
                          <a:cs typeface=""/>
                        </a:rPr>
                        <a:t>）</a:t>
                      </a:r>
                    </a:p>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
                          <a:cs typeface=""/>
                        </a:rPr>
                        <a:t>软件功能说明书 （</a:t>
                      </a: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
                          <a:cs typeface=""/>
                        </a:rPr>
                        <a:t>Functional Specification</a:t>
                      </a: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
                          <a:cs typeface=""/>
                        </a:rPr>
                        <a:t>）</a:t>
                      </a:r>
                    </a:p>
                    <a:p>
                      <a:pPr marL="0" marR="0" lvl="0" indent="0" algn="l" defTabSz="914400" rtl="0" eaLnBrk="1" fontAlgn="base" latinLnBrk="0" hangingPunct="1">
                        <a:lnSpc>
                          <a:spcPct val="20000"/>
                        </a:lnSpc>
                        <a:spcBef>
                          <a:spcPct val="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
                          <a:cs typeface=""/>
                        </a:rPr>
                        <a:t>       </a:t>
                      </a:r>
                    </a:p>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
                          <a:cs typeface=""/>
                        </a:rPr>
                        <a:t>…</a:t>
                      </a:r>
                      <a:endPar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
                        <a:cs typeface=""/>
                      </a:endParaRPr>
                    </a:p>
                  </a:txBody>
                  <a:tcPr marL="92075" marR="92075" marT="46043" marB="4604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ATP</a:t>
                      </a:r>
                    </a:p>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ATR</a:t>
                      </a:r>
                    </a:p>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CDD</a:t>
                      </a:r>
                    </a:p>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DDD</a:t>
                      </a:r>
                    </a:p>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FDD</a:t>
                      </a:r>
                    </a:p>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FS</a:t>
                      </a:r>
                    </a:p>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隶书" panose="02010509060101010101" pitchFamily="49" charset="-122"/>
                        </a:rPr>
                        <a:t>…</a:t>
                      </a:r>
                      <a:endPar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20000"/>
                        </a:lnSpc>
                        <a:spcBef>
                          <a:spcPct val="0"/>
                        </a:spcBef>
                        <a:spcAft>
                          <a:spcPct val="0"/>
                        </a:spcAft>
                        <a:buClr>
                          <a:schemeClr val="accent1"/>
                        </a:buClr>
                        <a:buSzPct val="75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       </a:t>
                      </a:r>
                    </a:p>
                  </a:txBody>
                  <a:tcPr marL="92075" marR="92075" marT="46043" marB="4604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139138"/>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1" fill="hold" grpId="0" nodeType="afterEffect">
                                  <p:stCondLst>
                                    <p:cond delay="0"/>
                                  </p:stCondLst>
                                  <p:childTnLst>
                                    <p:set>
                                      <p:cBhvr>
                                        <p:cTn id="9" dur="1" fill="hold">
                                          <p:stCondLst>
                                            <p:cond delay="0"/>
                                          </p:stCondLst>
                                        </p:cTn>
                                        <p:tgtEl>
                                          <p:spTgt spid="2139139">
                                            <p:txEl>
                                              <p:pRg st="0" end="0"/>
                                            </p:txEl>
                                          </p:spTgt>
                                        </p:tgtEl>
                                        <p:attrNameLst>
                                          <p:attrName>style.visibility</p:attrName>
                                        </p:attrNameLst>
                                      </p:cBhvr>
                                      <p:to>
                                        <p:strVal val="visible"/>
                                      </p:to>
                                    </p:set>
                                    <p:animEffect transition="in" filter="wipe(up)">
                                      <p:cBhvr>
                                        <p:cTn id="10" dur="500"/>
                                        <p:tgtEl>
                                          <p:spTgt spid="2139139">
                                            <p:txEl>
                                              <p:pRg st="0" end="0"/>
                                            </p:txEl>
                                          </p:spTgt>
                                        </p:tgtEl>
                                      </p:cBhvr>
                                    </p:animEffect>
                                  </p:childTnLst>
                                </p:cTn>
                              </p:par>
                            </p:childTnLst>
                          </p:cTn>
                        </p:par>
                        <p:par>
                          <p:cTn id="11" fill="hold" nodeType="afterGroup">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2139139">
                                            <p:txEl>
                                              <p:pRg st="1" end="1"/>
                                            </p:txEl>
                                          </p:spTgt>
                                        </p:tgtEl>
                                        <p:attrNameLst>
                                          <p:attrName>style.visibility</p:attrName>
                                        </p:attrNameLst>
                                      </p:cBhvr>
                                      <p:to>
                                        <p:strVal val="visible"/>
                                      </p:to>
                                    </p:set>
                                    <p:animEffect transition="in" filter="wipe(up)">
                                      <p:cBhvr>
                                        <p:cTn id="14" dur="500"/>
                                        <p:tgtEl>
                                          <p:spTgt spid="2139139">
                                            <p:txEl>
                                              <p:pRg st="1" end="1"/>
                                            </p:txEl>
                                          </p:spTgt>
                                        </p:tgtEl>
                                      </p:cBhvr>
                                    </p:animEffect>
                                  </p:childTnLst>
                                </p:cTn>
                              </p:par>
                            </p:childTnLst>
                          </p:cTn>
                        </p:par>
                        <p:par>
                          <p:cTn id="15" fill="hold" nodeType="afterGroup">
                            <p:stCondLst>
                              <p:cond delay="1500"/>
                            </p:stCondLst>
                            <p:childTnLst>
                              <p:par>
                                <p:cTn id="16" presetID="12" presetClass="entr" presetSubtype="4" fill="hold" nodeType="afterEffect">
                                  <p:stCondLst>
                                    <p:cond delay="0"/>
                                  </p:stCondLst>
                                  <p:childTnLst>
                                    <p:set>
                                      <p:cBhvr>
                                        <p:cTn id="17" dur="1" fill="hold">
                                          <p:stCondLst>
                                            <p:cond delay="0"/>
                                          </p:stCondLst>
                                        </p:cTn>
                                        <p:tgtEl>
                                          <p:spTgt spid="2139140"/>
                                        </p:tgtEl>
                                        <p:attrNameLst>
                                          <p:attrName>style.visibility</p:attrName>
                                        </p:attrNameLst>
                                      </p:cBhvr>
                                      <p:to>
                                        <p:strVal val="visible"/>
                                      </p:to>
                                    </p:set>
                                    <p:animEffect transition="in" filter="slide(fromBottom)">
                                      <p:cBhvr>
                                        <p:cTn id="18" dur="500"/>
                                        <p:tgtEl>
                                          <p:spTgt spid="2139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9138" grpId="0" autoUpdateAnimBg="0"/>
      <p:bldP spid="2139139" grpId="0" build="p" autoUpdateAnimBg="0"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08A18F0A-6773-4A08-8174-CE3FF802591F}" type="datetime1">
              <a:rPr lang="zh-CN" altLang="en-US">
                <a:solidFill>
                  <a:schemeClr val="tx1"/>
                </a:solidFill>
              </a:rPr>
              <a:pPr>
                <a:defRPr/>
              </a:pPr>
              <a:t>2020/4/14</a:t>
            </a:fld>
            <a:endParaRPr lang="en-US" altLang="zh-CN">
              <a:solidFill>
                <a:schemeClr val="tx1"/>
              </a:solidFill>
            </a:endParaRPr>
          </a:p>
        </p:txBody>
      </p:sp>
      <p:sp>
        <p:nvSpPr>
          <p:cNvPr id="7" name="灯片编号占位符 5"/>
          <p:cNvSpPr>
            <a:spLocks noGrp="1"/>
          </p:cNvSpPr>
          <p:nvPr>
            <p:ph type="sldNum" sz="quarter" idx="12"/>
          </p:nvPr>
        </p:nvSpPr>
        <p:spPr/>
        <p:txBody>
          <a:bodyPr/>
          <a:lstStyle/>
          <a:p>
            <a:pPr>
              <a:defRPr/>
            </a:pPr>
            <a:fld id="{8203B1DE-A808-46CB-BBED-6F2D68A74641}" type="slidenum">
              <a:rPr lang="en-US" altLang="zh-CN">
                <a:solidFill>
                  <a:schemeClr val="tx1"/>
                </a:solidFill>
              </a:rPr>
              <a:pPr>
                <a:defRPr/>
              </a:pPr>
              <a:t>58</a:t>
            </a:fld>
            <a:endParaRPr lang="en-US" altLang="zh-CN">
              <a:solidFill>
                <a:schemeClr val="tx1"/>
              </a:solidFill>
            </a:endParaRPr>
          </a:p>
        </p:txBody>
      </p:sp>
      <p:sp>
        <p:nvSpPr>
          <p:cNvPr id="2141186" name="Rectangle 2"/>
          <p:cNvSpPr>
            <a:spLocks noGrp="1" noChangeArrowheads="1"/>
          </p:cNvSpPr>
          <p:nvPr>
            <p:ph type="title"/>
          </p:nvPr>
        </p:nvSpPr>
        <p:spPr/>
        <p:txBody>
          <a:bodyPr/>
          <a:lstStyle/>
          <a:p>
            <a:pPr eaLnBrk="1" hangingPunct="1"/>
            <a:r>
              <a:rPr lang="zh-CN" altLang="en-US" smtClean="0">
                <a:solidFill>
                  <a:schemeClr val="tx1"/>
                </a:solidFill>
              </a:rPr>
              <a:t>文档版本编号</a:t>
            </a:r>
          </a:p>
        </p:txBody>
      </p:sp>
      <p:sp>
        <p:nvSpPr>
          <p:cNvPr id="2141187" name="Rectangle 3"/>
          <p:cNvSpPr>
            <a:spLocks noGrp="1" noChangeArrowheads="1"/>
          </p:cNvSpPr>
          <p:nvPr>
            <p:ph type="body" idx="1"/>
          </p:nvPr>
        </p:nvSpPr>
        <p:spPr>
          <a:xfrm>
            <a:off x="900113" y="1846263"/>
            <a:ext cx="7696200" cy="4751387"/>
          </a:xfrm>
        </p:spPr>
        <p:txBody>
          <a:bodyPr/>
          <a:lstStyle/>
          <a:p>
            <a:pPr eaLnBrk="1" hangingPunct="1">
              <a:lnSpc>
                <a:spcPct val="80000"/>
              </a:lnSpc>
              <a:spcBef>
                <a:spcPct val="40000"/>
              </a:spcBef>
            </a:pPr>
            <a:r>
              <a:rPr lang="zh-CN" altLang="en-US" smtClean="0">
                <a:latin typeface="Times New Roman" panose="02020603050405020304" pitchFamily="18" charset="0"/>
              </a:rPr>
              <a:t>起草版本的编号为 </a:t>
            </a:r>
            <a:r>
              <a:rPr lang="en-US" altLang="zh-CN" smtClean="0">
                <a:latin typeface="Times New Roman" panose="02020603050405020304" pitchFamily="18" charset="0"/>
              </a:rPr>
              <a:t>0.1, 0.2, 0.3, ..., 0.10.</a:t>
            </a:r>
          </a:p>
          <a:p>
            <a:pPr eaLnBrk="1" hangingPunct="1">
              <a:lnSpc>
                <a:spcPct val="80000"/>
              </a:lnSpc>
              <a:spcBef>
                <a:spcPct val="40000"/>
              </a:spcBef>
            </a:pPr>
            <a:r>
              <a:rPr lang="zh-CN" altLang="en-US" smtClean="0">
                <a:latin typeface="Times New Roman" panose="02020603050405020304" pitchFamily="18" charset="0"/>
              </a:rPr>
              <a:t>版本编号可以根据项目需要延伸到若干层，例如， </a:t>
            </a:r>
            <a:r>
              <a:rPr lang="en-US" altLang="zh-CN" smtClean="0">
                <a:latin typeface="Times New Roman" panose="02020603050405020304" pitchFamily="18" charset="0"/>
              </a:rPr>
              <a:t>0.1, 0.1.1, 0.1.1.1</a:t>
            </a:r>
            <a:r>
              <a:rPr lang="zh-CN" altLang="en-US" smtClean="0">
                <a:latin typeface="Times New Roman" panose="02020603050405020304" pitchFamily="18" charset="0"/>
              </a:rPr>
              <a:t>。</a:t>
            </a:r>
          </a:p>
          <a:p>
            <a:pPr eaLnBrk="1" hangingPunct="1">
              <a:lnSpc>
                <a:spcPct val="80000"/>
              </a:lnSpc>
              <a:spcBef>
                <a:spcPct val="40000"/>
              </a:spcBef>
            </a:pPr>
            <a:r>
              <a:rPr lang="zh-CN" altLang="en-US" smtClean="0">
                <a:latin typeface="Times New Roman" panose="02020603050405020304" pitchFamily="18" charset="0"/>
              </a:rPr>
              <a:t>一旦文档版本得以确认后，版本编号应该始自 </a:t>
            </a:r>
            <a:r>
              <a:rPr lang="en-US" altLang="zh-CN" smtClean="0">
                <a:latin typeface="Times New Roman" panose="02020603050405020304" pitchFamily="18" charset="0"/>
              </a:rPr>
              <a:t>1.0</a:t>
            </a:r>
            <a:r>
              <a:rPr lang="zh-CN" altLang="en-US" smtClean="0">
                <a:latin typeface="Times New Roman" panose="02020603050405020304" pitchFamily="18" charset="0"/>
              </a:rPr>
              <a:t>。版本编号不断变化为：  </a:t>
            </a:r>
            <a:r>
              <a:rPr lang="en-US" altLang="zh-CN" smtClean="0">
                <a:latin typeface="Times New Roman" panose="02020603050405020304" pitchFamily="18" charset="0"/>
              </a:rPr>
              <a:t>1.0, 1.1, 1.2, ..., 1.10</a:t>
            </a:r>
            <a:r>
              <a:rPr lang="zh-CN" altLang="en-US" smtClean="0">
                <a:latin typeface="Times New Roman" panose="02020603050405020304" pitchFamily="18" charset="0"/>
              </a:rPr>
              <a:t>。</a:t>
            </a:r>
          </a:p>
          <a:p>
            <a:pPr eaLnBrk="1" hangingPunct="1">
              <a:lnSpc>
                <a:spcPct val="80000"/>
              </a:lnSpc>
              <a:spcBef>
                <a:spcPct val="40000"/>
              </a:spcBef>
            </a:pPr>
            <a:r>
              <a:rPr lang="zh-CN" altLang="en-US" smtClean="0">
                <a:latin typeface="Times New Roman" panose="02020603050405020304" pitchFamily="18" charset="0"/>
              </a:rPr>
              <a:t>项目可以根据需要将版本编号晋升为 </a:t>
            </a:r>
            <a:r>
              <a:rPr lang="en-US" altLang="zh-CN" smtClean="0">
                <a:latin typeface="Times New Roman" panose="02020603050405020304" pitchFamily="18" charset="0"/>
              </a:rPr>
              <a:t>2.0</a:t>
            </a:r>
            <a:r>
              <a:rPr lang="zh-CN" altLang="en-US" smtClean="0">
                <a:latin typeface="Times New Roman" panose="02020603050405020304" pitchFamily="18" charset="0"/>
              </a:rPr>
              <a:t>，</a:t>
            </a:r>
            <a:r>
              <a:rPr lang="en-US" altLang="zh-CN" smtClean="0">
                <a:latin typeface="Times New Roman" panose="02020603050405020304" pitchFamily="18" charset="0"/>
              </a:rPr>
              <a:t>2.1, 2.2 </a:t>
            </a:r>
            <a:r>
              <a:rPr lang="zh-CN" altLang="en-US" smtClean="0">
                <a:latin typeface="Times New Roman" panose="02020603050405020304" pitchFamily="18" charset="0"/>
              </a:rPr>
              <a:t>等。</a:t>
            </a:r>
          </a:p>
        </p:txBody>
      </p:sp>
      <p:sp>
        <p:nvSpPr>
          <p:cNvPr id="2141188" name="Rectangle 4"/>
          <p:cNvSpPr>
            <a:spLocks noChangeArrowheads="1"/>
          </p:cNvSpPr>
          <p:nvPr/>
        </p:nvSpPr>
        <p:spPr bwMode="auto">
          <a:xfrm>
            <a:off x="7343775" y="5689600"/>
            <a:ext cx="1189038" cy="519113"/>
          </a:xfrm>
          <a:prstGeom prst="rect">
            <a:avLst/>
          </a:prstGeom>
          <a:gradFill rotWithShape="1">
            <a:gsLst>
              <a:gs pos="0">
                <a:srgbClr val="800000">
                  <a:gamma/>
                  <a:shade val="6275"/>
                  <a:invGamma/>
                </a:srgbClr>
              </a:gs>
              <a:gs pos="50000">
                <a:srgbClr val="800000">
                  <a:alpha val="78000"/>
                </a:srgbClr>
              </a:gs>
              <a:gs pos="100000">
                <a:srgbClr val="800000">
                  <a:gamma/>
                  <a:shade val="6275"/>
                  <a:invGamma/>
                </a:srgbClr>
              </a:gs>
            </a:gsLst>
            <a:lin ang="0" scaled="1"/>
          </a:gradFill>
          <a:ln>
            <a:noFill/>
          </a:ln>
          <a:effectLst/>
          <a:extLst>
            <a:ext uri="{91240B29-F687-4F45-9708-019B960494DF}">
              <a14:hiddenLine xmlns:a14="http://schemas.microsoft.com/office/drawing/2010/main" w="12700" cap="sq"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zh-CN" altLang="en-US">
                <a:ea typeface="隶书" panose="02010509060101010101" pitchFamily="49" charset="-122"/>
                <a:hlinkClick r:id="rId3" action="ppaction://hlinksldjump"/>
              </a:rPr>
              <a:t>返回</a:t>
            </a:r>
            <a:endParaRPr lang="zh-CN" altLang="en-US">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141186"/>
                                        </p:tgtEl>
                                        <p:attrNameLst>
                                          <p:attrName>style.visibility</p:attrName>
                                        </p:attrNameLst>
                                      </p:cBhvr>
                                      <p:to>
                                        <p:strVal val="visible"/>
                                      </p:to>
                                    </p:set>
                                    <p:animEffect transition="in" filter="strips(downLeft)">
                                      <p:cBhvr>
                                        <p:cTn id="7" dur="500"/>
                                        <p:tgtEl>
                                          <p:spTgt spid="214118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141187">
                                            <p:txEl>
                                              <p:pRg st="0" end="0"/>
                                            </p:txEl>
                                          </p:spTgt>
                                        </p:tgtEl>
                                        <p:attrNameLst>
                                          <p:attrName>style.visibility</p:attrName>
                                        </p:attrNameLst>
                                      </p:cBhvr>
                                      <p:to>
                                        <p:strVal val="visible"/>
                                      </p:to>
                                    </p:set>
                                    <p:animEffect transition="in" filter="box(in)">
                                      <p:cBhvr>
                                        <p:cTn id="10" dur="500"/>
                                        <p:tgtEl>
                                          <p:spTgt spid="2141187">
                                            <p:txEl>
                                              <p:pRg st="0" end="0"/>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141187">
                                            <p:txEl>
                                              <p:pRg st="1" end="1"/>
                                            </p:txEl>
                                          </p:spTgt>
                                        </p:tgtEl>
                                        <p:attrNameLst>
                                          <p:attrName>style.visibility</p:attrName>
                                        </p:attrNameLst>
                                      </p:cBhvr>
                                      <p:to>
                                        <p:strVal val="visible"/>
                                      </p:to>
                                    </p:set>
                                    <p:animEffect transition="in" filter="box(in)">
                                      <p:cBhvr>
                                        <p:cTn id="13" dur="500"/>
                                        <p:tgtEl>
                                          <p:spTgt spid="2141187">
                                            <p:txEl>
                                              <p:pRg st="1" end="1"/>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141187">
                                            <p:txEl>
                                              <p:pRg st="2" end="2"/>
                                            </p:txEl>
                                          </p:spTgt>
                                        </p:tgtEl>
                                        <p:attrNameLst>
                                          <p:attrName>style.visibility</p:attrName>
                                        </p:attrNameLst>
                                      </p:cBhvr>
                                      <p:to>
                                        <p:strVal val="visible"/>
                                      </p:to>
                                    </p:set>
                                    <p:animEffect transition="in" filter="box(in)">
                                      <p:cBhvr>
                                        <p:cTn id="16" dur="500"/>
                                        <p:tgtEl>
                                          <p:spTgt spid="2141187">
                                            <p:txEl>
                                              <p:pRg st="2" end="2"/>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2141187">
                                            <p:txEl>
                                              <p:pRg st="3" end="3"/>
                                            </p:txEl>
                                          </p:spTgt>
                                        </p:tgtEl>
                                        <p:attrNameLst>
                                          <p:attrName>style.visibility</p:attrName>
                                        </p:attrNameLst>
                                      </p:cBhvr>
                                      <p:to>
                                        <p:strVal val="visible"/>
                                      </p:to>
                                    </p:set>
                                    <p:animEffect transition="in" filter="box(in)">
                                      <p:cBhvr>
                                        <p:cTn id="19" dur="500"/>
                                        <p:tgtEl>
                                          <p:spTgt spid="21411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1186" grpId="0"/>
      <p:bldP spid="2141187"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fld id="{147E9F12-AE7B-4A39-A6A3-D4A188B7A440}" type="datetime1">
              <a:rPr lang="zh-CN" altLang="en-US">
                <a:solidFill>
                  <a:schemeClr val="tx1"/>
                </a:solidFill>
              </a:rPr>
              <a:pPr>
                <a:defRPr/>
              </a:pPr>
              <a:t>2020/4/14</a:t>
            </a:fld>
            <a:endParaRPr lang="en-US" altLang="zh-CN">
              <a:solidFill>
                <a:schemeClr val="tx1"/>
              </a:solidFill>
            </a:endParaRPr>
          </a:p>
        </p:txBody>
      </p:sp>
      <p:sp>
        <p:nvSpPr>
          <p:cNvPr id="8" name="灯片编号占位符 5"/>
          <p:cNvSpPr>
            <a:spLocks noGrp="1"/>
          </p:cNvSpPr>
          <p:nvPr>
            <p:ph type="sldNum" sz="quarter" idx="12"/>
          </p:nvPr>
        </p:nvSpPr>
        <p:spPr/>
        <p:txBody>
          <a:bodyPr/>
          <a:lstStyle/>
          <a:p>
            <a:pPr>
              <a:defRPr/>
            </a:pPr>
            <a:fld id="{F569EB3F-EBBC-4FE3-93B8-A1671DBDCC4D}" type="slidenum">
              <a:rPr lang="en-US" altLang="zh-CN">
                <a:solidFill>
                  <a:schemeClr val="tx1"/>
                </a:solidFill>
              </a:rPr>
              <a:pPr>
                <a:defRPr/>
              </a:pPr>
              <a:t>59</a:t>
            </a:fld>
            <a:endParaRPr lang="en-US" altLang="zh-CN">
              <a:solidFill>
                <a:schemeClr val="tx1"/>
              </a:solidFill>
            </a:endParaRPr>
          </a:p>
        </p:txBody>
      </p:sp>
      <p:sp>
        <p:nvSpPr>
          <p:cNvPr id="2143234" name="Rectangle 2"/>
          <p:cNvSpPr>
            <a:spLocks noGrp="1" noChangeArrowheads="1"/>
          </p:cNvSpPr>
          <p:nvPr>
            <p:ph type="title"/>
          </p:nvPr>
        </p:nvSpPr>
        <p:spPr/>
        <p:txBody>
          <a:bodyPr/>
          <a:lstStyle/>
          <a:p>
            <a:pPr eaLnBrk="1" hangingPunct="1"/>
            <a:r>
              <a:rPr lang="en-US" altLang="zh-CN" smtClean="0">
                <a:solidFill>
                  <a:schemeClr val="tx1"/>
                </a:solidFill>
                <a:latin typeface="Arial" panose="020B0604020202020204" pitchFamily="34" charset="0"/>
              </a:rPr>
              <a:t>2)</a:t>
            </a:r>
            <a:r>
              <a:rPr lang="zh-CN" altLang="en-US" smtClean="0">
                <a:solidFill>
                  <a:schemeClr val="tx1"/>
                </a:solidFill>
                <a:latin typeface="Arial" panose="020B0604020202020204" pitchFamily="34" charset="0"/>
              </a:rPr>
              <a:t>配置控制</a:t>
            </a:r>
          </a:p>
        </p:txBody>
      </p:sp>
      <p:sp>
        <p:nvSpPr>
          <p:cNvPr id="2143235" name="Rectangle 3"/>
          <p:cNvSpPr>
            <a:spLocks noGrp="1" noChangeArrowheads="1"/>
          </p:cNvSpPr>
          <p:nvPr>
            <p:ph type="body" idx="1"/>
          </p:nvPr>
        </p:nvSpPr>
        <p:spPr/>
        <p:txBody>
          <a:bodyPr/>
          <a:lstStyle/>
          <a:p>
            <a:pPr eaLnBrk="1" hangingPunct="1"/>
            <a:r>
              <a:rPr lang="zh-CN" altLang="en-US" smtClean="0"/>
              <a:t>在配置项的配置标识和基线正式确立之后，对其更改进行系统管制的过程。</a:t>
            </a:r>
          </a:p>
          <a:p>
            <a:pPr eaLnBrk="1" hangingPunct="1"/>
            <a:r>
              <a:rPr lang="zh-CN" altLang="en-US" b="0" smtClean="0"/>
              <a:t>变化控制系统记录每次变化的相关信息（变化的原因、变化的实施者以及变化的内容等）。</a:t>
            </a:r>
          </a:p>
          <a:p>
            <a:pPr eaLnBrk="1" hangingPunct="1"/>
            <a:r>
              <a:rPr lang="zh-CN" altLang="en-US" b="0" smtClean="0"/>
              <a:t>查看这些记录信息，有助于追踪出现的各种问题。记录正在执行的变更的信息，有助于做出正确的管理决策。</a:t>
            </a:r>
          </a:p>
          <a:p>
            <a:pPr eaLnBrk="1" hangingPunct="1"/>
            <a:endParaRPr lang="zh-CN" altLang="en-US" smtClean="0"/>
          </a:p>
          <a:p>
            <a:pPr eaLnBrk="1" hangingPunct="1"/>
            <a:endParaRPr lang="zh-CN" altLang="en-US" smtClean="0"/>
          </a:p>
        </p:txBody>
      </p:sp>
      <p:pic>
        <p:nvPicPr>
          <p:cNvPr id="2143236" name="Picture 4" descr="矩型"/>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4300" y="4221163"/>
            <a:ext cx="2376488"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3237" name="Rectangle 5"/>
          <p:cNvSpPr>
            <a:spLocks noChangeArrowheads="1"/>
          </p:cNvSpPr>
          <p:nvPr/>
        </p:nvSpPr>
        <p:spPr bwMode="auto">
          <a:xfrm>
            <a:off x="7235825" y="5654675"/>
            <a:ext cx="1152525" cy="519113"/>
          </a:xfrm>
          <a:prstGeom prst="rect">
            <a:avLst/>
          </a:prstGeom>
          <a:solidFill>
            <a:srgbClr val="800000">
              <a:alpha val="84000"/>
            </a:srgbClr>
          </a:solidFill>
          <a:ln>
            <a:noFill/>
          </a:ln>
          <a:effectLst/>
          <a:extLst>
            <a:ext uri="{91240B29-F687-4F45-9708-019B960494DF}">
              <a14:hiddenLine xmlns:a14="http://schemas.microsoft.com/office/drawing/2010/main" w="12700" cap="sq"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zh-CN" altLang="en-US">
                <a:solidFill>
                  <a:srgbClr val="66FFFF"/>
                </a:solidFill>
                <a:effectLst>
                  <a:outerShdw blurRad="38100" dist="38100" dir="2700000" algn="tl">
                    <a:srgbClr val="000000"/>
                  </a:outerShdw>
                </a:effectLst>
                <a:ea typeface="隶书" panose="02010509060101010101" pitchFamily="49" charset="-122"/>
                <a:hlinkClick r:id="rId4" action="ppaction://hlinksldjump"/>
              </a:rPr>
              <a:t>返回</a:t>
            </a:r>
            <a:endParaRPr lang="zh-CN" altLang="en-US">
              <a:solidFill>
                <a:srgbClr val="66FFFF"/>
              </a:solidFill>
              <a:effectLst>
                <a:outerShdw blurRad="38100" dist="38100" dir="2700000" algn="tl">
                  <a:srgbClr val="000000"/>
                </a:outerShdw>
              </a:effectLst>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143234"/>
                                        </p:tgtEl>
                                        <p:attrNameLst>
                                          <p:attrName>style.visibility</p:attrName>
                                        </p:attrNameLst>
                                      </p:cBhvr>
                                      <p:to>
                                        <p:strVal val="visible"/>
                                      </p:to>
                                    </p:set>
                                    <p:animEffect transition="in" filter="box(in)">
                                      <p:cBhvr>
                                        <p:cTn id="7" dur="500"/>
                                        <p:tgtEl>
                                          <p:spTgt spid="2143234"/>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2143235">
                                            <p:txEl>
                                              <p:pRg st="0" end="0"/>
                                            </p:txEl>
                                          </p:spTgt>
                                        </p:tgtEl>
                                        <p:attrNameLst>
                                          <p:attrName>style.visibility</p:attrName>
                                        </p:attrNameLst>
                                      </p:cBhvr>
                                      <p:to>
                                        <p:strVal val="visible"/>
                                      </p:to>
                                    </p:set>
                                    <p:animEffect transition="in" filter="diamond(in)">
                                      <p:cBhvr>
                                        <p:cTn id="10" dur="2000"/>
                                        <p:tgtEl>
                                          <p:spTgt spid="2143235">
                                            <p:txEl>
                                              <p:pRg st="0" end="0"/>
                                            </p:txEl>
                                          </p:spTgt>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2143235">
                                            <p:txEl>
                                              <p:pRg st="1" end="1"/>
                                            </p:txEl>
                                          </p:spTgt>
                                        </p:tgtEl>
                                        <p:attrNameLst>
                                          <p:attrName>style.visibility</p:attrName>
                                        </p:attrNameLst>
                                      </p:cBhvr>
                                      <p:to>
                                        <p:strVal val="visible"/>
                                      </p:to>
                                    </p:set>
                                    <p:animEffect transition="in" filter="diamond(in)">
                                      <p:cBhvr>
                                        <p:cTn id="13" dur="2000"/>
                                        <p:tgtEl>
                                          <p:spTgt spid="2143235">
                                            <p:txEl>
                                              <p:pRg st="1" end="1"/>
                                            </p:txEl>
                                          </p:spTgt>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2143235">
                                            <p:txEl>
                                              <p:pRg st="2" end="2"/>
                                            </p:txEl>
                                          </p:spTgt>
                                        </p:tgtEl>
                                        <p:attrNameLst>
                                          <p:attrName>style.visibility</p:attrName>
                                        </p:attrNameLst>
                                      </p:cBhvr>
                                      <p:to>
                                        <p:strVal val="visible"/>
                                      </p:to>
                                    </p:set>
                                    <p:animEffect transition="in" filter="diamond(in)">
                                      <p:cBhvr>
                                        <p:cTn id="16" dur="2000"/>
                                        <p:tgtEl>
                                          <p:spTgt spid="2143235">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143236"/>
                                        </p:tgtEl>
                                        <p:attrNameLst>
                                          <p:attrName>style.visibility</p:attrName>
                                        </p:attrNameLst>
                                      </p:cBhvr>
                                      <p:to>
                                        <p:strVal val="visible"/>
                                      </p:to>
                                    </p:set>
                                    <p:animEffect transition="in" filter="fade">
                                      <p:cBhvr>
                                        <p:cTn id="19" dur="2000"/>
                                        <p:tgtEl>
                                          <p:spTgt spid="2143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3234" grpId="0"/>
      <p:bldP spid="214323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quarter" idx="10"/>
          </p:nvPr>
        </p:nvSpPr>
        <p:spPr/>
        <p:txBody>
          <a:bodyPr/>
          <a:lstStyle/>
          <a:p>
            <a:pPr>
              <a:defRPr/>
            </a:pPr>
            <a:fld id="{147510E8-1240-4AE1-BF3A-652AF94D3696}" type="datetime1">
              <a:rPr lang="zh-CN" altLang="en-US">
                <a:solidFill>
                  <a:schemeClr val="tx1"/>
                </a:solidFill>
              </a:rPr>
              <a:pPr>
                <a:defRPr/>
              </a:pPr>
              <a:t>2020/4/14</a:t>
            </a:fld>
            <a:endParaRPr lang="en-US" altLang="zh-CN">
              <a:solidFill>
                <a:schemeClr val="tx1"/>
              </a:solidFill>
            </a:endParaRPr>
          </a:p>
        </p:txBody>
      </p:sp>
      <p:sp>
        <p:nvSpPr>
          <p:cNvPr id="12" name="灯片编号占位符 5"/>
          <p:cNvSpPr>
            <a:spLocks noGrp="1"/>
          </p:cNvSpPr>
          <p:nvPr>
            <p:ph type="sldNum" sz="quarter" idx="12"/>
          </p:nvPr>
        </p:nvSpPr>
        <p:spPr/>
        <p:txBody>
          <a:bodyPr/>
          <a:lstStyle/>
          <a:p>
            <a:pPr>
              <a:defRPr/>
            </a:pPr>
            <a:fld id="{EE8A3DAB-D3A2-48D5-97D8-FBEB6CFCF750}" type="slidenum">
              <a:rPr lang="en-US" altLang="zh-CN">
                <a:solidFill>
                  <a:schemeClr val="tx1"/>
                </a:solidFill>
              </a:rPr>
              <a:pPr>
                <a:defRPr/>
              </a:pPr>
              <a:t>6</a:t>
            </a:fld>
            <a:endParaRPr lang="en-US" altLang="zh-CN">
              <a:solidFill>
                <a:schemeClr val="tx1"/>
              </a:solidFill>
            </a:endParaRPr>
          </a:p>
        </p:txBody>
      </p:sp>
      <p:sp>
        <p:nvSpPr>
          <p:cNvPr id="32772" name="Rectangle 2"/>
          <p:cNvSpPr>
            <a:spLocks noGrp="1" noChangeArrowheads="1"/>
          </p:cNvSpPr>
          <p:nvPr>
            <p:ph type="title"/>
          </p:nvPr>
        </p:nvSpPr>
        <p:spPr/>
        <p:txBody>
          <a:bodyPr/>
          <a:lstStyle/>
          <a:p>
            <a:pPr eaLnBrk="1" hangingPunct="1"/>
            <a:r>
              <a:rPr lang="zh-CN" altLang="en-US" smtClean="0"/>
              <a:t>为什么需要配置管理？</a:t>
            </a:r>
          </a:p>
        </p:txBody>
      </p:sp>
      <p:sp>
        <p:nvSpPr>
          <p:cNvPr id="32773" name="Rectangle 3"/>
          <p:cNvSpPr>
            <a:spLocks noGrp="1" noChangeArrowheads="1"/>
          </p:cNvSpPr>
          <p:nvPr>
            <p:ph type="body" idx="1"/>
          </p:nvPr>
        </p:nvSpPr>
        <p:spPr/>
        <p:txBody>
          <a:bodyPr/>
          <a:lstStyle/>
          <a:p>
            <a:pPr eaLnBrk="1" hangingPunct="1"/>
            <a:r>
              <a:rPr lang="zh-CN" altLang="en-US" sz="2800" smtClean="0"/>
              <a:t>从软件产业统计数据看</a:t>
            </a:r>
          </a:p>
        </p:txBody>
      </p:sp>
      <p:grpSp>
        <p:nvGrpSpPr>
          <p:cNvPr id="32774" name="Group 4"/>
          <p:cNvGrpSpPr>
            <a:grpSpLocks/>
          </p:cNvGrpSpPr>
          <p:nvPr/>
        </p:nvGrpSpPr>
        <p:grpSpPr bwMode="auto">
          <a:xfrm>
            <a:off x="611188" y="2420938"/>
            <a:ext cx="8137525" cy="4248150"/>
            <a:chOff x="249" y="1298"/>
            <a:chExt cx="5314" cy="2915"/>
          </a:xfrm>
        </p:grpSpPr>
        <p:pic>
          <p:nvPicPr>
            <p:cNvPr id="32775" name="Picture 5" descr="pe01616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0" y="2614"/>
              <a:ext cx="1704" cy="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Picture 6" descr="bs00561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2" y="1842"/>
              <a:ext cx="1776"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AutoShape 7"/>
            <p:cNvSpPr>
              <a:spLocks noChangeArrowheads="1"/>
            </p:cNvSpPr>
            <p:nvPr/>
          </p:nvSpPr>
          <p:spPr bwMode="auto">
            <a:xfrm>
              <a:off x="3787" y="1344"/>
              <a:ext cx="1776" cy="768"/>
            </a:xfrm>
            <a:prstGeom prst="wedgeRoundRectCallout">
              <a:avLst>
                <a:gd name="adj1" fmla="val -67963"/>
                <a:gd name="adj2" fmla="val 83074"/>
                <a:gd name="adj3" fmla="val 16667"/>
              </a:avLst>
            </a:prstGeom>
            <a:solidFill>
              <a:srgbClr val="CCFFFF"/>
            </a:solidFill>
            <a:ln w="12700">
              <a:solidFill>
                <a:schemeClr val="tx1"/>
              </a:solidFill>
              <a:miter lim="800000"/>
              <a:headEnd/>
              <a:tailEnd/>
            </a:ln>
            <a:effectLst>
              <a:outerShdw dist="35921" dir="2700000" algn="ctr" rotWithShape="0">
                <a:schemeClr val="bg2"/>
              </a:outerShdw>
            </a:effec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200">
                  <a:solidFill>
                    <a:srgbClr val="663300"/>
                  </a:solidFill>
                </a:rPr>
                <a:t>对软件系统的需求每</a:t>
              </a:r>
              <a:r>
                <a:rPr lang="en-US" altLang="zh-CN" sz="2200">
                  <a:solidFill>
                    <a:srgbClr val="663300"/>
                  </a:solidFill>
                </a:rPr>
                <a:t>10</a:t>
              </a:r>
              <a:r>
                <a:rPr lang="zh-CN" altLang="en-US" sz="2200">
                  <a:solidFill>
                    <a:srgbClr val="663300"/>
                  </a:solidFill>
                </a:rPr>
                <a:t>年增长</a:t>
              </a:r>
              <a:r>
                <a:rPr lang="en-US" altLang="zh-CN" sz="2200">
                  <a:solidFill>
                    <a:srgbClr val="663300"/>
                  </a:solidFill>
                </a:rPr>
                <a:t>900</a:t>
              </a:r>
              <a:r>
                <a:rPr lang="zh-CN" altLang="en-US" sz="2200">
                  <a:solidFill>
                    <a:srgbClr val="663300"/>
                  </a:solidFill>
                </a:rPr>
                <a:t>％</a:t>
              </a:r>
            </a:p>
          </p:txBody>
        </p:sp>
        <p:sp>
          <p:nvSpPr>
            <p:cNvPr id="32778" name="AutoShape 8"/>
            <p:cNvSpPr>
              <a:spLocks noChangeArrowheads="1"/>
            </p:cNvSpPr>
            <p:nvPr/>
          </p:nvSpPr>
          <p:spPr bwMode="auto">
            <a:xfrm>
              <a:off x="249" y="1298"/>
              <a:ext cx="1951" cy="726"/>
            </a:xfrm>
            <a:prstGeom prst="wedgeRoundRectCallout">
              <a:avLst>
                <a:gd name="adj1" fmla="val 52921"/>
                <a:gd name="adj2" fmla="val 103444"/>
                <a:gd name="adj3" fmla="val 16667"/>
              </a:avLst>
            </a:prstGeom>
            <a:solidFill>
              <a:srgbClr val="FFFF99"/>
            </a:solidFill>
            <a:ln w="12700">
              <a:solidFill>
                <a:schemeClr val="tx1"/>
              </a:solidFill>
              <a:miter lim="800000"/>
              <a:headEnd/>
              <a:tailEnd/>
            </a:ln>
            <a:effectLst>
              <a:outerShdw dist="35921" dir="2700000" algn="ctr" rotWithShape="0">
                <a:schemeClr val="bg2"/>
              </a:outerShdw>
            </a:effec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a:solidFill>
                    <a:srgbClr val="663300"/>
                  </a:solidFill>
                </a:rPr>
                <a:t>软件行业的投资每</a:t>
              </a:r>
              <a:r>
                <a:rPr lang="en-US" altLang="zh-CN">
                  <a:solidFill>
                    <a:srgbClr val="663300"/>
                  </a:solidFill>
                </a:rPr>
                <a:t>10</a:t>
              </a:r>
              <a:r>
                <a:rPr lang="zh-CN" altLang="en-US">
                  <a:solidFill>
                    <a:srgbClr val="663300"/>
                  </a:solidFill>
                </a:rPr>
                <a:t>年增长</a:t>
              </a:r>
              <a:r>
                <a:rPr lang="en-US" altLang="zh-CN">
                  <a:solidFill>
                    <a:srgbClr val="663300"/>
                  </a:solidFill>
                </a:rPr>
                <a:t>200</a:t>
              </a:r>
              <a:r>
                <a:rPr lang="zh-CN" altLang="en-US">
                  <a:solidFill>
                    <a:srgbClr val="663300"/>
                  </a:solidFill>
                </a:rPr>
                <a:t>％</a:t>
              </a:r>
            </a:p>
          </p:txBody>
        </p:sp>
        <p:sp>
          <p:nvSpPr>
            <p:cNvPr id="32779" name="AutoShape 9"/>
            <p:cNvSpPr>
              <a:spLocks noChangeArrowheads="1"/>
            </p:cNvSpPr>
            <p:nvPr/>
          </p:nvSpPr>
          <p:spPr bwMode="auto">
            <a:xfrm>
              <a:off x="612" y="3067"/>
              <a:ext cx="2268" cy="817"/>
            </a:xfrm>
            <a:prstGeom prst="wedgeEllipseCallout">
              <a:avLst>
                <a:gd name="adj1" fmla="val 40694"/>
                <a:gd name="adj2" fmla="val -66278"/>
              </a:avLst>
            </a:prstGeom>
            <a:solidFill>
              <a:srgbClr val="FFCC00"/>
            </a:solidFill>
            <a:ln w="12700">
              <a:solidFill>
                <a:schemeClr val="tx1"/>
              </a:solidFill>
              <a:miter lim="800000"/>
              <a:headEnd/>
              <a:tailEnd/>
            </a:ln>
            <a:effectLst>
              <a:outerShdw dist="35921" dir="2700000" algn="ctr" rotWithShape="0">
                <a:schemeClr val="bg2"/>
              </a:outerShdw>
            </a:effectLst>
          </p:spPr>
          <p:txBody>
            <a:bodyPr lIns="18000" tIns="10800" rIns="18000" bIns="10800"/>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200">
                  <a:solidFill>
                    <a:srgbClr val="663300"/>
                  </a:solidFill>
                </a:rPr>
                <a:t>然而软件的生产效率同期只增长了</a:t>
              </a:r>
              <a:r>
                <a:rPr lang="en-US" altLang="zh-CN" sz="2200">
                  <a:solidFill>
                    <a:srgbClr val="663300"/>
                  </a:solidFill>
                </a:rPr>
                <a:t>35</a:t>
              </a:r>
              <a:r>
                <a:rPr lang="zh-CN" altLang="en-US" sz="2200">
                  <a:solidFill>
                    <a:srgbClr val="663300"/>
                  </a:solidFill>
                </a:rPr>
                <a:t>％</a:t>
              </a: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日期占位符 3"/>
          <p:cNvSpPr>
            <a:spLocks noGrp="1"/>
          </p:cNvSpPr>
          <p:nvPr>
            <p:ph type="dt" sz="quarter" idx="10"/>
          </p:nvPr>
        </p:nvSpPr>
        <p:spPr/>
        <p:txBody>
          <a:bodyPr/>
          <a:lstStyle/>
          <a:p>
            <a:pPr>
              <a:defRPr/>
            </a:pPr>
            <a:fld id="{B5401A83-7A01-4807-9794-457EF1FBCB80}" type="datetime1">
              <a:rPr lang="zh-CN" altLang="en-US">
                <a:solidFill>
                  <a:schemeClr val="tx1"/>
                </a:solidFill>
              </a:rPr>
              <a:pPr>
                <a:defRPr/>
              </a:pPr>
              <a:t>2020/4/14</a:t>
            </a:fld>
            <a:endParaRPr lang="en-US" altLang="zh-CN">
              <a:solidFill>
                <a:schemeClr val="tx1"/>
              </a:solidFill>
            </a:endParaRPr>
          </a:p>
        </p:txBody>
      </p:sp>
      <p:sp>
        <p:nvSpPr>
          <p:cNvPr id="405" name="灯片编号占位符 5"/>
          <p:cNvSpPr>
            <a:spLocks noGrp="1"/>
          </p:cNvSpPr>
          <p:nvPr>
            <p:ph type="sldNum" sz="quarter" idx="12"/>
          </p:nvPr>
        </p:nvSpPr>
        <p:spPr/>
        <p:txBody>
          <a:bodyPr/>
          <a:lstStyle/>
          <a:p>
            <a:pPr>
              <a:defRPr/>
            </a:pPr>
            <a:fld id="{C1F8F455-9BA5-4EC3-96D2-D9CF24BF222C}" type="slidenum">
              <a:rPr lang="en-US" altLang="zh-CN">
                <a:solidFill>
                  <a:schemeClr val="tx1"/>
                </a:solidFill>
              </a:rPr>
              <a:pPr>
                <a:defRPr/>
              </a:pPr>
              <a:t>60</a:t>
            </a:fld>
            <a:endParaRPr lang="en-US" altLang="zh-CN">
              <a:solidFill>
                <a:schemeClr val="tx1"/>
              </a:solidFill>
            </a:endParaRPr>
          </a:p>
        </p:txBody>
      </p:sp>
      <p:sp>
        <p:nvSpPr>
          <p:cNvPr id="2145282" name="Rectangle 2"/>
          <p:cNvSpPr>
            <a:spLocks noGrp="1" noChangeArrowheads="1"/>
          </p:cNvSpPr>
          <p:nvPr>
            <p:ph type="title"/>
          </p:nvPr>
        </p:nvSpPr>
        <p:spPr/>
        <p:txBody>
          <a:bodyPr/>
          <a:lstStyle/>
          <a:p>
            <a:pPr eaLnBrk="1" hangingPunct="1"/>
            <a:r>
              <a:rPr lang="zh-CN" altLang="en-US" smtClean="0"/>
              <a:t>建立配置管理的库系统</a:t>
            </a:r>
          </a:p>
        </p:txBody>
      </p:sp>
      <p:grpSp>
        <p:nvGrpSpPr>
          <p:cNvPr id="2145283" name="Group 3"/>
          <p:cNvGrpSpPr>
            <a:grpSpLocks/>
          </p:cNvGrpSpPr>
          <p:nvPr/>
        </p:nvGrpSpPr>
        <p:grpSpPr bwMode="auto">
          <a:xfrm>
            <a:off x="395288" y="1844675"/>
            <a:ext cx="8280400" cy="4848225"/>
            <a:chOff x="295" y="1071"/>
            <a:chExt cx="5034" cy="3054"/>
          </a:xfrm>
        </p:grpSpPr>
        <p:sp>
          <p:nvSpPr>
            <p:cNvPr id="145414" name="Rectangle 4"/>
            <p:cNvSpPr>
              <a:spLocks noChangeArrowheads="1"/>
            </p:cNvSpPr>
            <p:nvPr/>
          </p:nvSpPr>
          <p:spPr bwMode="auto">
            <a:xfrm>
              <a:off x="1059" y="1359"/>
              <a:ext cx="227" cy="5"/>
            </a:xfrm>
            <a:prstGeom prst="rect">
              <a:avLst/>
            </a:prstGeom>
            <a:solidFill>
              <a:srgbClr val="050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15" name="Rectangle 5"/>
            <p:cNvSpPr>
              <a:spLocks noChangeArrowheads="1"/>
            </p:cNvSpPr>
            <p:nvPr/>
          </p:nvSpPr>
          <p:spPr bwMode="auto">
            <a:xfrm>
              <a:off x="1059" y="1332"/>
              <a:ext cx="227" cy="5"/>
            </a:xfrm>
            <a:prstGeom prst="rect">
              <a:avLst/>
            </a:prstGeom>
            <a:solidFill>
              <a:srgbClr val="0B00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16" name="Rectangle 6"/>
            <p:cNvSpPr>
              <a:spLocks noChangeArrowheads="1"/>
            </p:cNvSpPr>
            <p:nvPr/>
          </p:nvSpPr>
          <p:spPr bwMode="auto">
            <a:xfrm>
              <a:off x="1059" y="1304"/>
              <a:ext cx="227" cy="8"/>
            </a:xfrm>
            <a:prstGeom prst="rect">
              <a:avLst/>
            </a:prstGeom>
            <a:solidFill>
              <a:srgbClr val="1100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17" name="Rectangle 7"/>
            <p:cNvSpPr>
              <a:spLocks noChangeArrowheads="1"/>
            </p:cNvSpPr>
            <p:nvPr/>
          </p:nvSpPr>
          <p:spPr bwMode="auto">
            <a:xfrm>
              <a:off x="1059" y="1260"/>
              <a:ext cx="227" cy="6"/>
            </a:xfrm>
            <a:prstGeom prst="rect">
              <a:avLst/>
            </a:prstGeom>
            <a:solidFill>
              <a:srgbClr val="1B00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18" name="Rectangle 8"/>
            <p:cNvSpPr>
              <a:spLocks noChangeArrowheads="1"/>
            </p:cNvSpPr>
            <p:nvPr/>
          </p:nvSpPr>
          <p:spPr bwMode="auto">
            <a:xfrm>
              <a:off x="1059" y="1252"/>
              <a:ext cx="227" cy="5"/>
            </a:xfrm>
            <a:prstGeom prst="rect">
              <a:avLst/>
            </a:prstGeom>
            <a:solidFill>
              <a:srgbClr val="1D00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19" name="Rectangle 9"/>
            <p:cNvSpPr>
              <a:spLocks noChangeArrowheads="1"/>
            </p:cNvSpPr>
            <p:nvPr/>
          </p:nvSpPr>
          <p:spPr bwMode="auto">
            <a:xfrm>
              <a:off x="1059" y="1214"/>
              <a:ext cx="227" cy="5"/>
            </a:xfrm>
            <a:prstGeom prst="rect">
              <a:avLst/>
            </a:prstGeom>
            <a:solidFill>
              <a:srgbClr val="26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20" name="Rectangle 10"/>
            <p:cNvSpPr>
              <a:spLocks noChangeArrowheads="1"/>
            </p:cNvSpPr>
            <p:nvPr/>
          </p:nvSpPr>
          <p:spPr bwMode="auto">
            <a:xfrm>
              <a:off x="1059" y="1359"/>
              <a:ext cx="227" cy="5"/>
            </a:xfrm>
            <a:prstGeom prst="rect">
              <a:avLst/>
            </a:prstGeom>
            <a:solidFill>
              <a:srgbClr val="050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21" name="Rectangle 11"/>
            <p:cNvSpPr>
              <a:spLocks noChangeArrowheads="1"/>
            </p:cNvSpPr>
            <p:nvPr/>
          </p:nvSpPr>
          <p:spPr bwMode="auto">
            <a:xfrm>
              <a:off x="1059" y="1332"/>
              <a:ext cx="227" cy="5"/>
            </a:xfrm>
            <a:prstGeom prst="rect">
              <a:avLst/>
            </a:prstGeom>
            <a:solidFill>
              <a:srgbClr val="0B00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22" name="Rectangle 12"/>
            <p:cNvSpPr>
              <a:spLocks noChangeArrowheads="1"/>
            </p:cNvSpPr>
            <p:nvPr/>
          </p:nvSpPr>
          <p:spPr bwMode="auto">
            <a:xfrm>
              <a:off x="1059" y="1304"/>
              <a:ext cx="227" cy="8"/>
            </a:xfrm>
            <a:prstGeom prst="rect">
              <a:avLst/>
            </a:prstGeom>
            <a:solidFill>
              <a:srgbClr val="1100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23" name="Rectangle 13"/>
            <p:cNvSpPr>
              <a:spLocks noChangeArrowheads="1"/>
            </p:cNvSpPr>
            <p:nvPr/>
          </p:nvSpPr>
          <p:spPr bwMode="auto">
            <a:xfrm>
              <a:off x="1059" y="1260"/>
              <a:ext cx="227" cy="6"/>
            </a:xfrm>
            <a:prstGeom prst="rect">
              <a:avLst/>
            </a:prstGeom>
            <a:solidFill>
              <a:srgbClr val="1B00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24" name="Rectangle 14"/>
            <p:cNvSpPr>
              <a:spLocks noChangeArrowheads="1"/>
            </p:cNvSpPr>
            <p:nvPr/>
          </p:nvSpPr>
          <p:spPr bwMode="auto">
            <a:xfrm>
              <a:off x="1059" y="1252"/>
              <a:ext cx="227" cy="5"/>
            </a:xfrm>
            <a:prstGeom prst="rect">
              <a:avLst/>
            </a:prstGeom>
            <a:solidFill>
              <a:srgbClr val="1D00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25" name="Rectangle 15"/>
            <p:cNvSpPr>
              <a:spLocks noChangeArrowheads="1"/>
            </p:cNvSpPr>
            <p:nvPr/>
          </p:nvSpPr>
          <p:spPr bwMode="auto">
            <a:xfrm>
              <a:off x="1059" y="1214"/>
              <a:ext cx="227" cy="5"/>
            </a:xfrm>
            <a:prstGeom prst="rect">
              <a:avLst/>
            </a:prstGeom>
            <a:solidFill>
              <a:srgbClr val="26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26" name="Rectangle 16"/>
            <p:cNvSpPr>
              <a:spLocks noChangeArrowheads="1"/>
            </p:cNvSpPr>
            <p:nvPr/>
          </p:nvSpPr>
          <p:spPr bwMode="auto">
            <a:xfrm>
              <a:off x="1059" y="1204"/>
              <a:ext cx="227" cy="5"/>
            </a:xfrm>
            <a:prstGeom prst="rect">
              <a:avLst/>
            </a:prstGeom>
            <a:solidFill>
              <a:srgbClr val="2800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nvGrpSpPr>
            <p:cNvPr id="145427" name="Group 17"/>
            <p:cNvGrpSpPr>
              <a:grpSpLocks/>
            </p:cNvGrpSpPr>
            <p:nvPr/>
          </p:nvGrpSpPr>
          <p:grpSpPr bwMode="auto">
            <a:xfrm>
              <a:off x="822" y="1168"/>
              <a:ext cx="625" cy="420"/>
              <a:chOff x="576" y="627"/>
              <a:chExt cx="673" cy="424"/>
            </a:xfrm>
          </p:grpSpPr>
          <p:sp>
            <p:nvSpPr>
              <p:cNvPr id="145769" name="Freeform 18"/>
              <p:cNvSpPr>
                <a:spLocks/>
              </p:cNvSpPr>
              <p:nvPr/>
            </p:nvSpPr>
            <p:spPr bwMode="auto">
              <a:xfrm>
                <a:off x="703" y="635"/>
                <a:ext cx="143" cy="50"/>
              </a:xfrm>
              <a:custGeom>
                <a:avLst/>
                <a:gdLst>
                  <a:gd name="T0" fmla="*/ 0 w 279"/>
                  <a:gd name="T1" fmla="*/ 0 h 122"/>
                  <a:gd name="T2" fmla="*/ 5 w 279"/>
                  <a:gd name="T3" fmla="*/ 0 h 122"/>
                  <a:gd name="T4" fmla="*/ 7 w 279"/>
                  <a:gd name="T5" fmla="*/ 0 h 122"/>
                  <a:gd name="T6" fmla="*/ 10 w 279"/>
                  <a:gd name="T7" fmla="*/ 0 h 122"/>
                  <a:gd name="T8" fmla="*/ 12 w 279"/>
                  <a:gd name="T9" fmla="*/ 0 h 122"/>
                  <a:gd name="T10" fmla="*/ 19 w 279"/>
                  <a:gd name="T11" fmla="*/ 2 h 122"/>
                  <a:gd name="T12" fmla="*/ 7 w 279"/>
                  <a:gd name="T13" fmla="*/ 3 h 122"/>
                  <a:gd name="T14" fmla="*/ 0 w 279"/>
                  <a:gd name="T15" fmla="*/ 0 h 12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9" h="122">
                    <a:moveTo>
                      <a:pt x="0" y="12"/>
                    </a:moveTo>
                    <a:lnTo>
                      <a:pt x="70" y="12"/>
                    </a:lnTo>
                    <a:lnTo>
                      <a:pt x="103" y="0"/>
                    </a:lnTo>
                    <a:lnTo>
                      <a:pt x="140" y="12"/>
                    </a:lnTo>
                    <a:lnTo>
                      <a:pt x="177" y="4"/>
                    </a:lnTo>
                    <a:lnTo>
                      <a:pt x="279" y="73"/>
                    </a:lnTo>
                    <a:lnTo>
                      <a:pt x="100" y="122"/>
                    </a:lnTo>
                    <a:lnTo>
                      <a:pt x="0" y="12"/>
                    </a:lnTo>
                    <a:close/>
                  </a:path>
                </a:pathLst>
              </a:custGeom>
              <a:solidFill>
                <a:srgbClr val="F0F0F0"/>
              </a:solidFill>
              <a:ln w="3175">
                <a:solidFill>
                  <a:srgbClr val="000000"/>
                </a:solidFill>
                <a:prstDash val="solid"/>
                <a:round/>
                <a:headEnd/>
                <a:tailEnd/>
              </a:ln>
            </p:spPr>
            <p:txBody>
              <a:bodyPr/>
              <a:lstStyle/>
              <a:p>
                <a:endParaRPr lang="zh-CN" altLang="en-US"/>
              </a:p>
            </p:txBody>
          </p:sp>
          <p:sp>
            <p:nvSpPr>
              <p:cNvPr id="145770" name="Freeform 19"/>
              <p:cNvSpPr>
                <a:spLocks/>
              </p:cNvSpPr>
              <p:nvPr/>
            </p:nvSpPr>
            <p:spPr bwMode="auto">
              <a:xfrm>
                <a:off x="631" y="825"/>
                <a:ext cx="221" cy="170"/>
              </a:xfrm>
              <a:custGeom>
                <a:avLst/>
                <a:gdLst>
                  <a:gd name="T0" fmla="*/ 22 w 438"/>
                  <a:gd name="T1" fmla="*/ 13 h 405"/>
                  <a:gd name="T2" fmla="*/ 19 w 438"/>
                  <a:gd name="T3" fmla="*/ 11 h 405"/>
                  <a:gd name="T4" fmla="*/ 17 w 438"/>
                  <a:gd name="T5" fmla="*/ 11 h 405"/>
                  <a:gd name="T6" fmla="*/ 15 w 438"/>
                  <a:gd name="T7" fmla="*/ 10 h 405"/>
                  <a:gd name="T8" fmla="*/ 14 w 438"/>
                  <a:gd name="T9" fmla="*/ 10 h 405"/>
                  <a:gd name="T10" fmla="*/ 11 w 438"/>
                  <a:gd name="T11" fmla="*/ 9 h 405"/>
                  <a:gd name="T12" fmla="*/ 11 w 438"/>
                  <a:gd name="T13" fmla="*/ 8 h 405"/>
                  <a:gd name="T14" fmla="*/ 9 w 438"/>
                  <a:gd name="T15" fmla="*/ 8 h 405"/>
                  <a:gd name="T16" fmla="*/ 7 w 438"/>
                  <a:gd name="T17" fmla="*/ 7 h 405"/>
                  <a:gd name="T18" fmla="*/ 6 w 438"/>
                  <a:gd name="T19" fmla="*/ 7 h 405"/>
                  <a:gd name="T20" fmla="*/ 5 w 438"/>
                  <a:gd name="T21" fmla="*/ 7 h 405"/>
                  <a:gd name="T22" fmla="*/ 5 w 438"/>
                  <a:gd name="T23" fmla="*/ 6 h 405"/>
                  <a:gd name="T24" fmla="*/ 2 w 438"/>
                  <a:gd name="T25" fmla="*/ 5 h 405"/>
                  <a:gd name="T26" fmla="*/ 2 w 438"/>
                  <a:gd name="T27" fmla="*/ 4 h 405"/>
                  <a:gd name="T28" fmla="*/ 1 w 438"/>
                  <a:gd name="T29" fmla="*/ 4 h 405"/>
                  <a:gd name="T30" fmla="*/ 1 w 438"/>
                  <a:gd name="T31" fmla="*/ 3 h 405"/>
                  <a:gd name="T32" fmla="*/ 1 w 438"/>
                  <a:gd name="T33" fmla="*/ 3 h 405"/>
                  <a:gd name="T34" fmla="*/ 0 w 438"/>
                  <a:gd name="T35" fmla="*/ 2 h 405"/>
                  <a:gd name="T36" fmla="*/ 1 w 438"/>
                  <a:gd name="T37" fmla="*/ 1 h 405"/>
                  <a:gd name="T38" fmla="*/ 1 w 438"/>
                  <a:gd name="T39" fmla="*/ 0 h 405"/>
                  <a:gd name="T40" fmla="*/ 7 w 438"/>
                  <a:gd name="T41" fmla="*/ 0 h 405"/>
                  <a:gd name="T42" fmla="*/ 29 w 438"/>
                  <a:gd name="T43" fmla="*/ 8 h 405"/>
                  <a:gd name="T44" fmla="*/ 22 w 438"/>
                  <a:gd name="T45" fmla="*/ 13 h 4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8" h="405">
                    <a:moveTo>
                      <a:pt x="338" y="405"/>
                    </a:moveTo>
                    <a:lnTo>
                      <a:pt x="296" y="362"/>
                    </a:lnTo>
                    <a:lnTo>
                      <a:pt x="259" y="354"/>
                    </a:lnTo>
                    <a:lnTo>
                      <a:pt x="230" y="311"/>
                    </a:lnTo>
                    <a:lnTo>
                      <a:pt x="218" y="306"/>
                    </a:lnTo>
                    <a:lnTo>
                      <a:pt x="172" y="286"/>
                    </a:lnTo>
                    <a:lnTo>
                      <a:pt x="163" y="273"/>
                    </a:lnTo>
                    <a:lnTo>
                      <a:pt x="132" y="260"/>
                    </a:lnTo>
                    <a:lnTo>
                      <a:pt x="102" y="233"/>
                    </a:lnTo>
                    <a:lnTo>
                      <a:pt x="95" y="215"/>
                    </a:lnTo>
                    <a:lnTo>
                      <a:pt x="79" y="209"/>
                    </a:lnTo>
                    <a:lnTo>
                      <a:pt x="70" y="200"/>
                    </a:lnTo>
                    <a:lnTo>
                      <a:pt x="27" y="171"/>
                    </a:lnTo>
                    <a:lnTo>
                      <a:pt x="20" y="144"/>
                    </a:lnTo>
                    <a:lnTo>
                      <a:pt x="3" y="132"/>
                    </a:lnTo>
                    <a:lnTo>
                      <a:pt x="3" y="109"/>
                    </a:lnTo>
                    <a:lnTo>
                      <a:pt x="3" y="86"/>
                    </a:lnTo>
                    <a:lnTo>
                      <a:pt x="0" y="57"/>
                    </a:lnTo>
                    <a:lnTo>
                      <a:pt x="5" y="34"/>
                    </a:lnTo>
                    <a:lnTo>
                      <a:pt x="5" y="0"/>
                    </a:lnTo>
                    <a:lnTo>
                      <a:pt x="105" y="0"/>
                    </a:lnTo>
                    <a:lnTo>
                      <a:pt x="438" y="267"/>
                    </a:lnTo>
                    <a:lnTo>
                      <a:pt x="338" y="405"/>
                    </a:lnTo>
                    <a:close/>
                  </a:path>
                </a:pathLst>
              </a:custGeom>
              <a:solidFill>
                <a:srgbClr val="C0C0C0"/>
              </a:solidFill>
              <a:ln w="3175">
                <a:solidFill>
                  <a:srgbClr val="000000"/>
                </a:solidFill>
                <a:prstDash val="solid"/>
                <a:round/>
                <a:headEnd/>
                <a:tailEnd/>
              </a:ln>
            </p:spPr>
            <p:txBody>
              <a:bodyPr/>
              <a:lstStyle/>
              <a:p>
                <a:endParaRPr lang="zh-CN" altLang="en-US"/>
              </a:p>
            </p:txBody>
          </p:sp>
          <p:sp>
            <p:nvSpPr>
              <p:cNvPr id="145771" name="Freeform 20"/>
              <p:cNvSpPr>
                <a:spLocks/>
              </p:cNvSpPr>
              <p:nvPr/>
            </p:nvSpPr>
            <p:spPr bwMode="auto">
              <a:xfrm>
                <a:off x="634" y="818"/>
                <a:ext cx="533" cy="116"/>
              </a:xfrm>
              <a:custGeom>
                <a:avLst/>
                <a:gdLst>
                  <a:gd name="T0" fmla="*/ 69 w 1053"/>
                  <a:gd name="T1" fmla="*/ 3 h 280"/>
                  <a:gd name="T2" fmla="*/ 69 w 1053"/>
                  <a:gd name="T3" fmla="*/ 3 h 280"/>
                  <a:gd name="T4" fmla="*/ 65 w 1053"/>
                  <a:gd name="T5" fmla="*/ 2 h 280"/>
                  <a:gd name="T6" fmla="*/ 63 w 1053"/>
                  <a:gd name="T7" fmla="*/ 2 h 280"/>
                  <a:gd name="T8" fmla="*/ 60 w 1053"/>
                  <a:gd name="T9" fmla="*/ 2 h 280"/>
                  <a:gd name="T10" fmla="*/ 10 w 1053"/>
                  <a:gd name="T11" fmla="*/ 0 h 280"/>
                  <a:gd name="T12" fmla="*/ 6 w 1053"/>
                  <a:gd name="T13" fmla="*/ 0 h 280"/>
                  <a:gd name="T14" fmla="*/ 5 w 1053"/>
                  <a:gd name="T15" fmla="*/ 0 h 280"/>
                  <a:gd name="T16" fmla="*/ 0 w 1053"/>
                  <a:gd name="T17" fmla="*/ 0 h 280"/>
                  <a:gd name="T18" fmla="*/ 6 w 1053"/>
                  <a:gd name="T19" fmla="*/ 2 h 280"/>
                  <a:gd name="T20" fmla="*/ 7 w 1053"/>
                  <a:gd name="T21" fmla="*/ 2 h 280"/>
                  <a:gd name="T22" fmla="*/ 11 w 1053"/>
                  <a:gd name="T23" fmla="*/ 3 h 280"/>
                  <a:gd name="T24" fmla="*/ 12 w 1053"/>
                  <a:gd name="T25" fmla="*/ 4 h 280"/>
                  <a:gd name="T26" fmla="*/ 15 w 1053"/>
                  <a:gd name="T27" fmla="*/ 5 h 280"/>
                  <a:gd name="T28" fmla="*/ 17 w 1053"/>
                  <a:gd name="T29" fmla="*/ 5 h 280"/>
                  <a:gd name="T30" fmla="*/ 19 w 1053"/>
                  <a:gd name="T31" fmla="*/ 6 h 280"/>
                  <a:gd name="T32" fmla="*/ 20 w 1053"/>
                  <a:gd name="T33" fmla="*/ 7 h 280"/>
                  <a:gd name="T34" fmla="*/ 22 w 1053"/>
                  <a:gd name="T35" fmla="*/ 7 h 280"/>
                  <a:gd name="T36" fmla="*/ 22 w 1053"/>
                  <a:gd name="T37" fmla="*/ 7 h 280"/>
                  <a:gd name="T38" fmla="*/ 30 w 1053"/>
                  <a:gd name="T39" fmla="*/ 8 h 280"/>
                  <a:gd name="T40" fmla="*/ 66 w 1053"/>
                  <a:gd name="T41" fmla="*/ 6 h 280"/>
                  <a:gd name="T42" fmla="*/ 69 w 1053"/>
                  <a:gd name="T43" fmla="*/ 3 h 2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53" h="280">
                    <a:moveTo>
                      <a:pt x="1053" y="92"/>
                    </a:moveTo>
                    <a:lnTo>
                      <a:pt x="1053" y="95"/>
                    </a:lnTo>
                    <a:lnTo>
                      <a:pt x="990" y="83"/>
                    </a:lnTo>
                    <a:lnTo>
                      <a:pt x="961" y="83"/>
                    </a:lnTo>
                    <a:lnTo>
                      <a:pt x="913" y="72"/>
                    </a:lnTo>
                    <a:lnTo>
                      <a:pt x="149" y="0"/>
                    </a:lnTo>
                    <a:lnTo>
                      <a:pt x="92" y="0"/>
                    </a:lnTo>
                    <a:lnTo>
                      <a:pt x="69" y="11"/>
                    </a:lnTo>
                    <a:lnTo>
                      <a:pt x="0" y="20"/>
                    </a:lnTo>
                    <a:lnTo>
                      <a:pt x="85" y="68"/>
                    </a:lnTo>
                    <a:lnTo>
                      <a:pt x="97" y="89"/>
                    </a:lnTo>
                    <a:lnTo>
                      <a:pt x="161" y="112"/>
                    </a:lnTo>
                    <a:lnTo>
                      <a:pt x="180" y="139"/>
                    </a:lnTo>
                    <a:lnTo>
                      <a:pt x="231" y="152"/>
                    </a:lnTo>
                    <a:lnTo>
                      <a:pt x="254" y="174"/>
                    </a:lnTo>
                    <a:lnTo>
                      <a:pt x="291" y="203"/>
                    </a:lnTo>
                    <a:lnTo>
                      <a:pt x="309" y="220"/>
                    </a:lnTo>
                    <a:lnTo>
                      <a:pt x="326" y="238"/>
                    </a:lnTo>
                    <a:lnTo>
                      <a:pt x="333" y="241"/>
                    </a:lnTo>
                    <a:lnTo>
                      <a:pt x="457" y="280"/>
                    </a:lnTo>
                    <a:lnTo>
                      <a:pt x="999" y="191"/>
                    </a:lnTo>
                    <a:lnTo>
                      <a:pt x="1053" y="92"/>
                    </a:lnTo>
                    <a:close/>
                  </a:path>
                </a:pathLst>
              </a:custGeom>
              <a:solidFill>
                <a:srgbClr val="F0F0F0"/>
              </a:solidFill>
              <a:ln w="3175">
                <a:solidFill>
                  <a:srgbClr val="000000"/>
                </a:solidFill>
                <a:prstDash val="solid"/>
                <a:round/>
                <a:headEnd/>
                <a:tailEnd/>
              </a:ln>
            </p:spPr>
            <p:txBody>
              <a:bodyPr/>
              <a:lstStyle/>
              <a:p>
                <a:endParaRPr lang="zh-CN" altLang="en-US"/>
              </a:p>
            </p:txBody>
          </p:sp>
          <p:sp>
            <p:nvSpPr>
              <p:cNvPr id="145772" name="Freeform 21"/>
              <p:cNvSpPr>
                <a:spLocks/>
              </p:cNvSpPr>
              <p:nvPr/>
            </p:nvSpPr>
            <p:spPr bwMode="auto">
              <a:xfrm>
                <a:off x="797" y="856"/>
                <a:ext cx="370" cy="139"/>
              </a:xfrm>
              <a:custGeom>
                <a:avLst/>
                <a:gdLst>
                  <a:gd name="T0" fmla="*/ 45 w 732"/>
                  <a:gd name="T1" fmla="*/ 0 h 330"/>
                  <a:gd name="T2" fmla="*/ 43 w 732"/>
                  <a:gd name="T3" fmla="*/ 1 h 330"/>
                  <a:gd name="T4" fmla="*/ 40 w 732"/>
                  <a:gd name="T5" fmla="*/ 1 h 330"/>
                  <a:gd name="T6" fmla="*/ 38 w 732"/>
                  <a:gd name="T7" fmla="*/ 1 h 330"/>
                  <a:gd name="T8" fmla="*/ 35 w 732"/>
                  <a:gd name="T9" fmla="*/ 2 h 330"/>
                  <a:gd name="T10" fmla="*/ 31 w 732"/>
                  <a:gd name="T11" fmla="*/ 2 h 330"/>
                  <a:gd name="T12" fmla="*/ 27 w 732"/>
                  <a:gd name="T13" fmla="*/ 2 h 330"/>
                  <a:gd name="T14" fmla="*/ 25 w 732"/>
                  <a:gd name="T15" fmla="*/ 2 h 330"/>
                  <a:gd name="T16" fmla="*/ 22 w 732"/>
                  <a:gd name="T17" fmla="*/ 3 h 330"/>
                  <a:gd name="T18" fmla="*/ 19 w 732"/>
                  <a:gd name="T19" fmla="*/ 3 h 330"/>
                  <a:gd name="T20" fmla="*/ 14 w 732"/>
                  <a:gd name="T21" fmla="*/ 4 h 330"/>
                  <a:gd name="T22" fmla="*/ 10 w 732"/>
                  <a:gd name="T23" fmla="*/ 4 h 330"/>
                  <a:gd name="T24" fmla="*/ 8 w 732"/>
                  <a:gd name="T25" fmla="*/ 4 h 330"/>
                  <a:gd name="T26" fmla="*/ 4 w 732"/>
                  <a:gd name="T27" fmla="*/ 4 h 330"/>
                  <a:gd name="T28" fmla="*/ 2 w 732"/>
                  <a:gd name="T29" fmla="*/ 5 h 330"/>
                  <a:gd name="T30" fmla="*/ 1 w 732"/>
                  <a:gd name="T31" fmla="*/ 5 h 330"/>
                  <a:gd name="T32" fmla="*/ 1 w 732"/>
                  <a:gd name="T33" fmla="*/ 6 h 330"/>
                  <a:gd name="T34" fmla="*/ 1 w 732"/>
                  <a:gd name="T35" fmla="*/ 7 h 330"/>
                  <a:gd name="T36" fmla="*/ 0 w 732"/>
                  <a:gd name="T37" fmla="*/ 8 h 330"/>
                  <a:gd name="T38" fmla="*/ 1 w 732"/>
                  <a:gd name="T39" fmla="*/ 9 h 330"/>
                  <a:gd name="T40" fmla="*/ 1 w 732"/>
                  <a:gd name="T41" fmla="*/ 10 h 330"/>
                  <a:gd name="T42" fmla="*/ 1 w 732"/>
                  <a:gd name="T43" fmla="*/ 11 h 330"/>
                  <a:gd name="T44" fmla="*/ 9 w 732"/>
                  <a:gd name="T45" fmla="*/ 9 h 330"/>
                  <a:gd name="T46" fmla="*/ 10 w 732"/>
                  <a:gd name="T47" fmla="*/ 9 h 330"/>
                  <a:gd name="T48" fmla="*/ 12 w 732"/>
                  <a:gd name="T49" fmla="*/ 9 h 330"/>
                  <a:gd name="T50" fmla="*/ 16 w 732"/>
                  <a:gd name="T51" fmla="*/ 8 h 330"/>
                  <a:gd name="T52" fmla="*/ 20 w 732"/>
                  <a:gd name="T53" fmla="*/ 8 h 330"/>
                  <a:gd name="T54" fmla="*/ 21 w 732"/>
                  <a:gd name="T55" fmla="*/ 8 h 330"/>
                  <a:gd name="T56" fmla="*/ 25 w 732"/>
                  <a:gd name="T57" fmla="*/ 8 h 330"/>
                  <a:gd name="T58" fmla="*/ 27 w 732"/>
                  <a:gd name="T59" fmla="*/ 7 h 330"/>
                  <a:gd name="T60" fmla="*/ 29 w 732"/>
                  <a:gd name="T61" fmla="*/ 7 h 330"/>
                  <a:gd name="T62" fmla="*/ 30 w 732"/>
                  <a:gd name="T63" fmla="*/ 7 h 330"/>
                  <a:gd name="T64" fmla="*/ 32 w 732"/>
                  <a:gd name="T65" fmla="*/ 7 h 330"/>
                  <a:gd name="T66" fmla="*/ 39 w 732"/>
                  <a:gd name="T67" fmla="*/ 6 h 330"/>
                  <a:gd name="T68" fmla="*/ 41 w 732"/>
                  <a:gd name="T69" fmla="*/ 5 h 330"/>
                  <a:gd name="T70" fmla="*/ 43 w 732"/>
                  <a:gd name="T71" fmla="*/ 5 h 330"/>
                  <a:gd name="T72" fmla="*/ 44 w 732"/>
                  <a:gd name="T73" fmla="*/ 5 h 330"/>
                  <a:gd name="T74" fmla="*/ 46 w 732"/>
                  <a:gd name="T75" fmla="*/ 5 h 330"/>
                  <a:gd name="T76" fmla="*/ 47 w 732"/>
                  <a:gd name="T77" fmla="*/ 5 h 330"/>
                  <a:gd name="T78" fmla="*/ 48 w 732"/>
                  <a:gd name="T79" fmla="*/ 5 h 330"/>
                  <a:gd name="T80" fmla="*/ 48 w 732"/>
                  <a:gd name="T81" fmla="*/ 3 h 330"/>
                  <a:gd name="T82" fmla="*/ 48 w 732"/>
                  <a:gd name="T83" fmla="*/ 2 h 330"/>
                  <a:gd name="T84" fmla="*/ 48 w 732"/>
                  <a:gd name="T85" fmla="*/ 2 h 330"/>
                  <a:gd name="T86" fmla="*/ 48 w 732"/>
                  <a:gd name="T87" fmla="*/ 0 h 330"/>
                  <a:gd name="T88" fmla="*/ 47 w 732"/>
                  <a:gd name="T89" fmla="*/ 0 h 330"/>
                  <a:gd name="T90" fmla="*/ 45 w 732"/>
                  <a:gd name="T91" fmla="*/ 0 h 3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732" h="330">
                    <a:moveTo>
                      <a:pt x="693" y="17"/>
                    </a:moveTo>
                    <a:lnTo>
                      <a:pt x="665" y="30"/>
                    </a:lnTo>
                    <a:lnTo>
                      <a:pt x="623" y="44"/>
                    </a:lnTo>
                    <a:lnTo>
                      <a:pt x="580" y="44"/>
                    </a:lnTo>
                    <a:lnTo>
                      <a:pt x="538" y="52"/>
                    </a:lnTo>
                    <a:lnTo>
                      <a:pt x="481" y="60"/>
                    </a:lnTo>
                    <a:lnTo>
                      <a:pt x="420" y="69"/>
                    </a:lnTo>
                    <a:lnTo>
                      <a:pt x="378" y="69"/>
                    </a:lnTo>
                    <a:lnTo>
                      <a:pt x="333" y="90"/>
                    </a:lnTo>
                    <a:lnTo>
                      <a:pt x="288" y="100"/>
                    </a:lnTo>
                    <a:lnTo>
                      <a:pt x="216" y="120"/>
                    </a:lnTo>
                    <a:lnTo>
                      <a:pt x="150" y="122"/>
                    </a:lnTo>
                    <a:lnTo>
                      <a:pt x="114" y="131"/>
                    </a:lnTo>
                    <a:lnTo>
                      <a:pt x="53" y="134"/>
                    </a:lnTo>
                    <a:lnTo>
                      <a:pt x="29" y="143"/>
                    </a:lnTo>
                    <a:lnTo>
                      <a:pt x="4" y="146"/>
                    </a:lnTo>
                    <a:lnTo>
                      <a:pt x="7" y="202"/>
                    </a:lnTo>
                    <a:lnTo>
                      <a:pt x="10" y="214"/>
                    </a:lnTo>
                    <a:lnTo>
                      <a:pt x="0" y="248"/>
                    </a:lnTo>
                    <a:lnTo>
                      <a:pt x="4" y="282"/>
                    </a:lnTo>
                    <a:lnTo>
                      <a:pt x="10" y="303"/>
                    </a:lnTo>
                    <a:lnTo>
                      <a:pt x="4" y="330"/>
                    </a:lnTo>
                    <a:lnTo>
                      <a:pt x="137" y="294"/>
                    </a:lnTo>
                    <a:lnTo>
                      <a:pt x="146" y="294"/>
                    </a:lnTo>
                    <a:lnTo>
                      <a:pt x="188" y="279"/>
                    </a:lnTo>
                    <a:lnTo>
                      <a:pt x="248" y="270"/>
                    </a:lnTo>
                    <a:lnTo>
                      <a:pt x="300" y="270"/>
                    </a:lnTo>
                    <a:lnTo>
                      <a:pt x="325" y="257"/>
                    </a:lnTo>
                    <a:lnTo>
                      <a:pt x="375" y="248"/>
                    </a:lnTo>
                    <a:lnTo>
                      <a:pt x="418" y="221"/>
                    </a:lnTo>
                    <a:lnTo>
                      <a:pt x="442" y="228"/>
                    </a:lnTo>
                    <a:lnTo>
                      <a:pt x="462" y="211"/>
                    </a:lnTo>
                    <a:lnTo>
                      <a:pt x="490" y="211"/>
                    </a:lnTo>
                    <a:lnTo>
                      <a:pt x="605" y="185"/>
                    </a:lnTo>
                    <a:lnTo>
                      <a:pt x="629" y="180"/>
                    </a:lnTo>
                    <a:lnTo>
                      <a:pt x="660" y="180"/>
                    </a:lnTo>
                    <a:lnTo>
                      <a:pt x="676" y="160"/>
                    </a:lnTo>
                    <a:lnTo>
                      <a:pt x="704" y="160"/>
                    </a:lnTo>
                    <a:lnTo>
                      <a:pt x="719" y="148"/>
                    </a:lnTo>
                    <a:lnTo>
                      <a:pt x="729" y="146"/>
                    </a:lnTo>
                    <a:lnTo>
                      <a:pt x="732" y="100"/>
                    </a:lnTo>
                    <a:lnTo>
                      <a:pt x="727" y="60"/>
                    </a:lnTo>
                    <a:lnTo>
                      <a:pt x="729" y="51"/>
                    </a:lnTo>
                    <a:lnTo>
                      <a:pt x="727" y="11"/>
                    </a:lnTo>
                    <a:lnTo>
                      <a:pt x="722" y="0"/>
                    </a:lnTo>
                    <a:lnTo>
                      <a:pt x="693" y="17"/>
                    </a:lnTo>
                    <a:close/>
                  </a:path>
                </a:pathLst>
              </a:custGeom>
              <a:solidFill>
                <a:srgbClr val="DCDCDC"/>
              </a:solidFill>
              <a:ln w="3175">
                <a:solidFill>
                  <a:srgbClr val="000000"/>
                </a:solidFill>
                <a:prstDash val="solid"/>
                <a:round/>
                <a:headEnd/>
                <a:tailEnd/>
              </a:ln>
            </p:spPr>
            <p:txBody>
              <a:bodyPr/>
              <a:lstStyle/>
              <a:p>
                <a:endParaRPr lang="zh-CN" altLang="en-US"/>
              </a:p>
            </p:txBody>
          </p:sp>
          <p:sp>
            <p:nvSpPr>
              <p:cNvPr id="145773" name="Freeform 22"/>
              <p:cNvSpPr>
                <a:spLocks/>
              </p:cNvSpPr>
              <p:nvPr/>
            </p:nvSpPr>
            <p:spPr bwMode="auto">
              <a:xfrm>
                <a:off x="694" y="643"/>
                <a:ext cx="100" cy="215"/>
              </a:xfrm>
              <a:custGeom>
                <a:avLst/>
                <a:gdLst>
                  <a:gd name="T0" fmla="*/ 13 w 195"/>
                  <a:gd name="T1" fmla="*/ 1 h 513"/>
                  <a:gd name="T2" fmla="*/ 10 w 195"/>
                  <a:gd name="T3" fmla="*/ 1 h 513"/>
                  <a:gd name="T4" fmla="*/ 7 w 195"/>
                  <a:gd name="T5" fmla="*/ 0 h 513"/>
                  <a:gd name="T6" fmla="*/ 6 w 195"/>
                  <a:gd name="T7" fmla="*/ 0 h 513"/>
                  <a:gd name="T8" fmla="*/ 3 w 195"/>
                  <a:gd name="T9" fmla="*/ 0 h 513"/>
                  <a:gd name="T10" fmla="*/ 2 w 195"/>
                  <a:gd name="T11" fmla="*/ 0 h 513"/>
                  <a:gd name="T12" fmla="*/ 1 w 195"/>
                  <a:gd name="T13" fmla="*/ 2 h 513"/>
                  <a:gd name="T14" fmla="*/ 2 w 195"/>
                  <a:gd name="T15" fmla="*/ 3 h 513"/>
                  <a:gd name="T16" fmla="*/ 1 w 195"/>
                  <a:gd name="T17" fmla="*/ 4 h 513"/>
                  <a:gd name="T18" fmla="*/ 2 w 195"/>
                  <a:gd name="T19" fmla="*/ 5 h 513"/>
                  <a:gd name="T20" fmla="*/ 1 w 195"/>
                  <a:gd name="T21" fmla="*/ 7 h 513"/>
                  <a:gd name="T22" fmla="*/ 1 w 195"/>
                  <a:gd name="T23" fmla="*/ 8 h 513"/>
                  <a:gd name="T24" fmla="*/ 1 w 195"/>
                  <a:gd name="T25" fmla="*/ 10 h 513"/>
                  <a:gd name="T26" fmla="*/ 1 w 195"/>
                  <a:gd name="T27" fmla="*/ 10 h 513"/>
                  <a:gd name="T28" fmla="*/ 1 w 195"/>
                  <a:gd name="T29" fmla="*/ 12 h 513"/>
                  <a:gd name="T30" fmla="*/ 1 w 195"/>
                  <a:gd name="T31" fmla="*/ 13 h 513"/>
                  <a:gd name="T32" fmla="*/ 0 w 195"/>
                  <a:gd name="T33" fmla="*/ 13 h 513"/>
                  <a:gd name="T34" fmla="*/ 4 w 195"/>
                  <a:gd name="T35" fmla="*/ 14 h 513"/>
                  <a:gd name="T36" fmla="*/ 5 w 195"/>
                  <a:gd name="T37" fmla="*/ 14 h 513"/>
                  <a:gd name="T38" fmla="*/ 7 w 195"/>
                  <a:gd name="T39" fmla="*/ 15 h 513"/>
                  <a:gd name="T40" fmla="*/ 9 w 195"/>
                  <a:gd name="T41" fmla="*/ 15 h 513"/>
                  <a:gd name="T42" fmla="*/ 10 w 195"/>
                  <a:gd name="T43" fmla="*/ 16 h 513"/>
                  <a:gd name="T44" fmla="*/ 12 w 195"/>
                  <a:gd name="T45" fmla="*/ 16 h 513"/>
                  <a:gd name="T46" fmla="*/ 13 w 195"/>
                  <a:gd name="T47" fmla="*/ 16 h 513"/>
                  <a:gd name="T48" fmla="*/ 13 w 195"/>
                  <a:gd name="T49" fmla="*/ 1 h 5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5" h="513">
                    <a:moveTo>
                      <a:pt x="195" y="33"/>
                    </a:moveTo>
                    <a:lnTo>
                      <a:pt x="141" y="30"/>
                    </a:lnTo>
                    <a:lnTo>
                      <a:pt x="104" y="18"/>
                    </a:lnTo>
                    <a:lnTo>
                      <a:pt x="78" y="13"/>
                    </a:lnTo>
                    <a:lnTo>
                      <a:pt x="46" y="15"/>
                    </a:lnTo>
                    <a:lnTo>
                      <a:pt x="22" y="0"/>
                    </a:lnTo>
                    <a:lnTo>
                      <a:pt x="16" y="62"/>
                    </a:lnTo>
                    <a:lnTo>
                      <a:pt x="22" y="94"/>
                    </a:lnTo>
                    <a:lnTo>
                      <a:pt x="12" y="131"/>
                    </a:lnTo>
                    <a:lnTo>
                      <a:pt x="18" y="177"/>
                    </a:lnTo>
                    <a:lnTo>
                      <a:pt x="16" y="230"/>
                    </a:lnTo>
                    <a:lnTo>
                      <a:pt x="16" y="259"/>
                    </a:lnTo>
                    <a:lnTo>
                      <a:pt x="6" y="305"/>
                    </a:lnTo>
                    <a:lnTo>
                      <a:pt x="16" y="336"/>
                    </a:lnTo>
                    <a:lnTo>
                      <a:pt x="6" y="376"/>
                    </a:lnTo>
                    <a:lnTo>
                      <a:pt x="16" y="407"/>
                    </a:lnTo>
                    <a:lnTo>
                      <a:pt x="0" y="426"/>
                    </a:lnTo>
                    <a:lnTo>
                      <a:pt x="50" y="456"/>
                    </a:lnTo>
                    <a:lnTo>
                      <a:pt x="64" y="460"/>
                    </a:lnTo>
                    <a:lnTo>
                      <a:pt x="97" y="480"/>
                    </a:lnTo>
                    <a:lnTo>
                      <a:pt x="133" y="487"/>
                    </a:lnTo>
                    <a:lnTo>
                      <a:pt x="144" y="501"/>
                    </a:lnTo>
                    <a:lnTo>
                      <a:pt x="170" y="501"/>
                    </a:lnTo>
                    <a:lnTo>
                      <a:pt x="186" y="513"/>
                    </a:lnTo>
                    <a:lnTo>
                      <a:pt x="195" y="33"/>
                    </a:lnTo>
                    <a:close/>
                  </a:path>
                </a:pathLst>
              </a:custGeom>
              <a:solidFill>
                <a:srgbClr val="B4B4B4"/>
              </a:solidFill>
              <a:ln w="3175">
                <a:solidFill>
                  <a:srgbClr val="000000"/>
                </a:solidFill>
                <a:prstDash val="solid"/>
                <a:round/>
                <a:headEnd/>
                <a:tailEnd/>
              </a:ln>
            </p:spPr>
            <p:txBody>
              <a:bodyPr/>
              <a:lstStyle/>
              <a:p>
                <a:endParaRPr lang="zh-CN" altLang="en-US"/>
              </a:p>
            </p:txBody>
          </p:sp>
          <p:sp>
            <p:nvSpPr>
              <p:cNvPr id="145774" name="Freeform 23"/>
              <p:cNvSpPr>
                <a:spLocks/>
              </p:cNvSpPr>
              <p:nvPr/>
            </p:nvSpPr>
            <p:spPr bwMode="auto">
              <a:xfrm>
                <a:off x="791" y="627"/>
                <a:ext cx="327" cy="68"/>
              </a:xfrm>
              <a:custGeom>
                <a:avLst/>
                <a:gdLst>
                  <a:gd name="T0" fmla="*/ 41 w 652"/>
                  <a:gd name="T1" fmla="*/ 1 h 164"/>
                  <a:gd name="T2" fmla="*/ 33 w 652"/>
                  <a:gd name="T3" fmla="*/ 0 h 164"/>
                  <a:gd name="T4" fmla="*/ 32 w 652"/>
                  <a:gd name="T5" fmla="*/ 0 h 164"/>
                  <a:gd name="T6" fmla="*/ 29 w 652"/>
                  <a:gd name="T7" fmla="*/ 0 h 164"/>
                  <a:gd name="T8" fmla="*/ 26 w 652"/>
                  <a:gd name="T9" fmla="*/ 0 h 164"/>
                  <a:gd name="T10" fmla="*/ 22 w 652"/>
                  <a:gd name="T11" fmla="*/ 0 h 164"/>
                  <a:gd name="T12" fmla="*/ 18 w 652"/>
                  <a:gd name="T13" fmla="*/ 0 h 164"/>
                  <a:gd name="T14" fmla="*/ 16 w 652"/>
                  <a:gd name="T15" fmla="*/ 0 h 164"/>
                  <a:gd name="T16" fmla="*/ 12 w 652"/>
                  <a:gd name="T17" fmla="*/ 0 h 164"/>
                  <a:gd name="T18" fmla="*/ 10 w 652"/>
                  <a:gd name="T19" fmla="*/ 0 h 164"/>
                  <a:gd name="T20" fmla="*/ 6 w 652"/>
                  <a:gd name="T21" fmla="*/ 0 h 164"/>
                  <a:gd name="T22" fmla="*/ 3 w 652"/>
                  <a:gd name="T23" fmla="*/ 1 h 164"/>
                  <a:gd name="T24" fmla="*/ 0 w 652"/>
                  <a:gd name="T25" fmla="*/ 1 h 164"/>
                  <a:gd name="T26" fmla="*/ 3 w 652"/>
                  <a:gd name="T27" fmla="*/ 5 h 164"/>
                  <a:gd name="T28" fmla="*/ 39 w 652"/>
                  <a:gd name="T29" fmla="*/ 2 h 164"/>
                  <a:gd name="T30" fmla="*/ 41 w 652"/>
                  <a:gd name="T31" fmla="*/ 1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52" h="164">
                    <a:moveTo>
                      <a:pt x="652" y="24"/>
                    </a:moveTo>
                    <a:lnTo>
                      <a:pt x="517" y="3"/>
                    </a:lnTo>
                    <a:lnTo>
                      <a:pt x="501" y="3"/>
                    </a:lnTo>
                    <a:lnTo>
                      <a:pt x="455" y="0"/>
                    </a:lnTo>
                    <a:lnTo>
                      <a:pt x="409" y="0"/>
                    </a:lnTo>
                    <a:lnTo>
                      <a:pt x="342" y="9"/>
                    </a:lnTo>
                    <a:lnTo>
                      <a:pt x="284" y="9"/>
                    </a:lnTo>
                    <a:lnTo>
                      <a:pt x="248" y="9"/>
                    </a:lnTo>
                    <a:lnTo>
                      <a:pt x="182" y="13"/>
                    </a:lnTo>
                    <a:lnTo>
                      <a:pt x="157" y="13"/>
                    </a:lnTo>
                    <a:lnTo>
                      <a:pt x="81" y="20"/>
                    </a:lnTo>
                    <a:lnTo>
                      <a:pt x="34" y="24"/>
                    </a:lnTo>
                    <a:lnTo>
                      <a:pt x="0" y="32"/>
                    </a:lnTo>
                    <a:lnTo>
                      <a:pt x="34" y="164"/>
                    </a:lnTo>
                    <a:lnTo>
                      <a:pt x="619" y="73"/>
                    </a:lnTo>
                    <a:lnTo>
                      <a:pt x="652" y="24"/>
                    </a:lnTo>
                    <a:close/>
                  </a:path>
                </a:pathLst>
              </a:custGeom>
              <a:solidFill>
                <a:srgbClr val="F0F0F0"/>
              </a:solidFill>
              <a:ln w="3175">
                <a:solidFill>
                  <a:srgbClr val="000000"/>
                </a:solidFill>
                <a:prstDash val="solid"/>
                <a:round/>
                <a:headEnd/>
                <a:tailEnd/>
              </a:ln>
            </p:spPr>
            <p:txBody>
              <a:bodyPr/>
              <a:lstStyle/>
              <a:p>
                <a:endParaRPr lang="zh-CN" altLang="en-US"/>
              </a:p>
            </p:txBody>
          </p:sp>
          <p:sp>
            <p:nvSpPr>
              <p:cNvPr id="145775" name="Freeform 24"/>
              <p:cNvSpPr>
                <a:spLocks/>
              </p:cNvSpPr>
              <p:nvPr/>
            </p:nvSpPr>
            <p:spPr bwMode="auto">
              <a:xfrm>
                <a:off x="782" y="643"/>
                <a:ext cx="67" cy="246"/>
              </a:xfrm>
              <a:custGeom>
                <a:avLst/>
                <a:gdLst>
                  <a:gd name="T0" fmla="*/ 6 w 131"/>
                  <a:gd name="T1" fmla="*/ 1 h 586"/>
                  <a:gd name="T2" fmla="*/ 2 w 131"/>
                  <a:gd name="T3" fmla="*/ 0 h 586"/>
                  <a:gd name="T4" fmla="*/ 1 w 131"/>
                  <a:gd name="T5" fmla="*/ 0 h 586"/>
                  <a:gd name="T6" fmla="*/ 1 w 131"/>
                  <a:gd name="T7" fmla="*/ 2 h 586"/>
                  <a:gd name="T8" fmla="*/ 1 w 131"/>
                  <a:gd name="T9" fmla="*/ 3 h 586"/>
                  <a:gd name="T10" fmla="*/ 1 w 131"/>
                  <a:gd name="T11" fmla="*/ 5 h 586"/>
                  <a:gd name="T12" fmla="*/ 1 w 131"/>
                  <a:gd name="T13" fmla="*/ 5 h 586"/>
                  <a:gd name="T14" fmla="*/ 1 w 131"/>
                  <a:gd name="T15" fmla="*/ 8 h 586"/>
                  <a:gd name="T16" fmla="*/ 1 w 131"/>
                  <a:gd name="T17" fmla="*/ 8 h 586"/>
                  <a:gd name="T18" fmla="*/ 1 w 131"/>
                  <a:gd name="T19" fmla="*/ 10 h 586"/>
                  <a:gd name="T20" fmla="*/ 1 w 131"/>
                  <a:gd name="T21" fmla="*/ 11 h 586"/>
                  <a:gd name="T22" fmla="*/ 0 w 131"/>
                  <a:gd name="T23" fmla="*/ 13 h 586"/>
                  <a:gd name="T24" fmla="*/ 1 w 131"/>
                  <a:gd name="T25" fmla="*/ 14 h 586"/>
                  <a:gd name="T26" fmla="*/ 0 w 131"/>
                  <a:gd name="T27" fmla="*/ 16 h 586"/>
                  <a:gd name="T28" fmla="*/ 0 w 131"/>
                  <a:gd name="T29" fmla="*/ 17 h 586"/>
                  <a:gd name="T30" fmla="*/ 0 w 131"/>
                  <a:gd name="T31" fmla="*/ 17 h 586"/>
                  <a:gd name="T32" fmla="*/ 4 w 131"/>
                  <a:gd name="T33" fmla="*/ 18 h 586"/>
                  <a:gd name="T34" fmla="*/ 5 w 131"/>
                  <a:gd name="T35" fmla="*/ 18 h 586"/>
                  <a:gd name="T36" fmla="*/ 6 w 131"/>
                  <a:gd name="T37" fmla="*/ 18 h 586"/>
                  <a:gd name="T38" fmla="*/ 9 w 131"/>
                  <a:gd name="T39" fmla="*/ 10 h 586"/>
                  <a:gd name="T40" fmla="*/ 7 w 131"/>
                  <a:gd name="T41" fmla="*/ 2 h 586"/>
                  <a:gd name="T42" fmla="*/ 6 w 131"/>
                  <a:gd name="T43" fmla="*/ 1 h 5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1" h="586">
                    <a:moveTo>
                      <a:pt x="84" y="29"/>
                    </a:moveTo>
                    <a:lnTo>
                      <a:pt x="25" y="10"/>
                    </a:lnTo>
                    <a:lnTo>
                      <a:pt x="14" y="0"/>
                    </a:lnTo>
                    <a:lnTo>
                      <a:pt x="12" y="68"/>
                    </a:lnTo>
                    <a:lnTo>
                      <a:pt x="14" y="97"/>
                    </a:lnTo>
                    <a:lnTo>
                      <a:pt x="8" y="160"/>
                    </a:lnTo>
                    <a:lnTo>
                      <a:pt x="12" y="182"/>
                    </a:lnTo>
                    <a:lnTo>
                      <a:pt x="5" y="238"/>
                    </a:lnTo>
                    <a:lnTo>
                      <a:pt x="5" y="255"/>
                    </a:lnTo>
                    <a:lnTo>
                      <a:pt x="5" y="327"/>
                    </a:lnTo>
                    <a:lnTo>
                      <a:pt x="12" y="350"/>
                    </a:lnTo>
                    <a:lnTo>
                      <a:pt x="0" y="411"/>
                    </a:lnTo>
                    <a:lnTo>
                      <a:pt x="5" y="466"/>
                    </a:lnTo>
                    <a:lnTo>
                      <a:pt x="0" y="511"/>
                    </a:lnTo>
                    <a:lnTo>
                      <a:pt x="0" y="541"/>
                    </a:lnTo>
                    <a:lnTo>
                      <a:pt x="0" y="551"/>
                    </a:lnTo>
                    <a:lnTo>
                      <a:pt x="54" y="574"/>
                    </a:lnTo>
                    <a:lnTo>
                      <a:pt x="77" y="576"/>
                    </a:lnTo>
                    <a:lnTo>
                      <a:pt x="86" y="586"/>
                    </a:lnTo>
                    <a:lnTo>
                      <a:pt x="131" y="333"/>
                    </a:lnTo>
                    <a:lnTo>
                      <a:pt x="100" y="60"/>
                    </a:lnTo>
                    <a:lnTo>
                      <a:pt x="84" y="29"/>
                    </a:lnTo>
                    <a:close/>
                  </a:path>
                </a:pathLst>
              </a:custGeom>
              <a:solidFill>
                <a:srgbClr val="B4B4B4"/>
              </a:solidFill>
              <a:ln w="3175">
                <a:solidFill>
                  <a:srgbClr val="000000"/>
                </a:solidFill>
                <a:prstDash val="solid"/>
                <a:round/>
                <a:headEnd/>
                <a:tailEnd/>
              </a:ln>
            </p:spPr>
            <p:txBody>
              <a:bodyPr/>
              <a:lstStyle/>
              <a:p>
                <a:endParaRPr lang="zh-CN" altLang="en-US"/>
              </a:p>
            </p:txBody>
          </p:sp>
          <p:sp>
            <p:nvSpPr>
              <p:cNvPr id="145776" name="Freeform 25"/>
              <p:cNvSpPr>
                <a:spLocks/>
              </p:cNvSpPr>
              <p:nvPr/>
            </p:nvSpPr>
            <p:spPr bwMode="auto">
              <a:xfrm>
                <a:off x="825" y="637"/>
                <a:ext cx="293" cy="254"/>
              </a:xfrm>
              <a:custGeom>
                <a:avLst/>
                <a:gdLst>
                  <a:gd name="T0" fmla="*/ 36 w 584"/>
                  <a:gd name="T1" fmla="*/ 0 h 600"/>
                  <a:gd name="T2" fmla="*/ 34 w 584"/>
                  <a:gd name="T3" fmla="*/ 0 h 600"/>
                  <a:gd name="T4" fmla="*/ 31 w 584"/>
                  <a:gd name="T5" fmla="*/ 0 h 600"/>
                  <a:gd name="T6" fmla="*/ 30 w 584"/>
                  <a:gd name="T7" fmla="*/ 0 h 600"/>
                  <a:gd name="T8" fmla="*/ 29 w 584"/>
                  <a:gd name="T9" fmla="*/ 0 h 600"/>
                  <a:gd name="T10" fmla="*/ 28 w 584"/>
                  <a:gd name="T11" fmla="*/ 0 h 600"/>
                  <a:gd name="T12" fmla="*/ 27 w 584"/>
                  <a:gd name="T13" fmla="*/ 0 h 600"/>
                  <a:gd name="T14" fmla="*/ 23 w 584"/>
                  <a:gd name="T15" fmla="*/ 0 h 600"/>
                  <a:gd name="T16" fmla="*/ 19 w 584"/>
                  <a:gd name="T17" fmla="*/ 1 h 600"/>
                  <a:gd name="T18" fmla="*/ 16 w 584"/>
                  <a:gd name="T19" fmla="*/ 1 h 600"/>
                  <a:gd name="T20" fmla="*/ 14 w 584"/>
                  <a:gd name="T21" fmla="*/ 1 h 600"/>
                  <a:gd name="T22" fmla="*/ 10 w 584"/>
                  <a:gd name="T23" fmla="*/ 1 h 600"/>
                  <a:gd name="T24" fmla="*/ 7 w 584"/>
                  <a:gd name="T25" fmla="*/ 1 h 600"/>
                  <a:gd name="T26" fmla="*/ 4 w 584"/>
                  <a:gd name="T27" fmla="*/ 1 h 600"/>
                  <a:gd name="T28" fmla="*/ 2 w 584"/>
                  <a:gd name="T29" fmla="*/ 1 h 600"/>
                  <a:gd name="T30" fmla="*/ 0 w 584"/>
                  <a:gd name="T31" fmla="*/ 1 h 600"/>
                  <a:gd name="T32" fmla="*/ 1 w 584"/>
                  <a:gd name="T33" fmla="*/ 3 h 600"/>
                  <a:gd name="T34" fmla="*/ 0 w 584"/>
                  <a:gd name="T35" fmla="*/ 4 h 600"/>
                  <a:gd name="T36" fmla="*/ 1 w 584"/>
                  <a:gd name="T37" fmla="*/ 5 h 600"/>
                  <a:gd name="T38" fmla="*/ 1 w 584"/>
                  <a:gd name="T39" fmla="*/ 6 h 600"/>
                  <a:gd name="T40" fmla="*/ 0 w 584"/>
                  <a:gd name="T41" fmla="*/ 7 h 600"/>
                  <a:gd name="T42" fmla="*/ 1 w 584"/>
                  <a:gd name="T43" fmla="*/ 8 h 600"/>
                  <a:gd name="T44" fmla="*/ 1 w 584"/>
                  <a:gd name="T45" fmla="*/ 10 h 600"/>
                  <a:gd name="T46" fmla="*/ 1 w 584"/>
                  <a:gd name="T47" fmla="*/ 11 h 600"/>
                  <a:gd name="T48" fmla="*/ 1 w 584"/>
                  <a:gd name="T49" fmla="*/ 13 h 600"/>
                  <a:gd name="T50" fmla="*/ 1 w 584"/>
                  <a:gd name="T51" fmla="*/ 15 h 600"/>
                  <a:gd name="T52" fmla="*/ 1 w 584"/>
                  <a:gd name="T53" fmla="*/ 17 h 600"/>
                  <a:gd name="T54" fmla="*/ 1 w 584"/>
                  <a:gd name="T55" fmla="*/ 19 h 600"/>
                  <a:gd name="T56" fmla="*/ 1 w 584"/>
                  <a:gd name="T57" fmla="*/ 19 h 600"/>
                  <a:gd name="T58" fmla="*/ 4 w 584"/>
                  <a:gd name="T59" fmla="*/ 19 h 600"/>
                  <a:gd name="T60" fmla="*/ 6 w 584"/>
                  <a:gd name="T61" fmla="*/ 19 h 600"/>
                  <a:gd name="T62" fmla="*/ 9 w 584"/>
                  <a:gd name="T63" fmla="*/ 19 h 600"/>
                  <a:gd name="T64" fmla="*/ 11 w 584"/>
                  <a:gd name="T65" fmla="*/ 19 h 600"/>
                  <a:gd name="T66" fmla="*/ 13 w 584"/>
                  <a:gd name="T67" fmla="*/ 18 h 600"/>
                  <a:gd name="T68" fmla="*/ 14 w 584"/>
                  <a:gd name="T69" fmla="*/ 18 h 600"/>
                  <a:gd name="T70" fmla="*/ 16 w 584"/>
                  <a:gd name="T71" fmla="*/ 18 h 600"/>
                  <a:gd name="T72" fmla="*/ 19 w 584"/>
                  <a:gd name="T73" fmla="*/ 18 h 600"/>
                  <a:gd name="T74" fmla="*/ 21 w 584"/>
                  <a:gd name="T75" fmla="*/ 18 h 600"/>
                  <a:gd name="T76" fmla="*/ 23 w 584"/>
                  <a:gd name="T77" fmla="*/ 18 h 600"/>
                  <a:gd name="T78" fmla="*/ 25 w 584"/>
                  <a:gd name="T79" fmla="*/ 17 h 600"/>
                  <a:gd name="T80" fmla="*/ 27 w 584"/>
                  <a:gd name="T81" fmla="*/ 17 h 600"/>
                  <a:gd name="T82" fmla="*/ 29 w 584"/>
                  <a:gd name="T83" fmla="*/ 17 h 600"/>
                  <a:gd name="T84" fmla="*/ 32 w 584"/>
                  <a:gd name="T85" fmla="*/ 17 h 600"/>
                  <a:gd name="T86" fmla="*/ 34 w 584"/>
                  <a:gd name="T87" fmla="*/ 17 h 600"/>
                  <a:gd name="T88" fmla="*/ 36 w 584"/>
                  <a:gd name="T89" fmla="*/ 17 h 600"/>
                  <a:gd name="T90" fmla="*/ 36 w 584"/>
                  <a:gd name="T91" fmla="*/ 15 h 600"/>
                  <a:gd name="T92" fmla="*/ 36 w 584"/>
                  <a:gd name="T93" fmla="*/ 14 h 600"/>
                  <a:gd name="T94" fmla="*/ 36 w 584"/>
                  <a:gd name="T95" fmla="*/ 12 h 600"/>
                  <a:gd name="T96" fmla="*/ 36 w 584"/>
                  <a:gd name="T97" fmla="*/ 11 h 600"/>
                  <a:gd name="T98" fmla="*/ 36 w 584"/>
                  <a:gd name="T99" fmla="*/ 10 h 600"/>
                  <a:gd name="T100" fmla="*/ 36 w 584"/>
                  <a:gd name="T101" fmla="*/ 9 h 600"/>
                  <a:gd name="T102" fmla="*/ 36 w 584"/>
                  <a:gd name="T103" fmla="*/ 8 h 600"/>
                  <a:gd name="T104" fmla="*/ 36 w 584"/>
                  <a:gd name="T105" fmla="*/ 6 h 600"/>
                  <a:gd name="T106" fmla="*/ 36 w 584"/>
                  <a:gd name="T107" fmla="*/ 5 h 600"/>
                  <a:gd name="T108" fmla="*/ 36 w 584"/>
                  <a:gd name="T109" fmla="*/ 3 h 600"/>
                  <a:gd name="T110" fmla="*/ 36 w 584"/>
                  <a:gd name="T111" fmla="*/ 3 h 600"/>
                  <a:gd name="T112" fmla="*/ 37 w 584"/>
                  <a:gd name="T113" fmla="*/ 1 h 600"/>
                  <a:gd name="T114" fmla="*/ 37 w 584"/>
                  <a:gd name="T115" fmla="*/ 0 h 600"/>
                  <a:gd name="T116" fmla="*/ 36 w 584"/>
                  <a:gd name="T117" fmla="*/ 0 h 6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4" h="600">
                    <a:moveTo>
                      <a:pt x="575" y="0"/>
                    </a:moveTo>
                    <a:lnTo>
                      <a:pt x="538" y="15"/>
                    </a:lnTo>
                    <a:lnTo>
                      <a:pt x="490" y="0"/>
                    </a:lnTo>
                    <a:lnTo>
                      <a:pt x="475" y="15"/>
                    </a:lnTo>
                    <a:lnTo>
                      <a:pt x="458" y="15"/>
                    </a:lnTo>
                    <a:lnTo>
                      <a:pt x="432" y="15"/>
                    </a:lnTo>
                    <a:lnTo>
                      <a:pt x="419" y="19"/>
                    </a:lnTo>
                    <a:lnTo>
                      <a:pt x="365" y="15"/>
                    </a:lnTo>
                    <a:lnTo>
                      <a:pt x="302" y="22"/>
                    </a:lnTo>
                    <a:lnTo>
                      <a:pt x="243" y="22"/>
                    </a:lnTo>
                    <a:lnTo>
                      <a:pt x="219" y="26"/>
                    </a:lnTo>
                    <a:lnTo>
                      <a:pt x="150" y="26"/>
                    </a:lnTo>
                    <a:lnTo>
                      <a:pt x="106" y="38"/>
                    </a:lnTo>
                    <a:lnTo>
                      <a:pt x="64" y="30"/>
                    </a:lnTo>
                    <a:lnTo>
                      <a:pt x="18" y="38"/>
                    </a:lnTo>
                    <a:lnTo>
                      <a:pt x="0" y="42"/>
                    </a:lnTo>
                    <a:lnTo>
                      <a:pt x="3" y="101"/>
                    </a:lnTo>
                    <a:lnTo>
                      <a:pt x="0" y="117"/>
                    </a:lnTo>
                    <a:lnTo>
                      <a:pt x="9" y="148"/>
                    </a:lnTo>
                    <a:lnTo>
                      <a:pt x="9" y="173"/>
                    </a:lnTo>
                    <a:lnTo>
                      <a:pt x="0" y="215"/>
                    </a:lnTo>
                    <a:lnTo>
                      <a:pt x="9" y="264"/>
                    </a:lnTo>
                    <a:lnTo>
                      <a:pt x="9" y="300"/>
                    </a:lnTo>
                    <a:lnTo>
                      <a:pt x="3" y="345"/>
                    </a:lnTo>
                    <a:lnTo>
                      <a:pt x="3" y="399"/>
                    </a:lnTo>
                    <a:lnTo>
                      <a:pt x="12" y="479"/>
                    </a:lnTo>
                    <a:lnTo>
                      <a:pt x="3" y="525"/>
                    </a:lnTo>
                    <a:lnTo>
                      <a:pt x="3" y="574"/>
                    </a:lnTo>
                    <a:lnTo>
                      <a:pt x="3" y="600"/>
                    </a:lnTo>
                    <a:lnTo>
                      <a:pt x="55" y="596"/>
                    </a:lnTo>
                    <a:lnTo>
                      <a:pt x="84" y="596"/>
                    </a:lnTo>
                    <a:lnTo>
                      <a:pt x="142" y="579"/>
                    </a:lnTo>
                    <a:lnTo>
                      <a:pt x="162" y="579"/>
                    </a:lnTo>
                    <a:lnTo>
                      <a:pt x="198" y="572"/>
                    </a:lnTo>
                    <a:lnTo>
                      <a:pt x="224" y="572"/>
                    </a:lnTo>
                    <a:lnTo>
                      <a:pt x="243" y="572"/>
                    </a:lnTo>
                    <a:lnTo>
                      <a:pt x="298" y="558"/>
                    </a:lnTo>
                    <a:lnTo>
                      <a:pt x="333" y="558"/>
                    </a:lnTo>
                    <a:lnTo>
                      <a:pt x="357" y="554"/>
                    </a:lnTo>
                    <a:lnTo>
                      <a:pt x="389" y="546"/>
                    </a:lnTo>
                    <a:lnTo>
                      <a:pt x="427" y="529"/>
                    </a:lnTo>
                    <a:lnTo>
                      <a:pt x="458" y="529"/>
                    </a:lnTo>
                    <a:lnTo>
                      <a:pt x="507" y="521"/>
                    </a:lnTo>
                    <a:lnTo>
                      <a:pt x="538" y="509"/>
                    </a:lnTo>
                    <a:lnTo>
                      <a:pt x="575" y="509"/>
                    </a:lnTo>
                    <a:lnTo>
                      <a:pt x="562" y="471"/>
                    </a:lnTo>
                    <a:lnTo>
                      <a:pt x="566" y="419"/>
                    </a:lnTo>
                    <a:lnTo>
                      <a:pt x="566" y="371"/>
                    </a:lnTo>
                    <a:lnTo>
                      <a:pt x="562" y="328"/>
                    </a:lnTo>
                    <a:lnTo>
                      <a:pt x="562" y="304"/>
                    </a:lnTo>
                    <a:lnTo>
                      <a:pt x="562" y="274"/>
                    </a:lnTo>
                    <a:lnTo>
                      <a:pt x="562" y="249"/>
                    </a:lnTo>
                    <a:lnTo>
                      <a:pt x="566" y="203"/>
                    </a:lnTo>
                    <a:lnTo>
                      <a:pt x="575" y="164"/>
                    </a:lnTo>
                    <a:lnTo>
                      <a:pt x="566" y="113"/>
                    </a:lnTo>
                    <a:lnTo>
                      <a:pt x="566" y="89"/>
                    </a:lnTo>
                    <a:lnTo>
                      <a:pt x="584" y="44"/>
                    </a:lnTo>
                    <a:lnTo>
                      <a:pt x="584" y="15"/>
                    </a:lnTo>
                    <a:lnTo>
                      <a:pt x="575" y="0"/>
                    </a:lnTo>
                    <a:close/>
                  </a:path>
                </a:pathLst>
              </a:custGeom>
              <a:solidFill>
                <a:srgbClr val="DCDCDC"/>
              </a:solidFill>
              <a:ln w="3175">
                <a:solidFill>
                  <a:srgbClr val="000000"/>
                </a:solidFill>
                <a:prstDash val="solid"/>
                <a:round/>
                <a:headEnd/>
                <a:tailEnd/>
              </a:ln>
            </p:spPr>
            <p:txBody>
              <a:bodyPr/>
              <a:lstStyle/>
              <a:p>
                <a:endParaRPr lang="zh-CN" altLang="en-US"/>
              </a:p>
            </p:txBody>
          </p:sp>
          <p:sp>
            <p:nvSpPr>
              <p:cNvPr id="145777" name="Rectangle 26"/>
              <p:cNvSpPr>
                <a:spLocks noChangeArrowheads="1"/>
              </p:cNvSpPr>
              <p:nvPr/>
            </p:nvSpPr>
            <p:spPr bwMode="auto">
              <a:xfrm>
                <a:off x="861" y="840"/>
                <a:ext cx="227" cy="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78" name="Rectangle 27"/>
              <p:cNvSpPr>
                <a:spLocks noChangeArrowheads="1"/>
              </p:cNvSpPr>
              <p:nvPr/>
            </p:nvSpPr>
            <p:spPr bwMode="auto">
              <a:xfrm>
                <a:off x="861" y="815"/>
                <a:ext cx="227" cy="5"/>
              </a:xfrm>
              <a:prstGeom prst="rect">
                <a:avLst/>
              </a:prstGeom>
              <a:solidFill>
                <a:srgbClr val="0600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79" name="Rectangle 28"/>
              <p:cNvSpPr>
                <a:spLocks noChangeArrowheads="1"/>
              </p:cNvSpPr>
              <p:nvPr/>
            </p:nvSpPr>
            <p:spPr bwMode="auto">
              <a:xfrm>
                <a:off x="861" y="802"/>
                <a:ext cx="227" cy="8"/>
              </a:xfrm>
              <a:prstGeom prst="rect">
                <a:avLst/>
              </a:prstGeom>
              <a:solidFill>
                <a:srgbClr val="0800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80" name="Rectangle 29"/>
              <p:cNvSpPr>
                <a:spLocks noChangeArrowheads="1"/>
              </p:cNvSpPr>
              <p:nvPr/>
            </p:nvSpPr>
            <p:spPr bwMode="auto">
              <a:xfrm>
                <a:off x="861" y="797"/>
                <a:ext cx="227" cy="5"/>
              </a:xfrm>
              <a:prstGeom prst="rect">
                <a:avLst/>
              </a:prstGeom>
              <a:solidFill>
                <a:srgbClr val="0A00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81" name="Rectangle 30"/>
              <p:cNvSpPr>
                <a:spLocks noChangeArrowheads="1"/>
              </p:cNvSpPr>
              <p:nvPr/>
            </p:nvSpPr>
            <p:spPr bwMode="auto">
              <a:xfrm>
                <a:off x="861" y="777"/>
                <a:ext cx="227" cy="5"/>
              </a:xfrm>
              <a:prstGeom prst="rect">
                <a:avLst/>
              </a:prstGeom>
              <a:solidFill>
                <a:srgbClr val="0F00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82" name="Rectangle 31"/>
              <p:cNvSpPr>
                <a:spLocks noChangeArrowheads="1"/>
              </p:cNvSpPr>
              <p:nvPr/>
            </p:nvSpPr>
            <p:spPr bwMode="auto">
              <a:xfrm>
                <a:off x="861" y="759"/>
                <a:ext cx="227" cy="5"/>
              </a:xfrm>
              <a:prstGeom prst="rect">
                <a:avLst/>
              </a:prstGeom>
              <a:solidFill>
                <a:srgbClr val="1200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83" name="Rectangle 32"/>
              <p:cNvSpPr>
                <a:spLocks noChangeArrowheads="1"/>
              </p:cNvSpPr>
              <p:nvPr/>
            </p:nvSpPr>
            <p:spPr bwMode="auto">
              <a:xfrm>
                <a:off x="861" y="744"/>
                <a:ext cx="227" cy="5"/>
              </a:xfrm>
              <a:prstGeom prst="rect">
                <a:avLst/>
              </a:prstGeom>
              <a:solidFill>
                <a:srgbClr val="1600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84" name="Rectangle 33"/>
              <p:cNvSpPr>
                <a:spLocks noChangeArrowheads="1"/>
              </p:cNvSpPr>
              <p:nvPr/>
            </p:nvSpPr>
            <p:spPr bwMode="auto">
              <a:xfrm>
                <a:off x="861" y="733"/>
                <a:ext cx="227" cy="6"/>
              </a:xfrm>
              <a:prstGeom prst="rect">
                <a:avLst/>
              </a:prstGeom>
              <a:solidFill>
                <a:srgbClr val="1800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85" name="Rectangle 34"/>
              <p:cNvSpPr>
                <a:spLocks noChangeArrowheads="1"/>
              </p:cNvSpPr>
              <p:nvPr/>
            </p:nvSpPr>
            <p:spPr bwMode="auto">
              <a:xfrm>
                <a:off x="861" y="726"/>
                <a:ext cx="227" cy="7"/>
              </a:xfrm>
              <a:prstGeom prst="rect">
                <a:avLst/>
              </a:prstGeom>
              <a:solidFill>
                <a:srgbClr val="1900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86" name="Rectangle 35"/>
              <p:cNvSpPr>
                <a:spLocks noChangeArrowheads="1"/>
              </p:cNvSpPr>
              <p:nvPr/>
            </p:nvSpPr>
            <p:spPr bwMode="auto">
              <a:xfrm>
                <a:off x="861" y="706"/>
                <a:ext cx="227" cy="5"/>
              </a:xfrm>
              <a:prstGeom prst="rect">
                <a:avLst/>
              </a:prstGeom>
              <a:solidFill>
                <a:srgbClr val="1E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87" name="Rectangle 36"/>
              <p:cNvSpPr>
                <a:spLocks noChangeArrowheads="1"/>
              </p:cNvSpPr>
              <p:nvPr/>
            </p:nvSpPr>
            <p:spPr bwMode="auto">
              <a:xfrm>
                <a:off x="861" y="695"/>
                <a:ext cx="227" cy="6"/>
              </a:xfrm>
              <a:prstGeom prst="rect">
                <a:avLst/>
              </a:prstGeom>
              <a:solidFill>
                <a:srgbClr val="2100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88" name="Rectangle 37"/>
              <p:cNvSpPr>
                <a:spLocks noChangeArrowheads="1"/>
              </p:cNvSpPr>
              <p:nvPr/>
            </p:nvSpPr>
            <p:spPr bwMode="auto">
              <a:xfrm>
                <a:off x="861" y="690"/>
                <a:ext cx="227" cy="5"/>
              </a:xfrm>
              <a:prstGeom prst="rect">
                <a:avLst/>
              </a:prstGeom>
              <a:solidFill>
                <a:srgbClr val="2200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89" name="Rectangle 38"/>
              <p:cNvSpPr>
                <a:spLocks noChangeArrowheads="1"/>
              </p:cNvSpPr>
              <p:nvPr/>
            </p:nvSpPr>
            <p:spPr bwMode="auto">
              <a:xfrm>
                <a:off x="861" y="678"/>
                <a:ext cx="227" cy="5"/>
              </a:xfrm>
              <a:prstGeom prst="rect">
                <a:avLst/>
              </a:prstGeom>
              <a:solidFill>
                <a:srgbClr val="2400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90" name="Rectangle 39"/>
              <p:cNvSpPr>
                <a:spLocks noChangeArrowheads="1"/>
              </p:cNvSpPr>
              <p:nvPr/>
            </p:nvSpPr>
            <p:spPr bwMode="auto">
              <a:xfrm>
                <a:off x="861" y="662"/>
                <a:ext cx="227" cy="6"/>
              </a:xfrm>
              <a:prstGeom prst="rect">
                <a:avLst/>
              </a:prstGeom>
              <a:solidFill>
                <a:srgbClr val="2800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91" name="Freeform 40"/>
              <p:cNvSpPr>
                <a:spLocks/>
              </p:cNvSpPr>
              <p:nvPr/>
            </p:nvSpPr>
            <p:spPr bwMode="auto">
              <a:xfrm>
                <a:off x="861" y="662"/>
                <a:ext cx="227" cy="186"/>
              </a:xfrm>
              <a:custGeom>
                <a:avLst/>
                <a:gdLst>
                  <a:gd name="T0" fmla="*/ 29 w 449"/>
                  <a:gd name="T1" fmla="*/ 0 h 436"/>
                  <a:gd name="T2" fmla="*/ 25 w 449"/>
                  <a:gd name="T3" fmla="*/ 0 h 436"/>
                  <a:gd name="T4" fmla="*/ 23 w 449"/>
                  <a:gd name="T5" fmla="*/ 0 h 436"/>
                  <a:gd name="T6" fmla="*/ 19 w 449"/>
                  <a:gd name="T7" fmla="*/ 0 h 436"/>
                  <a:gd name="T8" fmla="*/ 16 w 449"/>
                  <a:gd name="T9" fmla="*/ 0 h 436"/>
                  <a:gd name="T10" fmla="*/ 12 w 449"/>
                  <a:gd name="T11" fmla="*/ 1 h 436"/>
                  <a:gd name="T12" fmla="*/ 7 w 449"/>
                  <a:gd name="T13" fmla="*/ 1 h 436"/>
                  <a:gd name="T14" fmla="*/ 4 w 449"/>
                  <a:gd name="T15" fmla="*/ 1 h 436"/>
                  <a:gd name="T16" fmla="*/ 2 w 449"/>
                  <a:gd name="T17" fmla="*/ 1 h 436"/>
                  <a:gd name="T18" fmla="*/ 1 w 449"/>
                  <a:gd name="T19" fmla="*/ 1 h 436"/>
                  <a:gd name="T20" fmla="*/ 1 w 449"/>
                  <a:gd name="T21" fmla="*/ 3 h 436"/>
                  <a:gd name="T22" fmla="*/ 1 w 449"/>
                  <a:gd name="T23" fmla="*/ 5 h 436"/>
                  <a:gd name="T24" fmla="*/ 1 w 449"/>
                  <a:gd name="T25" fmla="*/ 5 h 436"/>
                  <a:gd name="T26" fmla="*/ 1 w 449"/>
                  <a:gd name="T27" fmla="*/ 7 h 436"/>
                  <a:gd name="T28" fmla="*/ 0 w 449"/>
                  <a:gd name="T29" fmla="*/ 7 h 436"/>
                  <a:gd name="T30" fmla="*/ 1 w 449"/>
                  <a:gd name="T31" fmla="*/ 10 h 436"/>
                  <a:gd name="T32" fmla="*/ 1 w 449"/>
                  <a:gd name="T33" fmla="*/ 12 h 436"/>
                  <a:gd name="T34" fmla="*/ 1 w 449"/>
                  <a:gd name="T35" fmla="*/ 14 h 436"/>
                  <a:gd name="T36" fmla="*/ 1 w 449"/>
                  <a:gd name="T37" fmla="*/ 15 h 436"/>
                  <a:gd name="T38" fmla="*/ 4 w 449"/>
                  <a:gd name="T39" fmla="*/ 14 h 436"/>
                  <a:gd name="T40" fmla="*/ 6 w 449"/>
                  <a:gd name="T41" fmla="*/ 14 h 436"/>
                  <a:gd name="T42" fmla="*/ 11 w 449"/>
                  <a:gd name="T43" fmla="*/ 14 h 436"/>
                  <a:gd name="T44" fmla="*/ 12 w 449"/>
                  <a:gd name="T45" fmla="*/ 14 h 436"/>
                  <a:gd name="T46" fmla="*/ 15 w 449"/>
                  <a:gd name="T47" fmla="*/ 14 h 436"/>
                  <a:gd name="T48" fmla="*/ 17 w 449"/>
                  <a:gd name="T49" fmla="*/ 14 h 436"/>
                  <a:gd name="T50" fmla="*/ 19 w 449"/>
                  <a:gd name="T51" fmla="*/ 13 h 436"/>
                  <a:gd name="T52" fmla="*/ 22 w 449"/>
                  <a:gd name="T53" fmla="*/ 13 h 436"/>
                  <a:gd name="T54" fmla="*/ 24 w 449"/>
                  <a:gd name="T55" fmla="*/ 13 h 436"/>
                  <a:gd name="T56" fmla="*/ 27 w 449"/>
                  <a:gd name="T57" fmla="*/ 12 h 436"/>
                  <a:gd name="T58" fmla="*/ 28 w 449"/>
                  <a:gd name="T59" fmla="*/ 12 h 436"/>
                  <a:gd name="T60" fmla="*/ 29 w 449"/>
                  <a:gd name="T61" fmla="*/ 12 h 436"/>
                  <a:gd name="T62" fmla="*/ 28 w 449"/>
                  <a:gd name="T63" fmla="*/ 9 h 436"/>
                  <a:gd name="T64" fmla="*/ 29 w 449"/>
                  <a:gd name="T65" fmla="*/ 8 h 436"/>
                  <a:gd name="T66" fmla="*/ 29 w 449"/>
                  <a:gd name="T67" fmla="*/ 5 h 436"/>
                  <a:gd name="T68" fmla="*/ 29 w 449"/>
                  <a:gd name="T69" fmla="*/ 4 h 436"/>
                  <a:gd name="T70" fmla="*/ 28 w 449"/>
                  <a:gd name="T71" fmla="*/ 2 h 436"/>
                  <a:gd name="T72" fmla="*/ 29 w 449"/>
                  <a:gd name="T73" fmla="*/ 0 h 436"/>
                  <a:gd name="T74" fmla="*/ 29 w 449"/>
                  <a:gd name="T75" fmla="*/ 0 h 4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49" h="436">
                    <a:moveTo>
                      <a:pt x="445" y="0"/>
                    </a:moveTo>
                    <a:lnTo>
                      <a:pt x="378" y="5"/>
                    </a:lnTo>
                    <a:lnTo>
                      <a:pt x="356" y="12"/>
                    </a:lnTo>
                    <a:lnTo>
                      <a:pt x="294" y="12"/>
                    </a:lnTo>
                    <a:lnTo>
                      <a:pt x="244" y="12"/>
                    </a:lnTo>
                    <a:lnTo>
                      <a:pt x="178" y="28"/>
                    </a:lnTo>
                    <a:lnTo>
                      <a:pt x="110" y="28"/>
                    </a:lnTo>
                    <a:lnTo>
                      <a:pt x="59" y="40"/>
                    </a:lnTo>
                    <a:lnTo>
                      <a:pt x="19" y="35"/>
                    </a:lnTo>
                    <a:lnTo>
                      <a:pt x="4" y="40"/>
                    </a:lnTo>
                    <a:lnTo>
                      <a:pt x="4" y="83"/>
                    </a:lnTo>
                    <a:lnTo>
                      <a:pt x="4" y="138"/>
                    </a:lnTo>
                    <a:lnTo>
                      <a:pt x="9" y="162"/>
                    </a:lnTo>
                    <a:lnTo>
                      <a:pt x="9" y="207"/>
                    </a:lnTo>
                    <a:lnTo>
                      <a:pt x="0" y="220"/>
                    </a:lnTo>
                    <a:lnTo>
                      <a:pt x="13" y="297"/>
                    </a:lnTo>
                    <a:lnTo>
                      <a:pt x="13" y="367"/>
                    </a:lnTo>
                    <a:lnTo>
                      <a:pt x="9" y="418"/>
                    </a:lnTo>
                    <a:lnTo>
                      <a:pt x="9" y="436"/>
                    </a:lnTo>
                    <a:lnTo>
                      <a:pt x="59" y="430"/>
                    </a:lnTo>
                    <a:lnTo>
                      <a:pt x="91" y="430"/>
                    </a:lnTo>
                    <a:lnTo>
                      <a:pt x="166" y="418"/>
                    </a:lnTo>
                    <a:lnTo>
                      <a:pt x="178" y="418"/>
                    </a:lnTo>
                    <a:lnTo>
                      <a:pt x="235" y="410"/>
                    </a:lnTo>
                    <a:lnTo>
                      <a:pt x="262" y="410"/>
                    </a:lnTo>
                    <a:lnTo>
                      <a:pt x="294" y="396"/>
                    </a:lnTo>
                    <a:lnTo>
                      <a:pt x="342" y="396"/>
                    </a:lnTo>
                    <a:lnTo>
                      <a:pt x="361" y="396"/>
                    </a:lnTo>
                    <a:lnTo>
                      <a:pt x="408" y="380"/>
                    </a:lnTo>
                    <a:lnTo>
                      <a:pt x="436" y="380"/>
                    </a:lnTo>
                    <a:lnTo>
                      <a:pt x="441" y="346"/>
                    </a:lnTo>
                    <a:lnTo>
                      <a:pt x="436" y="288"/>
                    </a:lnTo>
                    <a:lnTo>
                      <a:pt x="441" y="243"/>
                    </a:lnTo>
                    <a:lnTo>
                      <a:pt x="441" y="162"/>
                    </a:lnTo>
                    <a:lnTo>
                      <a:pt x="445" y="134"/>
                    </a:lnTo>
                    <a:lnTo>
                      <a:pt x="436" y="61"/>
                    </a:lnTo>
                    <a:lnTo>
                      <a:pt x="449" y="0"/>
                    </a:lnTo>
                    <a:lnTo>
                      <a:pt x="4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92" name="Rectangle 41"/>
              <p:cNvSpPr>
                <a:spLocks noChangeArrowheads="1"/>
              </p:cNvSpPr>
              <p:nvPr/>
            </p:nvSpPr>
            <p:spPr bwMode="auto">
              <a:xfrm>
                <a:off x="861" y="840"/>
                <a:ext cx="227" cy="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93" name="Rectangle 42"/>
              <p:cNvSpPr>
                <a:spLocks noChangeArrowheads="1"/>
              </p:cNvSpPr>
              <p:nvPr/>
            </p:nvSpPr>
            <p:spPr bwMode="auto">
              <a:xfrm>
                <a:off x="861" y="815"/>
                <a:ext cx="227" cy="5"/>
              </a:xfrm>
              <a:prstGeom prst="rect">
                <a:avLst/>
              </a:prstGeom>
              <a:solidFill>
                <a:srgbClr val="0600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94" name="Rectangle 43"/>
              <p:cNvSpPr>
                <a:spLocks noChangeArrowheads="1"/>
              </p:cNvSpPr>
              <p:nvPr/>
            </p:nvSpPr>
            <p:spPr bwMode="auto">
              <a:xfrm>
                <a:off x="861" y="802"/>
                <a:ext cx="227" cy="8"/>
              </a:xfrm>
              <a:prstGeom prst="rect">
                <a:avLst/>
              </a:prstGeom>
              <a:solidFill>
                <a:srgbClr val="0800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95" name="Rectangle 44"/>
              <p:cNvSpPr>
                <a:spLocks noChangeArrowheads="1"/>
              </p:cNvSpPr>
              <p:nvPr/>
            </p:nvSpPr>
            <p:spPr bwMode="auto">
              <a:xfrm>
                <a:off x="861" y="797"/>
                <a:ext cx="227" cy="5"/>
              </a:xfrm>
              <a:prstGeom prst="rect">
                <a:avLst/>
              </a:prstGeom>
              <a:solidFill>
                <a:srgbClr val="0A00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96" name="Rectangle 45"/>
              <p:cNvSpPr>
                <a:spLocks noChangeArrowheads="1"/>
              </p:cNvSpPr>
              <p:nvPr/>
            </p:nvSpPr>
            <p:spPr bwMode="auto">
              <a:xfrm>
                <a:off x="861" y="777"/>
                <a:ext cx="227" cy="5"/>
              </a:xfrm>
              <a:prstGeom prst="rect">
                <a:avLst/>
              </a:prstGeom>
              <a:solidFill>
                <a:srgbClr val="0F00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97" name="Rectangle 46"/>
              <p:cNvSpPr>
                <a:spLocks noChangeArrowheads="1"/>
              </p:cNvSpPr>
              <p:nvPr/>
            </p:nvSpPr>
            <p:spPr bwMode="auto">
              <a:xfrm>
                <a:off x="861" y="759"/>
                <a:ext cx="227" cy="5"/>
              </a:xfrm>
              <a:prstGeom prst="rect">
                <a:avLst/>
              </a:prstGeom>
              <a:solidFill>
                <a:srgbClr val="1200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98" name="Rectangle 47"/>
              <p:cNvSpPr>
                <a:spLocks noChangeArrowheads="1"/>
              </p:cNvSpPr>
              <p:nvPr/>
            </p:nvSpPr>
            <p:spPr bwMode="auto">
              <a:xfrm>
                <a:off x="861" y="744"/>
                <a:ext cx="227" cy="5"/>
              </a:xfrm>
              <a:prstGeom prst="rect">
                <a:avLst/>
              </a:prstGeom>
              <a:solidFill>
                <a:srgbClr val="1600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99" name="Rectangle 48"/>
              <p:cNvSpPr>
                <a:spLocks noChangeArrowheads="1"/>
              </p:cNvSpPr>
              <p:nvPr/>
            </p:nvSpPr>
            <p:spPr bwMode="auto">
              <a:xfrm>
                <a:off x="861" y="733"/>
                <a:ext cx="227" cy="6"/>
              </a:xfrm>
              <a:prstGeom prst="rect">
                <a:avLst/>
              </a:prstGeom>
              <a:solidFill>
                <a:srgbClr val="1800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800" name="Rectangle 49"/>
              <p:cNvSpPr>
                <a:spLocks noChangeArrowheads="1"/>
              </p:cNvSpPr>
              <p:nvPr/>
            </p:nvSpPr>
            <p:spPr bwMode="auto">
              <a:xfrm>
                <a:off x="861" y="726"/>
                <a:ext cx="227" cy="7"/>
              </a:xfrm>
              <a:prstGeom prst="rect">
                <a:avLst/>
              </a:prstGeom>
              <a:solidFill>
                <a:srgbClr val="1900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801" name="Rectangle 50"/>
              <p:cNvSpPr>
                <a:spLocks noChangeArrowheads="1"/>
              </p:cNvSpPr>
              <p:nvPr/>
            </p:nvSpPr>
            <p:spPr bwMode="auto">
              <a:xfrm>
                <a:off x="861" y="706"/>
                <a:ext cx="227" cy="5"/>
              </a:xfrm>
              <a:prstGeom prst="rect">
                <a:avLst/>
              </a:prstGeom>
              <a:solidFill>
                <a:srgbClr val="1E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802" name="Rectangle 51"/>
              <p:cNvSpPr>
                <a:spLocks noChangeArrowheads="1"/>
              </p:cNvSpPr>
              <p:nvPr/>
            </p:nvSpPr>
            <p:spPr bwMode="auto">
              <a:xfrm>
                <a:off x="861" y="696"/>
                <a:ext cx="227" cy="5"/>
              </a:xfrm>
              <a:prstGeom prst="rect">
                <a:avLst/>
              </a:prstGeom>
              <a:solidFill>
                <a:srgbClr val="2100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803" name="Rectangle 52"/>
              <p:cNvSpPr>
                <a:spLocks noChangeArrowheads="1"/>
              </p:cNvSpPr>
              <p:nvPr/>
            </p:nvSpPr>
            <p:spPr bwMode="auto">
              <a:xfrm>
                <a:off x="861" y="683"/>
                <a:ext cx="227" cy="8"/>
              </a:xfrm>
              <a:prstGeom prst="rect">
                <a:avLst/>
              </a:prstGeom>
              <a:solidFill>
                <a:srgbClr val="2300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804" name="Rectangle 53"/>
              <p:cNvSpPr>
                <a:spLocks noChangeArrowheads="1"/>
              </p:cNvSpPr>
              <p:nvPr/>
            </p:nvSpPr>
            <p:spPr bwMode="auto">
              <a:xfrm>
                <a:off x="861" y="678"/>
                <a:ext cx="227" cy="5"/>
              </a:xfrm>
              <a:prstGeom prst="rect">
                <a:avLst/>
              </a:prstGeom>
              <a:solidFill>
                <a:srgbClr val="2400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805" name="Freeform 54"/>
              <p:cNvSpPr>
                <a:spLocks/>
              </p:cNvSpPr>
              <p:nvPr/>
            </p:nvSpPr>
            <p:spPr bwMode="auto">
              <a:xfrm>
                <a:off x="861" y="663"/>
                <a:ext cx="227" cy="186"/>
              </a:xfrm>
              <a:custGeom>
                <a:avLst/>
                <a:gdLst>
                  <a:gd name="T0" fmla="*/ 29 w 449"/>
                  <a:gd name="T1" fmla="*/ 0 h 436"/>
                  <a:gd name="T2" fmla="*/ 25 w 449"/>
                  <a:gd name="T3" fmla="*/ 0 h 436"/>
                  <a:gd name="T4" fmla="*/ 23 w 449"/>
                  <a:gd name="T5" fmla="*/ 0 h 436"/>
                  <a:gd name="T6" fmla="*/ 19 w 449"/>
                  <a:gd name="T7" fmla="*/ 0 h 436"/>
                  <a:gd name="T8" fmla="*/ 16 w 449"/>
                  <a:gd name="T9" fmla="*/ 0 h 436"/>
                  <a:gd name="T10" fmla="*/ 12 w 449"/>
                  <a:gd name="T11" fmla="*/ 1 h 436"/>
                  <a:gd name="T12" fmla="*/ 7 w 449"/>
                  <a:gd name="T13" fmla="*/ 1 h 436"/>
                  <a:gd name="T14" fmla="*/ 4 w 449"/>
                  <a:gd name="T15" fmla="*/ 1 h 436"/>
                  <a:gd name="T16" fmla="*/ 2 w 449"/>
                  <a:gd name="T17" fmla="*/ 1 h 436"/>
                  <a:gd name="T18" fmla="*/ 1 w 449"/>
                  <a:gd name="T19" fmla="*/ 1 h 436"/>
                  <a:gd name="T20" fmla="*/ 1 w 449"/>
                  <a:gd name="T21" fmla="*/ 3 h 436"/>
                  <a:gd name="T22" fmla="*/ 1 w 449"/>
                  <a:gd name="T23" fmla="*/ 5 h 436"/>
                  <a:gd name="T24" fmla="*/ 1 w 449"/>
                  <a:gd name="T25" fmla="*/ 5 h 436"/>
                  <a:gd name="T26" fmla="*/ 1 w 449"/>
                  <a:gd name="T27" fmla="*/ 7 h 436"/>
                  <a:gd name="T28" fmla="*/ 0 w 449"/>
                  <a:gd name="T29" fmla="*/ 7 h 436"/>
                  <a:gd name="T30" fmla="*/ 1 w 449"/>
                  <a:gd name="T31" fmla="*/ 10 h 436"/>
                  <a:gd name="T32" fmla="*/ 1 w 449"/>
                  <a:gd name="T33" fmla="*/ 12 h 436"/>
                  <a:gd name="T34" fmla="*/ 1 w 449"/>
                  <a:gd name="T35" fmla="*/ 14 h 436"/>
                  <a:gd name="T36" fmla="*/ 1 w 449"/>
                  <a:gd name="T37" fmla="*/ 15 h 436"/>
                  <a:gd name="T38" fmla="*/ 4 w 449"/>
                  <a:gd name="T39" fmla="*/ 14 h 436"/>
                  <a:gd name="T40" fmla="*/ 6 w 449"/>
                  <a:gd name="T41" fmla="*/ 14 h 436"/>
                  <a:gd name="T42" fmla="*/ 11 w 449"/>
                  <a:gd name="T43" fmla="*/ 14 h 436"/>
                  <a:gd name="T44" fmla="*/ 12 w 449"/>
                  <a:gd name="T45" fmla="*/ 14 h 436"/>
                  <a:gd name="T46" fmla="*/ 15 w 449"/>
                  <a:gd name="T47" fmla="*/ 14 h 436"/>
                  <a:gd name="T48" fmla="*/ 17 w 449"/>
                  <a:gd name="T49" fmla="*/ 14 h 436"/>
                  <a:gd name="T50" fmla="*/ 19 w 449"/>
                  <a:gd name="T51" fmla="*/ 13 h 436"/>
                  <a:gd name="T52" fmla="*/ 22 w 449"/>
                  <a:gd name="T53" fmla="*/ 13 h 436"/>
                  <a:gd name="T54" fmla="*/ 24 w 449"/>
                  <a:gd name="T55" fmla="*/ 13 h 436"/>
                  <a:gd name="T56" fmla="*/ 27 w 449"/>
                  <a:gd name="T57" fmla="*/ 12 h 436"/>
                  <a:gd name="T58" fmla="*/ 28 w 449"/>
                  <a:gd name="T59" fmla="*/ 12 h 436"/>
                  <a:gd name="T60" fmla="*/ 29 w 449"/>
                  <a:gd name="T61" fmla="*/ 12 h 436"/>
                  <a:gd name="T62" fmla="*/ 28 w 449"/>
                  <a:gd name="T63" fmla="*/ 9 h 436"/>
                  <a:gd name="T64" fmla="*/ 29 w 449"/>
                  <a:gd name="T65" fmla="*/ 8 h 436"/>
                  <a:gd name="T66" fmla="*/ 29 w 449"/>
                  <a:gd name="T67" fmla="*/ 5 h 436"/>
                  <a:gd name="T68" fmla="*/ 29 w 449"/>
                  <a:gd name="T69" fmla="*/ 4 h 436"/>
                  <a:gd name="T70" fmla="*/ 28 w 449"/>
                  <a:gd name="T71" fmla="*/ 2 h 436"/>
                  <a:gd name="T72" fmla="*/ 29 w 449"/>
                  <a:gd name="T73" fmla="*/ 0 h 436"/>
                  <a:gd name="T74" fmla="*/ 29 w 449"/>
                  <a:gd name="T75" fmla="*/ 0 h 4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49" h="436">
                    <a:moveTo>
                      <a:pt x="445" y="0"/>
                    </a:moveTo>
                    <a:lnTo>
                      <a:pt x="378" y="5"/>
                    </a:lnTo>
                    <a:lnTo>
                      <a:pt x="356" y="12"/>
                    </a:lnTo>
                    <a:lnTo>
                      <a:pt x="294" y="12"/>
                    </a:lnTo>
                    <a:lnTo>
                      <a:pt x="244" y="12"/>
                    </a:lnTo>
                    <a:lnTo>
                      <a:pt x="178" y="28"/>
                    </a:lnTo>
                    <a:lnTo>
                      <a:pt x="110" y="28"/>
                    </a:lnTo>
                    <a:lnTo>
                      <a:pt x="59" y="40"/>
                    </a:lnTo>
                    <a:lnTo>
                      <a:pt x="19" y="35"/>
                    </a:lnTo>
                    <a:lnTo>
                      <a:pt x="4" y="40"/>
                    </a:lnTo>
                    <a:lnTo>
                      <a:pt x="4" y="83"/>
                    </a:lnTo>
                    <a:lnTo>
                      <a:pt x="4" y="138"/>
                    </a:lnTo>
                    <a:lnTo>
                      <a:pt x="9" y="162"/>
                    </a:lnTo>
                    <a:lnTo>
                      <a:pt x="9" y="207"/>
                    </a:lnTo>
                    <a:lnTo>
                      <a:pt x="0" y="220"/>
                    </a:lnTo>
                    <a:lnTo>
                      <a:pt x="13" y="297"/>
                    </a:lnTo>
                    <a:lnTo>
                      <a:pt x="13" y="367"/>
                    </a:lnTo>
                    <a:lnTo>
                      <a:pt x="9" y="418"/>
                    </a:lnTo>
                    <a:lnTo>
                      <a:pt x="9" y="436"/>
                    </a:lnTo>
                    <a:lnTo>
                      <a:pt x="59" y="430"/>
                    </a:lnTo>
                    <a:lnTo>
                      <a:pt x="91" y="430"/>
                    </a:lnTo>
                    <a:lnTo>
                      <a:pt x="166" y="418"/>
                    </a:lnTo>
                    <a:lnTo>
                      <a:pt x="178" y="418"/>
                    </a:lnTo>
                    <a:lnTo>
                      <a:pt x="235" y="410"/>
                    </a:lnTo>
                    <a:lnTo>
                      <a:pt x="262" y="410"/>
                    </a:lnTo>
                    <a:lnTo>
                      <a:pt x="294" y="396"/>
                    </a:lnTo>
                    <a:lnTo>
                      <a:pt x="342" y="396"/>
                    </a:lnTo>
                    <a:lnTo>
                      <a:pt x="361" y="396"/>
                    </a:lnTo>
                    <a:lnTo>
                      <a:pt x="408" y="380"/>
                    </a:lnTo>
                    <a:lnTo>
                      <a:pt x="436" y="380"/>
                    </a:lnTo>
                    <a:lnTo>
                      <a:pt x="441" y="346"/>
                    </a:lnTo>
                    <a:lnTo>
                      <a:pt x="436" y="288"/>
                    </a:lnTo>
                    <a:lnTo>
                      <a:pt x="441" y="243"/>
                    </a:lnTo>
                    <a:lnTo>
                      <a:pt x="441" y="162"/>
                    </a:lnTo>
                    <a:lnTo>
                      <a:pt x="445" y="134"/>
                    </a:lnTo>
                    <a:lnTo>
                      <a:pt x="436" y="61"/>
                    </a:lnTo>
                    <a:lnTo>
                      <a:pt x="449" y="0"/>
                    </a:lnTo>
                    <a:lnTo>
                      <a:pt x="44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06" name="Freeform 55"/>
              <p:cNvSpPr>
                <a:spLocks/>
              </p:cNvSpPr>
              <p:nvPr/>
            </p:nvSpPr>
            <p:spPr bwMode="auto">
              <a:xfrm>
                <a:off x="861" y="663"/>
                <a:ext cx="227" cy="186"/>
              </a:xfrm>
              <a:custGeom>
                <a:avLst/>
                <a:gdLst>
                  <a:gd name="T0" fmla="*/ 29 w 449"/>
                  <a:gd name="T1" fmla="*/ 0 h 436"/>
                  <a:gd name="T2" fmla="*/ 25 w 449"/>
                  <a:gd name="T3" fmla="*/ 0 h 436"/>
                  <a:gd name="T4" fmla="*/ 23 w 449"/>
                  <a:gd name="T5" fmla="*/ 0 h 436"/>
                  <a:gd name="T6" fmla="*/ 19 w 449"/>
                  <a:gd name="T7" fmla="*/ 0 h 436"/>
                  <a:gd name="T8" fmla="*/ 16 w 449"/>
                  <a:gd name="T9" fmla="*/ 0 h 436"/>
                  <a:gd name="T10" fmla="*/ 12 w 449"/>
                  <a:gd name="T11" fmla="*/ 1 h 436"/>
                  <a:gd name="T12" fmla="*/ 7 w 449"/>
                  <a:gd name="T13" fmla="*/ 1 h 436"/>
                  <a:gd name="T14" fmla="*/ 4 w 449"/>
                  <a:gd name="T15" fmla="*/ 1 h 436"/>
                  <a:gd name="T16" fmla="*/ 2 w 449"/>
                  <a:gd name="T17" fmla="*/ 1 h 436"/>
                  <a:gd name="T18" fmla="*/ 1 w 449"/>
                  <a:gd name="T19" fmla="*/ 1 h 436"/>
                  <a:gd name="T20" fmla="*/ 1 w 449"/>
                  <a:gd name="T21" fmla="*/ 3 h 436"/>
                  <a:gd name="T22" fmla="*/ 1 w 449"/>
                  <a:gd name="T23" fmla="*/ 5 h 436"/>
                  <a:gd name="T24" fmla="*/ 1 w 449"/>
                  <a:gd name="T25" fmla="*/ 5 h 436"/>
                  <a:gd name="T26" fmla="*/ 1 w 449"/>
                  <a:gd name="T27" fmla="*/ 7 h 436"/>
                  <a:gd name="T28" fmla="*/ 0 w 449"/>
                  <a:gd name="T29" fmla="*/ 7 h 436"/>
                  <a:gd name="T30" fmla="*/ 1 w 449"/>
                  <a:gd name="T31" fmla="*/ 10 h 436"/>
                  <a:gd name="T32" fmla="*/ 1 w 449"/>
                  <a:gd name="T33" fmla="*/ 12 h 436"/>
                  <a:gd name="T34" fmla="*/ 1 w 449"/>
                  <a:gd name="T35" fmla="*/ 14 h 436"/>
                  <a:gd name="T36" fmla="*/ 1 w 449"/>
                  <a:gd name="T37" fmla="*/ 15 h 436"/>
                  <a:gd name="T38" fmla="*/ 4 w 449"/>
                  <a:gd name="T39" fmla="*/ 14 h 436"/>
                  <a:gd name="T40" fmla="*/ 6 w 449"/>
                  <a:gd name="T41" fmla="*/ 14 h 436"/>
                  <a:gd name="T42" fmla="*/ 11 w 449"/>
                  <a:gd name="T43" fmla="*/ 14 h 436"/>
                  <a:gd name="T44" fmla="*/ 12 w 449"/>
                  <a:gd name="T45" fmla="*/ 14 h 436"/>
                  <a:gd name="T46" fmla="*/ 15 w 449"/>
                  <a:gd name="T47" fmla="*/ 14 h 436"/>
                  <a:gd name="T48" fmla="*/ 17 w 449"/>
                  <a:gd name="T49" fmla="*/ 14 h 436"/>
                  <a:gd name="T50" fmla="*/ 19 w 449"/>
                  <a:gd name="T51" fmla="*/ 13 h 436"/>
                  <a:gd name="T52" fmla="*/ 22 w 449"/>
                  <a:gd name="T53" fmla="*/ 13 h 436"/>
                  <a:gd name="T54" fmla="*/ 24 w 449"/>
                  <a:gd name="T55" fmla="*/ 13 h 436"/>
                  <a:gd name="T56" fmla="*/ 27 w 449"/>
                  <a:gd name="T57" fmla="*/ 12 h 436"/>
                  <a:gd name="T58" fmla="*/ 28 w 449"/>
                  <a:gd name="T59" fmla="*/ 12 h 436"/>
                  <a:gd name="T60" fmla="*/ 29 w 449"/>
                  <a:gd name="T61" fmla="*/ 12 h 436"/>
                  <a:gd name="T62" fmla="*/ 28 w 449"/>
                  <a:gd name="T63" fmla="*/ 9 h 436"/>
                  <a:gd name="T64" fmla="*/ 29 w 449"/>
                  <a:gd name="T65" fmla="*/ 8 h 436"/>
                  <a:gd name="T66" fmla="*/ 29 w 449"/>
                  <a:gd name="T67" fmla="*/ 5 h 436"/>
                  <a:gd name="T68" fmla="*/ 29 w 449"/>
                  <a:gd name="T69" fmla="*/ 4 h 436"/>
                  <a:gd name="T70" fmla="*/ 28 w 449"/>
                  <a:gd name="T71" fmla="*/ 2 h 436"/>
                  <a:gd name="T72" fmla="*/ 29 w 449"/>
                  <a:gd name="T73" fmla="*/ 0 h 436"/>
                  <a:gd name="T74" fmla="*/ 29 w 449"/>
                  <a:gd name="T75" fmla="*/ 0 h 4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49" h="436">
                    <a:moveTo>
                      <a:pt x="445" y="0"/>
                    </a:moveTo>
                    <a:lnTo>
                      <a:pt x="378" y="5"/>
                    </a:lnTo>
                    <a:lnTo>
                      <a:pt x="356" y="12"/>
                    </a:lnTo>
                    <a:lnTo>
                      <a:pt x="294" y="12"/>
                    </a:lnTo>
                    <a:lnTo>
                      <a:pt x="244" y="12"/>
                    </a:lnTo>
                    <a:lnTo>
                      <a:pt x="178" y="28"/>
                    </a:lnTo>
                    <a:lnTo>
                      <a:pt x="110" y="28"/>
                    </a:lnTo>
                    <a:lnTo>
                      <a:pt x="59" y="40"/>
                    </a:lnTo>
                    <a:lnTo>
                      <a:pt x="19" y="35"/>
                    </a:lnTo>
                    <a:lnTo>
                      <a:pt x="4" y="40"/>
                    </a:lnTo>
                    <a:lnTo>
                      <a:pt x="4" y="83"/>
                    </a:lnTo>
                    <a:lnTo>
                      <a:pt x="4" y="138"/>
                    </a:lnTo>
                    <a:lnTo>
                      <a:pt x="9" y="162"/>
                    </a:lnTo>
                    <a:lnTo>
                      <a:pt x="9" y="207"/>
                    </a:lnTo>
                    <a:lnTo>
                      <a:pt x="0" y="220"/>
                    </a:lnTo>
                    <a:lnTo>
                      <a:pt x="13" y="297"/>
                    </a:lnTo>
                    <a:lnTo>
                      <a:pt x="13" y="367"/>
                    </a:lnTo>
                    <a:lnTo>
                      <a:pt x="9" y="418"/>
                    </a:lnTo>
                    <a:lnTo>
                      <a:pt x="9" y="436"/>
                    </a:lnTo>
                    <a:lnTo>
                      <a:pt x="59" y="430"/>
                    </a:lnTo>
                    <a:lnTo>
                      <a:pt x="91" y="430"/>
                    </a:lnTo>
                    <a:lnTo>
                      <a:pt x="166" y="418"/>
                    </a:lnTo>
                    <a:lnTo>
                      <a:pt x="178" y="418"/>
                    </a:lnTo>
                    <a:lnTo>
                      <a:pt x="235" y="410"/>
                    </a:lnTo>
                    <a:lnTo>
                      <a:pt x="262" y="410"/>
                    </a:lnTo>
                    <a:lnTo>
                      <a:pt x="294" y="396"/>
                    </a:lnTo>
                    <a:lnTo>
                      <a:pt x="342" y="396"/>
                    </a:lnTo>
                    <a:lnTo>
                      <a:pt x="361" y="396"/>
                    </a:lnTo>
                    <a:lnTo>
                      <a:pt x="408" y="380"/>
                    </a:lnTo>
                    <a:lnTo>
                      <a:pt x="436" y="380"/>
                    </a:lnTo>
                    <a:lnTo>
                      <a:pt x="441" y="346"/>
                    </a:lnTo>
                    <a:lnTo>
                      <a:pt x="436" y="288"/>
                    </a:lnTo>
                    <a:lnTo>
                      <a:pt x="441" y="243"/>
                    </a:lnTo>
                    <a:lnTo>
                      <a:pt x="441" y="162"/>
                    </a:lnTo>
                    <a:lnTo>
                      <a:pt x="445" y="134"/>
                    </a:lnTo>
                    <a:lnTo>
                      <a:pt x="436" y="61"/>
                    </a:lnTo>
                    <a:lnTo>
                      <a:pt x="449" y="0"/>
                    </a:lnTo>
                    <a:lnTo>
                      <a:pt x="445"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807" name="Line 56"/>
              <p:cNvSpPr>
                <a:spLocks noChangeShapeType="1"/>
              </p:cNvSpPr>
              <p:nvPr/>
            </p:nvSpPr>
            <p:spPr bwMode="auto">
              <a:xfrm>
                <a:off x="1085" y="663"/>
                <a:ext cx="3"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808" name="Freeform 57"/>
              <p:cNvSpPr>
                <a:spLocks/>
              </p:cNvSpPr>
              <p:nvPr/>
            </p:nvSpPr>
            <p:spPr bwMode="auto">
              <a:xfrm>
                <a:off x="807" y="887"/>
                <a:ext cx="442" cy="164"/>
              </a:xfrm>
              <a:custGeom>
                <a:avLst/>
                <a:gdLst>
                  <a:gd name="T0" fmla="*/ 46 w 878"/>
                  <a:gd name="T1" fmla="*/ 0 h 394"/>
                  <a:gd name="T2" fmla="*/ 48 w 878"/>
                  <a:gd name="T3" fmla="*/ 2 h 394"/>
                  <a:gd name="T4" fmla="*/ 51 w 878"/>
                  <a:gd name="T5" fmla="*/ 2 h 394"/>
                  <a:gd name="T6" fmla="*/ 52 w 878"/>
                  <a:gd name="T7" fmla="*/ 2 h 394"/>
                  <a:gd name="T8" fmla="*/ 53 w 878"/>
                  <a:gd name="T9" fmla="*/ 3 h 394"/>
                  <a:gd name="T10" fmla="*/ 55 w 878"/>
                  <a:gd name="T11" fmla="*/ 4 h 394"/>
                  <a:gd name="T12" fmla="*/ 56 w 878"/>
                  <a:gd name="T13" fmla="*/ 4 h 394"/>
                  <a:gd name="T14" fmla="*/ 51 w 878"/>
                  <a:gd name="T15" fmla="*/ 5 h 394"/>
                  <a:gd name="T16" fmla="*/ 50 w 878"/>
                  <a:gd name="T17" fmla="*/ 6 h 394"/>
                  <a:gd name="T18" fmla="*/ 45 w 878"/>
                  <a:gd name="T19" fmla="*/ 7 h 394"/>
                  <a:gd name="T20" fmla="*/ 42 w 878"/>
                  <a:gd name="T21" fmla="*/ 8 h 394"/>
                  <a:gd name="T22" fmla="*/ 38 w 878"/>
                  <a:gd name="T23" fmla="*/ 8 h 394"/>
                  <a:gd name="T24" fmla="*/ 30 w 878"/>
                  <a:gd name="T25" fmla="*/ 9 h 394"/>
                  <a:gd name="T26" fmla="*/ 28 w 878"/>
                  <a:gd name="T27" fmla="*/ 10 h 394"/>
                  <a:gd name="T28" fmla="*/ 24 w 878"/>
                  <a:gd name="T29" fmla="*/ 10 h 394"/>
                  <a:gd name="T30" fmla="*/ 17 w 878"/>
                  <a:gd name="T31" fmla="*/ 11 h 394"/>
                  <a:gd name="T32" fmla="*/ 14 w 878"/>
                  <a:gd name="T33" fmla="*/ 11 h 394"/>
                  <a:gd name="T34" fmla="*/ 12 w 878"/>
                  <a:gd name="T35" fmla="*/ 12 h 394"/>
                  <a:gd name="T36" fmla="*/ 10 w 878"/>
                  <a:gd name="T37" fmla="*/ 10 h 394"/>
                  <a:gd name="T38" fmla="*/ 8 w 878"/>
                  <a:gd name="T39" fmla="*/ 9 h 394"/>
                  <a:gd name="T40" fmla="*/ 8 w 878"/>
                  <a:gd name="T41" fmla="*/ 8 h 394"/>
                  <a:gd name="T42" fmla="*/ 4 w 878"/>
                  <a:gd name="T43" fmla="*/ 7 h 394"/>
                  <a:gd name="T44" fmla="*/ 3 w 878"/>
                  <a:gd name="T45" fmla="*/ 6 h 394"/>
                  <a:gd name="T46" fmla="*/ 1 w 878"/>
                  <a:gd name="T47" fmla="*/ 5 h 394"/>
                  <a:gd name="T48" fmla="*/ 0 w 878"/>
                  <a:gd name="T49" fmla="*/ 5 h 394"/>
                  <a:gd name="T50" fmla="*/ 8 w 878"/>
                  <a:gd name="T51" fmla="*/ 4 h 394"/>
                  <a:gd name="T52" fmla="*/ 11 w 878"/>
                  <a:gd name="T53" fmla="*/ 4 h 394"/>
                  <a:gd name="T54" fmla="*/ 13 w 878"/>
                  <a:gd name="T55" fmla="*/ 4 h 394"/>
                  <a:gd name="T56" fmla="*/ 18 w 878"/>
                  <a:gd name="T57" fmla="*/ 3 h 394"/>
                  <a:gd name="T58" fmla="*/ 19 w 878"/>
                  <a:gd name="T59" fmla="*/ 3 h 394"/>
                  <a:gd name="T60" fmla="*/ 23 w 878"/>
                  <a:gd name="T61" fmla="*/ 2 h 394"/>
                  <a:gd name="T62" fmla="*/ 26 w 878"/>
                  <a:gd name="T63" fmla="*/ 2 h 394"/>
                  <a:gd name="T64" fmla="*/ 29 w 878"/>
                  <a:gd name="T65" fmla="*/ 2 h 394"/>
                  <a:gd name="T66" fmla="*/ 32 w 878"/>
                  <a:gd name="T67" fmla="*/ 2 h 394"/>
                  <a:gd name="T68" fmla="*/ 34 w 878"/>
                  <a:gd name="T69" fmla="*/ 2 h 394"/>
                  <a:gd name="T70" fmla="*/ 37 w 878"/>
                  <a:gd name="T71" fmla="*/ 2 h 394"/>
                  <a:gd name="T72" fmla="*/ 39 w 878"/>
                  <a:gd name="T73" fmla="*/ 2 h 394"/>
                  <a:gd name="T74" fmla="*/ 41 w 878"/>
                  <a:gd name="T75" fmla="*/ 1 h 394"/>
                  <a:gd name="T76" fmla="*/ 43 w 878"/>
                  <a:gd name="T77" fmla="*/ 1 h 394"/>
                  <a:gd name="T78" fmla="*/ 46 w 878"/>
                  <a:gd name="T79" fmla="*/ 0 h 394"/>
                  <a:gd name="T80" fmla="*/ 46 w 878"/>
                  <a:gd name="T81" fmla="*/ 0 h 3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878" h="394">
                    <a:moveTo>
                      <a:pt x="712" y="12"/>
                    </a:moveTo>
                    <a:lnTo>
                      <a:pt x="744" y="50"/>
                    </a:lnTo>
                    <a:lnTo>
                      <a:pt x="795" y="64"/>
                    </a:lnTo>
                    <a:lnTo>
                      <a:pt x="805" y="85"/>
                    </a:lnTo>
                    <a:lnTo>
                      <a:pt x="827" y="112"/>
                    </a:lnTo>
                    <a:lnTo>
                      <a:pt x="856" y="128"/>
                    </a:lnTo>
                    <a:lnTo>
                      <a:pt x="878" y="141"/>
                    </a:lnTo>
                    <a:lnTo>
                      <a:pt x="798" y="181"/>
                    </a:lnTo>
                    <a:lnTo>
                      <a:pt x="773" y="209"/>
                    </a:lnTo>
                    <a:lnTo>
                      <a:pt x="699" y="237"/>
                    </a:lnTo>
                    <a:lnTo>
                      <a:pt x="650" y="266"/>
                    </a:lnTo>
                    <a:lnTo>
                      <a:pt x="582" y="282"/>
                    </a:lnTo>
                    <a:lnTo>
                      <a:pt x="467" y="304"/>
                    </a:lnTo>
                    <a:lnTo>
                      <a:pt x="435" y="333"/>
                    </a:lnTo>
                    <a:lnTo>
                      <a:pt x="370" y="350"/>
                    </a:lnTo>
                    <a:lnTo>
                      <a:pt x="260" y="362"/>
                    </a:lnTo>
                    <a:lnTo>
                      <a:pt x="213" y="382"/>
                    </a:lnTo>
                    <a:lnTo>
                      <a:pt x="186" y="394"/>
                    </a:lnTo>
                    <a:lnTo>
                      <a:pt x="153" y="344"/>
                    </a:lnTo>
                    <a:lnTo>
                      <a:pt x="126" y="304"/>
                    </a:lnTo>
                    <a:lnTo>
                      <a:pt x="126" y="277"/>
                    </a:lnTo>
                    <a:lnTo>
                      <a:pt x="61" y="232"/>
                    </a:lnTo>
                    <a:lnTo>
                      <a:pt x="41" y="206"/>
                    </a:lnTo>
                    <a:lnTo>
                      <a:pt x="10" y="188"/>
                    </a:lnTo>
                    <a:lnTo>
                      <a:pt x="0" y="164"/>
                    </a:lnTo>
                    <a:lnTo>
                      <a:pt x="119" y="141"/>
                    </a:lnTo>
                    <a:lnTo>
                      <a:pt x="175" y="132"/>
                    </a:lnTo>
                    <a:lnTo>
                      <a:pt x="207" y="132"/>
                    </a:lnTo>
                    <a:lnTo>
                      <a:pt x="273" y="112"/>
                    </a:lnTo>
                    <a:lnTo>
                      <a:pt x="295" y="112"/>
                    </a:lnTo>
                    <a:lnTo>
                      <a:pt x="358" y="85"/>
                    </a:lnTo>
                    <a:lnTo>
                      <a:pt x="411" y="85"/>
                    </a:lnTo>
                    <a:lnTo>
                      <a:pt x="448" y="69"/>
                    </a:lnTo>
                    <a:lnTo>
                      <a:pt x="503" y="60"/>
                    </a:lnTo>
                    <a:lnTo>
                      <a:pt x="534" y="60"/>
                    </a:lnTo>
                    <a:lnTo>
                      <a:pt x="573" y="50"/>
                    </a:lnTo>
                    <a:lnTo>
                      <a:pt x="597" y="50"/>
                    </a:lnTo>
                    <a:lnTo>
                      <a:pt x="635" y="29"/>
                    </a:lnTo>
                    <a:lnTo>
                      <a:pt x="670" y="29"/>
                    </a:lnTo>
                    <a:lnTo>
                      <a:pt x="718" y="0"/>
                    </a:lnTo>
                    <a:lnTo>
                      <a:pt x="712" y="12"/>
                    </a:lnTo>
                    <a:close/>
                  </a:path>
                </a:pathLst>
              </a:custGeom>
              <a:solidFill>
                <a:srgbClr val="E6E6E6"/>
              </a:solidFill>
              <a:ln w="3175">
                <a:solidFill>
                  <a:srgbClr val="000000"/>
                </a:solidFill>
                <a:prstDash val="solid"/>
                <a:round/>
                <a:headEnd/>
                <a:tailEnd/>
              </a:ln>
            </p:spPr>
            <p:txBody>
              <a:bodyPr/>
              <a:lstStyle/>
              <a:p>
                <a:endParaRPr lang="zh-CN" altLang="en-US"/>
              </a:p>
            </p:txBody>
          </p:sp>
          <p:sp>
            <p:nvSpPr>
              <p:cNvPr id="145809" name="Freeform 58"/>
              <p:cNvSpPr>
                <a:spLocks/>
              </p:cNvSpPr>
              <p:nvPr/>
            </p:nvSpPr>
            <p:spPr bwMode="auto">
              <a:xfrm>
                <a:off x="894" y="902"/>
                <a:ext cx="270" cy="60"/>
              </a:xfrm>
              <a:custGeom>
                <a:avLst/>
                <a:gdLst>
                  <a:gd name="T0" fmla="*/ 36 w 532"/>
                  <a:gd name="T1" fmla="*/ 0 h 142"/>
                  <a:gd name="T2" fmla="*/ 31 w 532"/>
                  <a:gd name="T3" fmla="*/ 0 h 142"/>
                  <a:gd name="T4" fmla="*/ 28 w 532"/>
                  <a:gd name="T5" fmla="*/ 0 h 142"/>
                  <a:gd name="T6" fmla="*/ 24 w 532"/>
                  <a:gd name="T7" fmla="*/ 1 h 142"/>
                  <a:gd name="T8" fmla="*/ 21 w 532"/>
                  <a:gd name="T9" fmla="*/ 1 h 142"/>
                  <a:gd name="T10" fmla="*/ 16 w 532"/>
                  <a:gd name="T11" fmla="*/ 2 h 142"/>
                  <a:gd name="T12" fmla="*/ 10 w 532"/>
                  <a:gd name="T13" fmla="*/ 3 h 142"/>
                  <a:gd name="T14" fmla="*/ 4 w 532"/>
                  <a:gd name="T15" fmla="*/ 3 h 142"/>
                  <a:gd name="T16" fmla="*/ 0 w 532"/>
                  <a:gd name="T17" fmla="*/ 3 h 142"/>
                  <a:gd name="T18" fmla="*/ 2 w 532"/>
                  <a:gd name="T19" fmla="*/ 4 h 142"/>
                  <a:gd name="T20" fmla="*/ 2 w 532"/>
                  <a:gd name="T21" fmla="*/ 5 h 142"/>
                  <a:gd name="T22" fmla="*/ 7 w 532"/>
                  <a:gd name="T23" fmla="*/ 3 h 142"/>
                  <a:gd name="T24" fmla="*/ 14 w 532"/>
                  <a:gd name="T25" fmla="*/ 3 h 142"/>
                  <a:gd name="T26" fmla="*/ 19 w 532"/>
                  <a:gd name="T27" fmla="*/ 3 h 142"/>
                  <a:gd name="T28" fmla="*/ 26 w 532"/>
                  <a:gd name="T29" fmla="*/ 2 h 142"/>
                  <a:gd name="T30" fmla="*/ 27 w 532"/>
                  <a:gd name="T31" fmla="*/ 1 h 142"/>
                  <a:gd name="T32" fmla="*/ 35 w 532"/>
                  <a:gd name="T33" fmla="*/ 0 h 142"/>
                  <a:gd name="T34" fmla="*/ 36 w 532"/>
                  <a:gd name="T35" fmla="*/ 0 h 1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32" h="142">
                    <a:moveTo>
                      <a:pt x="532" y="0"/>
                    </a:moveTo>
                    <a:lnTo>
                      <a:pt x="478" y="11"/>
                    </a:lnTo>
                    <a:lnTo>
                      <a:pt x="431" y="18"/>
                    </a:lnTo>
                    <a:lnTo>
                      <a:pt x="370" y="30"/>
                    </a:lnTo>
                    <a:lnTo>
                      <a:pt x="319" y="40"/>
                    </a:lnTo>
                    <a:lnTo>
                      <a:pt x="248" y="64"/>
                    </a:lnTo>
                    <a:lnTo>
                      <a:pt x="145" y="84"/>
                    </a:lnTo>
                    <a:lnTo>
                      <a:pt x="50" y="102"/>
                    </a:lnTo>
                    <a:lnTo>
                      <a:pt x="0" y="108"/>
                    </a:lnTo>
                    <a:lnTo>
                      <a:pt x="17" y="125"/>
                    </a:lnTo>
                    <a:lnTo>
                      <a:pt x="21" y="142"/>
                    </a:lnTo>
                    <a:lnTo>
                      <a:pt x="110" y="108"/>
                    </a:lnTo>
                    <a:lnTo>
                      <a:pt x="218" y="93"/>
                    </a:lnTo>
                    <a:lnTo>
                      <a:pt x="281" y="77"/>
                    </a:lnTo>
                    <a:lnTo>
                      <a:pt x="391" y="51"/>
                    </a:lnTo>
                    <a:lnTo>
                      <a:pt x="412" y="46"/>
                    </a:lnTo>
                    <a:lnTo>
                      <a:pt x="519" y="16"/>
                    </a:lnTo>
                    <a:lnTo>
                      <a:pt x="532" y="0"/>
                    </a:lnTo>
                    <a:close/>
                  </a:path>
                </a:pathLst>
              </a:custGeom>
              <a:solidFill>
                <a:srgbClr val="F0F0F0"/>
              </a:solidFill>
              <a:ln w="3175">
                <a:solidFill>
                  <a:srgbClr val="000000"/>
                </a:solidFill>
                <a:prstDash val="solid"/>
                <a:round/>
                <a:headEnd/>
                <a:tailEnd/>
              </a:ln>
            </p:spPr>
            <p:txBody>
              <a:bodyPr/>
              <a:lstStyle/>
              <a:p>
                <a:endParaRPr lang="zh-CN" altLang="en-US"/>
              </a:p>
            </p:txBody>
          </p:sp>
          <p:sp>
            <p:nvSpPr>
              <p:cNvPr id="145810" name="Freeform 59"/>
              <p:cNvSpPr>
                <a:spLocks/>
              </p:cNvSpPr>
              <p:nvPr/>
            </p:nvSpPr>
            <p:spPr bwMode="auto">
              <a:xfrm>
                <a:off x="894" y="929"/>
                <a:ext cx="276" cy="107"/>
              </a:xfrm>
              <a:custGeom>
                <a:avLst/>
                <a:gdLst>
                  <a:gd name="T0" fmla="*/ 30 w 547"/>
                  <a:gd name="T1" fmla="*/ 0 h 254"/>
                  <a:gd name="T2" fmla="*/ 31 w 547"/>
                  <a:gd name="T3" fmla="*/ 1 h 254"/>
                  <a:gd name="T4" fmla="*/ 33 w 547"/>
                  <a:gd name="T5" fmla="*/ 1 h 254"/>
                  <a:gd name="T6" fmla="*/ 35 w 547"/>
                  <a:gd name="T7" fmla="*/ 2 h 254"/>
                  <a:gd name="T8" fmla="*/ 21 w 547"/>
                  <a:gd name="T9" fmla="*/ 5 h 254"/>
                  <a:gd name="T10" fmla="*/ 15 w 547"/>
                  <a:gd name="T11" fmla="*/ 6 h 254"/>
                  <a:gd name="T12" fmla="*/ 10 w 547"/>
                  <a:gd name="T13" fmla="*/ 7 h 254"/>
                  <a:gd name="T14" fmla="*/ 6 w 547"/>
                  <a:gd name="T15" fmla="*/ 8 h 254"/>
                  <a:gd name="T16" fmla="*/ 6 w 547"/>
                  <a:gd name="T17" fmla="*/ 8 h 254"/>
                  <a:gd name="T18" fmla="*/ 4 w 547"/>
                  <a:gd name="T19" fmla="*/ 6 h 254"/>
                  <a:gd name="T20" fmla="*/ 2 w 547"/>
                  <a:gd name="T21" fmla="*/ 5 h 254"/>
                  <a:gd name="T22" fmla="*/ 0 w 547"/>
                  <a:gd name="T23" fmla="*/ 5 h 254"/>
                  <a:gd name="T24" fmla="*/ 0 w 547"/>
                  <a:gd name="T25" fmla="*/ 4 h 254"/>
                  <a:gd name="T26" fmla="*/ 7 w 547"/>
                  <a:gd name="T27" fmla="*/ 3 h 254"/>
                  <a:gd name="T28" fmla="*/ 14 w 547"/>
                  <a:gd name="T29" fmla="*/ 3 h 254"/>
                  <a:gd name="T30" fmla="*/ 21 w 547"/>
                  <a:gd name="T31" fmla="*/ 2 h 254"/>
                  <a:gd name="T32" fmla="*/ 24 w 547"/>
                  <a:gd name="T33" fmla="*/ 1 h 254"/>
                  <a:gd name="T34" fmla="*/ 26 w 547"/>
                  <a:gd name="T35" fmla="*/ 1 h 254"/>
                  <a:gd name="T36" fmla="*/ 28 w 547"/>
                  <a:gd name="T37" fmla="*/ 0 h 254"/>
                  <a:gd name="T38" fmla="*/ 30 w 547"/>
                  <a:gd name="T39" fmla="*/ 0 h 254"/>
                  <a:gd name="T40" fmla="*/ 30 w 547"/>
                  <a:gd name="T41" fmla="*/ 0 h 2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47" h="254">
                    <a:moveTo>
                      <a:pt x="454" y="0"/>
                    </a:moveTo>
                    <a:lnTo>
                      <a:pt x="479" y="26"/>
                    </a:lnTo>
                    <a:lnTo>
                      <a:pt x="501" y="39"/>
                    </a:lnTo>
                    <a:lnTo>
                      <a:pt x="547" y="70"/>
                    </a:lnTo>
                    <a:lnTo>
                      <a:pt x="320" y="179"/>
                    </a:lnTo>
                    <a:lnTo>
                      <a:pt x="230" y="197"/>
                    </a:lnTo>
                    <a:lnTo>
                      <a:pt x="151" y="218"/>
                    </a:lnTo>
                    <a:lnTo>
                      <a:pt x="96" y="248"/>
                    </a:lnTo>
                    <a:lnTo>
                      <a:pt x="86" y="254"/>
                    </a:lnTo>
                    <a:lnTo>
                      <a:pt x="58" y="202"/>
                    </a:lnTo>
                    <a:lnTo>
                      <a:pt x="22" y="170"/>
                    </a:lnTo>
                    <a:lnTo>
                      <a:pt x="0" y="140"/>
                    </a:lnTo>
                    <a:lnTo>
                      <a:pt x="0" y="118"/>
                    </a:lnTo>
                    <a:lnTo>
                      <a:pt x="111" y="106"/>
                    </a:lnTo>
                    <a:lnTo>
                      <a:pt x="209" y="80"/>
                    </a:lnTo>
                    <a:lnTo>
                      <a:pt x="324" y="57"/>
                    </a:lnTo>
                    <a:lnTo>
                      <a:pt x="375" y="35"/>
                    </a:lnTo>
                    <a:lnTo>
                      <a:pt x="397" y="32"/>
                    </a:lnTo>
                    <a:lnTo>
                      <a:pt x="428" y="14"/>
                    </a:lnTo>
                    <a:lnTo>
                      <a:pt x="465" y="9"/>
                    </a:lnTo>
                    <a:lnTo>
                      <a:pt x="454" y="0"/>
                    </a:lnTo>
                    <a:close/>
                  </a:path>
                </a:pathLst>
              </a:custGeom>
              <a:solidFill>
                <a:srgbClr val="E6E6E6"/>
              </a:solidFill>
              <a:ln w="3175">
                <a:solidFill>
                  <a:srgbClr val="000000"/>
                </a:solidFill>
                <a:prstDash val="solid"/>
                <a:round/>
                <a:headEnd/>
                <a:tailEnd/>
              </a:ln>
            </p:spPr>
            <p:txBody>
              <a:bodyPr/>
              <a:lstStyle/>
              <a:p>
                <a:endParaRPr lang="zh-CN" altLang="en-US"/>
              </a:p>
            </p:txBody>
          </p:sp>
          <p:sp>
            <p:nvSpPr>
              <p:cNvPr id="145811" name="Freeform 60"/>
              <p:cNvSpPr>
                <a:spLocks/>
              </p:cNvSpPr>
              <p:nvPr/>
            </p:nvSpPr>
            <p:spPr bwMode="auto">
              <a:xfrm>
                <a:off x="576" y="858"/>
                <a:ext cx="52" cy="11"/>
              </a:xfrm>
              <a:custGeom>
                <a:avLst/>
                <a:gdLst>
                  <a:gd name="T0" fmla="*/ 6 w 105"/>
                  <a:gd name="T1" fmla="*/ 0 h 24"/>
                  <a:gd name="T2" fmla="*/ 4 w 105"/>
                  <a:gd name="T3" fmla="*/ 0 h 24"/>
                  <a:gd name="T4" fmla="*/ 2 w 105"/>
                  <a:gd name="T5" fmla="*/ 1 h 24"/>
                  <a:gd name="T6" fmla="*/ 0 w 105"/>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5" h="24">
                    <a:moveTo>
                      <a:pt x="105" y="0"/>
                    </a:moveTo>
                    <a:lnTo>
                      <a:pt x="67" y="0"/>
                    </a:lnTo>
                    <a:lnTo>
                      <a:pt x="38" y="24"/>
                    </a:lnTo>
                    <a:lnTo>
                      <a:pt x="0" y="8"/>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812" name="Freeform 61"/>
              <p:cNvSpPr>
                <a:spLocks/>
              </p:cNvSpPr>
              <p:nvPr/>
            </p:nvSpPr>
            <p:spPr bwMode="auto">
              <a:xfrm>
                <a:off x="804" y="958"/>
                <a:ext cx="105" cy="91"/>
              </a:xfrm>
              <a:custGeom>
                <a:avLst/>
                <a:gdLst>
                  <a:gd name="T0" fmla="*/ 0 w 207"/>
                  <a:gd name="T1" fmla="*/ 0 h 216"/>
                  <a:gd name="T2" fmla="*/ 0 w 207"/>
                  <a:gd name="T3" fmla="*/ 2 h 216"/>
                  <a:gd name="T4" fmla="*/ 1 w 207"/>
                  <a:gd name="T5" fmla="*/ 3 h 216"/>
                  <a:gd name="T6" fmla="*/ 1 w 207"/>
                  <a:gd name="T7" fmla="*/ 3 h 216"/>
                  <a:gd name="T8" fmla="*/ 4 w 207"/>
                  <a:gd name="T9" fmla="*/ 5 h 216"/>
                  <a:gd name="T10" fmla="*/ 9 w 207"/>
                  <a:gd name="T11" fmla="*/ 5 h 216"/>
                  <a:gd name="T12" fmla="*/ 14 w 207"/>
                  <a:gd name="T13" fmla="*/ 7 h 216"/>
                  <a:gd name="T14" fmla="*/ 5 w 207"/>
                  <a:gd name="T15" fmla="*/ 1 h 216"/>
                  <a:gd name="T16" fmla="*/ 0 w 207"/>
                  <a:gd name="T17" fmla="*/ 0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216">
                    <a:moveTo>
                      <a:pt x="0" y="0"/>
                    </a:moveTo>
                    <a:lnTo>
                      <a:pt x="0" y="56"/>
                    </a:lnTo>
                    <a:lnTo>
                      <a:pt x="7" y="103"/>
                    </a:lnTo>
                    <a:lnTo>
                      <a:pt x="7" y="114"/>
                    </a:lnTo>
                    <a:lnTo>
                      <a:pt x="57" y="149"/>
                    </a:lnTo>
                    <a:lnTo>
                      <a:pt x="128" y="183"/>
                    </a:lnTo>
                    <a:lnTo>
                      <a:pt x="207" y="216"/>
                    </a:lnTo>
                    <a:lnTo>
                      <a:pt x="67" y="23"/>
                    </a:lnTo>
                    <a:lnTo>
                      <a:pt x="0" y="0"/>
                    </a:lnTo>
                    <a:close/>
                  </a:path>
                </a:pathLst>
              </a:custGeom>
              <a:solidFill>
                <a:srgbClr val="C0C0C0"/>
              </a:solidFill>
              <a:ln w="3175">
                <a:solidFill>
                  <a:srgbClr val="000000"/>
                </a:solidFill>
                <a:prstDash val="solid"/>
                <a:round/>
                <a:headEnd/>
                <a:tailEnd/>
              </a:ln>
            </p:spPr>
            <p:txBody>
              <a:bodyPr/>
              <a:lstStyle/>
              <a:p>
                <a:endParaRPr lang="zh-CN" altLang="en-US"/>
              </a:p>
            </p:txBody>
          </p:sp>
        </p:grpSp>
        <p:grpSp>
          <p:nvGrpSpPr>
            <p:cNvPr id="145428" name="Group 62"/>
            <p:cNvGrpSpPr>
              <a:grpSpLocks/>
            </p:cNvGrpSpPr>
            <p:nvPr/>
          </p:nvGrpSpPr>
          <p:grpSpPr bwMode="auto">
            <a:xfrm>
              <a:off x="631" y="1916"/>
              <a:ext cx="911" cy="627"/>
              <a:chOff x="1872" y="2713"/>
              <a:chExt cx="1221" cy="633"/>
            </a:xfrm>
          </p:grpSpPr>
          <p:sp>
            <p:nvSpPr>
              <p:cNvPr id="145701" name="Freeform 63"/>
              <p:cNvSpPr>
                <a:spLocks/>
              </p:cNvSpPr>
              <p:nvPr/>
            </p:nvSpPr>
            <p:spPr bwMode="auto">
              <a:xfrm>
                <a:off x="1926" y="3186"/>
                <a:ext cx="423" cy="155"/>
              </a:xfrm>
              <a:custGeom>
                <a:avLst/>
                <a:gdLst>
                  <a:gd name="T0" fmla="*/ 121 w 616"/>
                  <a:gd name="T1" fmla="*/ 3 h 315"/>
                  <a:gd name="T2" fmla="*/ 121 w 616"/>
                  <a:gd name="T3" fmla="*/ 4 h 315"/>
                  <a:gd name="T4" fmla="*/ 117 w 616"/>
                  <a:gd name="T5" fmla="*/ 13 h 315"/>
                  <a:gd name="T6" fmla="*/ 121 w 616"/>
                  <a:gd name="T7" fmla="*/ 18 h 315"/>
                  <a:gd name="T8" fmla="*/ 98 w 616"/>
                  <a:gd name="T9" fmla="*/ 18 h 315"/>
                  <a:gd name="T10" fmla="*/ 15 w 616"/>
                  <a:gd name="T11" fmla="*/ 16 h 315"/>
                  <a:gd name="T12" fmla="*/ 3 w 616"/>
                  <a:gd name="T13" fmla="*/ 18 h 315"/>
                  <a:gd name="T14" fmla="*/ 0 w 616"/>
                  <a:gd name="T15" fmla="*/ 1 h 315"/>
                  <a:gd name="T16" fmla="*/ 137 w 616"/>
                  <a:gd name="T17" fmla="*/ 0 h 315"/>
                  <a:gd name="T18" fmla="*/ 121 w 616"/>
                  <a:gd name="T19" fmla="*/ 3 h 3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6" h="315">
                    <a:moveTo>
                      <a:pt x="543" y="51"/>
                    </a:moveTo>
                    <a:lnTo>
                      <a:pt x="543" y="68"/>
                    </a:lnTo>
                    <a:lnTo>
                      <a:pt x="529" y="218"/>
                    </a:lnTo>
                    <a:lnTo>
                      <a:pt x="544" y="315"/>
                    </a:lnTo>
                    <a:lnTo>
                      <a:pt x="439" y="315"/>
                    </a:lnTo>
                    <a:lnTo>
                      <a:pt x="69" y="281"/>
                    </a:lnTo>
                    <a:lnTo>
                      <a:pt x="17" y="301"/>
                    </a:lnTo>
                    <a:lnTo>
                      <a:pt x="0" y="16"/>
                    </a:lnTo>
                    <a:lnTo>
                      <a:pt x="616" y="0"/>
                    </a:lnTo>
                    <a:lnTo>
                      <a:pt x="543" y="51"/>
                    </a:lnTo>
                    <a:close/>
                  </a:path>
                </a:pathLst>
              </a:custGeom>
              <a:solidFill>
                <a:srgbClr val="ADD8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02" name="Freeform 64"/>
              <p:cNvSpPr>
                <a:spLocks/>
              </p:cNvSpPr>
              <p:nvPr/>
            </p:nvSpPr>
            <p:spPr bwMode="auto">
              <a:xfrm>
                <a:off x="2748" y="2889"/>
                <a:ext cx="178" cy="53"/>
              </a:xfrm>
              <a:custGeom>
                <a:avLst/>
                <a:gdLst>
                  <a:gd name="T0" fmla="*/ 56 w 262"/>
                  <a:gd name="T1" fmla="*/ 1 h 105"/>
                  <a:gd name="T2" fmla="*/ 43 w 262"/>
                  <a:gd name="T3" fmla="*/ 1 h 105"/>
                  <a:gd name="T4" fmla="*/ 36 w 262"/>
                  <a:gd name="T5" fmla="*/ 0 h 105"/>
                  <a:gd name="T6" fmla="*/ 29 w 262"/>
                  <a:gd name="T7" fmla="*/ 1 h 105"/>
                  <a:gd name="T8" fmla="*/ 22 w 262"/>
                  <a:gd name="T9" fmla="*/ 1 h 105"/>
                  <a:gd name="T10" fmla="*/ 0 w 262"/>
                  <a:gd name="T11" fmla="*/ 5 h 105"/>
                  <a:gd name="T12" fmla="*/ 37 w 262"/>
                  <a:gd name="T13" fmla="*/ 7 h 105"/>
                  <a:gd name="T14" fmla="*/ 56 w 262"/>
                  <a:gd name="T15" fmla="*/ 1 h 10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2" h="105">
                    <a:moveTo>
                      <a:pt x="262" y="4"/>
                    </a:moveTo>
                    <a:lnTo>
                      <a:pt x="202" y="4"/>
                    </a:lnTo>
                    <a:lnTo>
                      <a:pt x="170" y="0"/>
                    </a:lnTo>
                    <a:lnTo>
                      <a:pt x="136" y="4"/>
                    </a:lnTo>
                    <a:lnTo>
                      <a:pt x="102" y="3"/>
                    </a:lnTo>
                    <a:lnTo>
                      <a:pt x="0" y="66"/>
                    </a:lnTo>
                    <a:lnTo>
                      <a:pt x="175" y="105"/>
                    </a:lnTo>
                    <a:lnTo>
                      <a:pt x="262" y="4"/>
                    </a:lnTo>
                    <a:close/>
                  </a:path>
                </a:pathLst>
              </a:custGeom>
              <a:solidFill>
                <a:srgbClr val="F0F0F0"/>
              </a:solidFill>
              <a:ln w="3175">
                <a:solidFill>
                  <a:srgbClr val="000000"/>
                </a:solidFill>
                <a:prstDash val="solid"/>
                <a:round/>
                <a:headEnd/>
                <a:tailEnd/>
              </a:ln>
            </p:spPr>
            <p:txBody>
              <a:bodyPr/>
              <a:lstStyle/>
              <a:p>
                <a:endParaRPr lang="zh-CN" altLang="en-US"/>
              </a:p>
            </p:txBody>
          </p:sp>
          <p:sp>
            <p:nvSpPr>
              <p:cNvPr id="145703" name="Freeform 65"/>
              <p:cNvSpPr>
                <a:spLocks/>
              </p:cNvSpPr>
              <p:nvPr/>
            </p:nvSpPr>
            <p:spPr bwMode="auto">
              <a:xfrm>
                <a:off x="2740" y="3095"/>
                <a:ext cx="286" cy="181"/>
              </a:xfrm>
              <a:custGeom>
                <a:avLst/>
                <a:gdLst>
                  <a:gd name="T0" fmla="*/ 20 w 413"/>
                  <a:gd name="T1" fmla="*/ 21 h 372"/>
                  <a:gd name="T2" fmla="*/ 29 w 413"/>
                  <a:gd name="T3" fmla="*/ 19 h 372"/>
                  <a:gd name="T4" fmla="*/ 37 w 413"/>
                  <a:gd name="T5" fmla="*/ 18 h 372"/>
                  <a:gd name="T6" fmla="*/ 44 w 413"/>
                  <a:gd name="T7" fmla="*/ 17 h 372"/>
                  <a:gd name="T8" fmla="*/ 47 w 413"/>
                  <a:gd name="T9" fmla="*/ 16 h 372"/>
                  <a:gd name="T10" fmla="*/ 57 w 413"/>
                  <a:gd name="T11" fmla="*/ 15 h 372"/>
                  <a:gd name="T12" fmla="*/ 60 w 413"/>
                  <a:gd name="T13" fmla="*/ 14 h 372"/>
                  <a:gd name="T14" fmla="*/ 65 w 413"/>
                  <a:gd name="T15" fmla="*/ 13 h 372"/>
                  <a:gd name="T16" fmla="*/ 71 w 413"/>
                  <a:gd name="T17" fmla="*/ 12 h 372"/>
                  <a:gd name="T18" fmla="*/ 74 w 413"/>
                  <a:gd name="T19" fmla="*/ 11 h 372"/>
                  <a:gd name="T20" fmla="*/ 78 w 413"/>
                  <a:gd name="T21" fmla="*/ 11 h 372"/>
                  <a:gd name="T22" fmla="*/ 79 w 413"/>
                  <a:gd name="T23" fmla="*/ 10 h 372"/>
                  <a:gd name="T24" fmla="*/ 88 w 413"/>
                  <a:gd name="T25" fmla="*/ 9 h 372"/>
                  <a:gd name="T26" fmla="*/ 90 w 413"/>
                  <a:gd name="T27" fmla="*/ 8 h 372"/>
                  <a:gd name="T28" fmla="*/ 94 w 413"/>
                  <a:gd name="T29" fmla="*/ 7 h 372"/>
                  <a:gd name="T30" fmla="*/ 94 w 413"/>
                  <a:gd name="T31" fmla="*/ 5 h 372"/>
                  <a:gd name="T32" fmla="*/ 94 w 413"/>
                  <a:gd name="T33" fmla="*/ 4 h 372"/>
                  <a:gd name="T34" fmla="*/ 95 w 413"/>
                  <a:gd name="T35" fmla="*/ 3 h 372"/>
                  <a:gd name="T36" fmla="*/ 94 w 413"/>
                  <a:gd name="T37" fmla="*/ 1 h 372"/>
                  <a:gd name="T38" fmla="*/ 94 w 413"/>
                  <a:gd name="T39" fmla="*/ 0 h 372"/>
                  <a:gd name="T40" fmla="*/ 71 w 413"/>
                  <a:gd name="T41" fmla="*/ 0 h 372"/>
                  <a:gd name="T42" fmla="*/ 0 w 413"/>
                  <a:gd name="T43" fmla="*/ 14 h 372"/>
                  <a:gd name="T44" fmla="*/ 20 w 413"/>
                  <a:gd name="T45" fmla="*/ 21 h 3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13" h="372">
                    <a:moveTo>
                      <a:pt x="87" y="372"/>
                    </a:moveTo>
                    <a:lnTo>
                      <a:pt x="126" y="342"/>
                    </a:lnTo>
                    <a:lnTo>
                      <a:pt x="162" y="333"/>
                    </a:lnTo>
                    <a:lnTo>
                      <a:pt x="194" y="295"/>
                    </a:lnTo>
                    <a:lnTo>
                      <a:pt x="204" y="287"/>
                    </a:lnTo>
                    <a:lnTo>
                      <a:pt x="248" y="270"/>
                    </a:lnTo>
                    <a:lnTo>
                      <a:pt x="261" y="249"/>
                    </a:lnTo>
                    <a:lnTo>
                      <a:pt x="283" y="238"/>
                    </a:lnTo>
                    <a:lnTo>
                      <a:pt x="310" y="220"/>
                    </a:lnTo>
                    <a:lnTo>
                      <a:pt x="324" y="201"/>
                    </a:lnTo>
                    <a:lnTo>
                      <a:pt x="339" y="195"/>
                    </a:lnTo>
                    <a:lnTo>
                      <a:pt x="343" y="184"/>
                    </a:lnTo>
                    <a:lnTo>
                      <a:pt x="382" y="158"/>
                    </a:lnTo>
                    <a:lnTo>
                      <a:pt x="393" y="136"/>
                    </a:lnTo>
                    <a:lnTo>
                      <a:pt x="411" y="125"/>
                    </a:lnTo>
                    <a:lnTo>
                      <a:pt x="411" y="95"/>
                    </a:lnTo>
                    <a:lnTo>
                      <a:pt x="411" y="79"/>
                    </a:lnTo>
                    <a:lnTo>
                      <a:pt x="413" y="52"/>
                    </a:lnTo>
                    <a:lnTo>
                      <a:pt x="408" y="27"/>
                    </a:lnTo>
                    <a:lnTo>
                      <a:pt x="408" y="0"/>
                    </a:lnTo>
                    <a:lnTo>
                      <a:pt x="306" y="0"/>
                    </a:lnTo>
                    <a:lnTo>
                      <a:pt x="0" y="243"/>
                    </a:lnTo>
                    <a:lnTo>
                      <a:pt x="87" y="372"/>
                    </a:lnTo>
                    <a:close/>
                  </a:path>
                </a:pathLst>
              </a:custGeom>
              <a:solidFill>
                <a:srgbClr val="C0C0C0"/>
              </a:solidFill>
              <a:ln w="3175">
                <a:solidFill>
                  <a:srgbClr val="000000"/>
                </a:solidFill>
                <a:prstDash val="solid"/>
                <a:round/>
                <a:headEnd/>
                <a:tailEnd/>
              </a:ln>
            </p:spPr>
            <p:txBody>
              <a:bodyPr/>
              <a:lstStyle/>
              <a:p>
                <a:endParaRPr lang="zh-CN" altLang="en-US"/>
              </a:p>
            </p:txBody>
          </p:sp>
          <p:sp>
            <p:nvSpPr>
              <p:cNvPr id="145704" name="Freeform 66"/>
              <p:cNvSpPr>
                <a:spLocks/>
              </p:cNvSpPr>
              <p:nvPr/>
            </p:nvSpPr>
            <p:spPr bwMode="auto">
              <a:xfrm>
                <a:off x="2337" y="3086"/>
                <a:ext cx="685" cy="126"/>
              </a:xfrm>
              <a:custGeom>
                <a:avLst/>
                <a:gdLst>
                  <a:gd name="T0" fmla="*/ 0 w 994"/>
                  <a:gd name="T1" fmla="*/ 5 h 256"/>
                  <a:gd name="T2" fmla="*/ 0 w 994"/>
                  <a:gd name="T3" fmla="*/ 5 h 256"/>
                  <a:gd name="T4" fmla="*/ 13 w 994"/>
                  <a:gd name="T5" fmla="*/ 4 h 256"/>
                  <a:gd name="T6" fmla="*/ 20 w 994"/>
                  <a:gd name="T7" fmla="*/ 4 h 256"/>
                  <a:gd name="T8" fmla="*/ 30 w 994"/>
                  <a:gd name="T9" fmla="*/ 3 h 256"/>
                  <a:gd name="T10" fmla="*/ 192 w 994"/>
                  <a:gd name="T11" fmla="*/ 0 h 256"/>
                  <a:gd name="T12" fmla="*/ 204 w 994"/>
                  <a:gd name="T13" fmla="*/ 0 h 256"/>
                  <a:gd name="T14" fmla="*/ 209 w 994"/>
                  <a:gd name="T15" fmla="*/ 0 h 256"/>
                  <a:gd name="T16" fmla="*/ 224 w 994"/>
                  <a:gd name="T17" fmla="*/ 1 h 256"/>
                  <a:gd name="T18" fmla="*/ 207 w 994"/>
                  <a:gd name="T19" fmla="*/ 3 h 256"/>
                  <a:gd name="T20" fmla="*/ 202 w 994"/>
                  <a:gd name="T21" fmla="*/ 5 h 256"/>
                  <a:gd name="T22" fmla="*/ 190 w 994"/>
                  <a:gd name="T23" fmla="*/ 6 h 256"/>
                  <a:gd name="T24" fmla="*/ 184 w 994"/>
                  <a:gd name="T25" fmla="*/ 7 h 256"/>
                  <a:gd name="T26" fmla="*/ 175 w 994"/>
                  <a:gd name="T27" fmla="*/ 8 h 256"/>
                  <a:gd name="T28" fmla="*/ 169 w 994"/>
                  <a:gd name="T29" fmla="*/ 10 h 256"/>
                  <a:gd name="T30" fmla="*/ 161 w 994"/>
                  <a:gd name="T31" fmla="*/ 11 h 256"/>
                  <a:gd name="T32" fmla="*/ 158 w 994"/>
                  <a:gd name="T33" fmla="*/ 12 h 256"/>
                  <a:gd name="T34" fmla="*/ 154 w 994"/>
                  <a:gd name="T35" fmla="*/ 13 h 256"/>
                  <a:gd name="T36" fmla="*/ 152 w 994"/>
                  <a:gd name="T37" fmla="*/ 13 h 256"/>
                  <a:gd name="T38" fmla="*/ 126 w 994"/>
                  <a:gd name="T39" fmla="*/ 15 h 256"/>
                  <a:gd name="T40" fmla="*/ 10 w 994"/>
                  <a:gd name="T41" fmla="*/ 10 h 256"/>
                  <a:gd name="T42" fmla="*/ 0 w 994"/>
                  <a:gd name="T43" fmla="*/ 5 h 2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94" h="256">
                    <a:moveTo>
                      <a:pt x="0" y="87"/>
                    </a:moveTo>
                    <a:lnTo>
                      <a:pt x="0" y="89"/>
                    </a:lnTo>
                    <a:lnTo>
                      <a:pt x="58" y="78"/>
                    </a:lnTo>
                    <a:lnTo>
                      <a:pt x="88" y="78"/>
                    </a:lnTo>
                    <a:lnTo>
                      <a:pt x="133" y="62"/>
                    </a:lnTo>
                    <a:lnTo>
                      <a:pt x="852" y="0"/>
                    </a:lnTo>
                    <a:lnTo>
                      <a:pt x="905" y="0"/>
                    </a:lnTo>
                    <a:lnTo>
                      <a:pt x="927" y="9"/>
                    </a:lnTo>
                    <a:lnTo>
                      <a:pt x="994" y="18"/>
                    </a:lnTo>
                    <a:lnTo>
                      <a:pt x="915" y="57"/>
                    </a:lnTo>
                    <a:lnTo>
                      <a:pt x="896" y="84"/>
                    </a:lnTo>
                    <a:lnTo>
                      <a:pt x="843" y="101"/>
                    </a:lnTo>
                    <a:lnTo>
                      <a:pt x="815" y="125"/>
                    </a:lnTo>
                    <a:lnTo>
                      <a:pt x="777" y="143"/>
                    </a:lnTo>
                    <a:lnTo>
                      <a:pt x="748" y="164"/>
                    </a:lnTo>
                    <a:lnTo>
                      <a:pt x="712" y="181"/>
                    </a:lnTo>
                    <a:lnTo>
                      <a:pt x="701" y="202"/>
                    </a:lnTo>
                    <a:lnTo>
                      <a:pt x="680" y="221"/>
                    </a:lnTo>
                    <a:lnTo>
                      <a:pt x="673" y="225"/>
                    </a:lnTo>
                    <a:lnTo>
                      <a:pt x="557" y="256"/>
                    </a:lnTo>
                    <a:lnTo>
                      <a:pt x="45" y="176"/>
                    </a:lnTo>
                    <a:lnTo>
                      <a:pt x="0" y="87"/>
                    </a:lnTo>
                    <a:close/>
                  </a:path>
                </a:pathLst>
              </a:custGeom>
              <a:solidFill>
                <a:srgbClr val="F0F0F0"/>
              </a:solidFill>
              <a:ln w="3175">
                <a:solidFill>
                  <a:srgbClr val="000000"/>
                </a:solidFill>
                <a:prstDash val="solid"/>
                <a:round/>
                <a:headEnd/>
                <a:tailEnd/>
              </a:ln>
            </p:spPr>
            <p:txBody>
              <a:bodyPr/>
              <a:lstStyle/>
              <a:p>
                <a:endParaRPr lang="zh-CN" altLang="en-US"/>
              </a:p>
            </p:txBody>
          </p:sp>
          <p:sp>
            <p:nvSpPr>
              <p:cNvPr id="145705" name="Freeform 67"/>
              <p:cNvSpPr>
                <a:spLocks/>
              </p:cNvSpPr>
              <p:nvPr/>
            </p:nvSpPr>
            <p:spPr bwMode="auto">
              <a:xfrm>
                <a:off x="2333" y="3130"/>
                <a:ext cx="473" cy="146"/>
              </a:xfrm>
              <a:custGeom>
                <a:avLst/>
                <a:gdLst>
                  <a:gd name="T0" fmla="*/ 7 w 684"/>
                  <a:gd name="T1" fmla="*/ 0 h 301"/>
                  <a:gd name="T2" fmla="*/ 13 w 684"/>
                  <a:gd name="T3" fmla="*/ 1 h 301"/>
                  <a:gd name="T4" fmla="*/ 23 w 684"/>
                  <a:gd name="T5" fmla="*/ 2 h 301"/>
                  <a:gd name="T6" fmla="*/ 33 w 684"/>
                  <a:gd name="T7" fmla="*/ 2 h 301"/>
                  <a:gd name="T8" fmla="*/ 40 w 684"/>
                  <a:gd name="T9" fmla="*/ 2 h 301"/>
                  <a:gd name="T10" fmla="*/ 54 w 684"/>
                  <a:gd name="T11" fmla="*/ 3 h 301"/>
                  <a:gd name="T12" fmla="*/ 68 w 684"/>
                  <a:gd name="T13" fmla="*/ 4 h 301"/>
                  <a:gd name="T14" fmla="*/ 75 w 684"/>
                  <a:gd name="T15" fmla="*/ 4 h 301"/>
                  <a:gd name="T16" fmla="*/ 86 w 684"/>
                  <a:gd name="T17" fmla="*/ 5 h 301"/>
                  <a:gd name="T18" fmla="*/ 94 w 684"/>
                  <a:gd name="T19" fmla="*/ 5 h 301"/>
                  <a:gd name="T20" fmla="*/ 110 w 684"/>
                  <a:gd name="T21" fmla="*/ 6 h 301"/>
                  <a:gd name="T22" fmla="*/ 124 w 684"/>
                  <a:gd name="T23" fmla="*/ 6 h 301"/>
                  <a:gd name="T24" fmla="*/ 133 w 684"/>
                  <a:gd name="T25" fmla="*/ 7 h 301"/>
                  <a:gd name="T26" fmla="*/ 145 w 684"/>
                  <a:gd name="T27" fmla="*/ 7 h 301"/>
                  <a:gd name="T28" fmla="*/ 151 w 684"/>
                  <a:gd name="T29" fmla="*/ 7 h 301"/>
                  <a:gd name="T30" fmla="*/ 156 w 684"/>
                  <a:gd name="T31" fmla="*/ 8 h 301"/>
                  <a:gd name="T32" fmla="*/ 155 w 684"/>
                  <a:gd name="T33" fmla="*/ 10 h 301"/>
                  <a:gd name="T34" fmla="*/ 154 w 684"/>
                  <a:gd name="T35" fmla="*/ 11 h 301"/>
                  <a:gd name="T36" fmla="*/ 156 w 684"/>
                  <a:gd name="T37" fmla="*/ 13 h 301"/>
                  <a:gd name="T38" fmla="*/ 156 w 684"/>
                  <a:gd name="T39" fmla="*/ 15 h 301"/>
                  <a:gd name="T40" fmla="*/ 154 w 684"/>
                  <a:gd name="T41" fmla="*/ 16 h 301"/>
                  <a:gd name="T42" fmla="*/ 156 w 684"/>
                  <a:gd name="T43" fmla="*/ 16 h 301"/>
                  <a:gd name="T44" fmla="*/ 127 w 684"/>
                  <a:gd name="T45" fmla="*/ 16 h 301"/>
                  <a:gd name="T46" fmla="*/ 125 w 684"/>
                  <a:gd name="T47" fmla="*/ 16 h 301"/>
                  <a:gd name="T48" fmla="*/ 118 w 684"/>
                  <a:gd name="T49" fmla="*/ 15 h 301"/>
                  <a:gd name="T50" fmla="*/ 104 w 684"/>
                  <a:gd name="T51" fmla="*/ 14 h 301"/>
                  <a:gd name="T52" fmla="*/ 92 w 684"/>
                  <a:gd name="T53" fmla="*/ 14 h 301"/>
                  <a:gd name="T54" fmla="*/ 87 w 684"/>
                  <a:gd name="T55" fmla="*/ 13 h 301"/>
                  <a:gd name="T56" fmla="*/ 75 w 684"/>
                  <a:gd name="T57" fmla="*/ 13 h 301"/>
                  <a:gd name="T58" fmla="*/ 68 w 684"/>
                  <a:gd name="T59" fmla="*/ 12 h 301"/>
                  <a:gd name="T60" fmla="*/ 59 w 684"/>
                  <a:gd name="T61" fmla="*/ 12 h 301"/>
                  <a:gd name="T62" fmla="*/ 57 w 684"/>
                  <a:gd name="T63" fmla="*/ 11 h 301"/>
                  <a:gd name="T64" fmla="*/ 52 w 684"/>
                  <a:gd name="T65" fmla="*/ 11 h 301"/>
                  <a:gd name="T66" fmla="*/ 25 w 684"/>
                  <a:gd name="T67" fmla="*/ 9 h 301"/>
                  <a:gd name="T68" fmla="*/ 22 w 684"/>
                  <a:gd name="T69" fmla="*/ 9 h 301"/>
                  <a:gd name="T70" fmla="*/ 16 w 684"/>
                  <a:gd name="T71" fmla="*/ 9 h 301"/>
                  <a:gd name="T72" fmla="*/ 10 w 684"/>
                  <a:gd name="T73" fmla="*/ 8 h 301"/>
                  <a:gd name="T74" fmla="*/ 6 w 684"/>
                  <a:gd name="T75" fmla="*/ 8 h 301"/>
                  <a:gd name="T76" fmla="*/ 3 w 684"/>
                  <a:gd name="T77" fmla="*/ 8 h 301"/>
                  <a:gd name="T78" fmla="*/ 1 w 684"/>
                  <a:gd name="T79" fmla="*/ 8 h 301"/>
                  <a:gd name="T80" fmla="*/ 0 w 684"/>
                  <a:gd name="T81" fmla="*/ 5 h 301"/>
                  <a:gd name="T82" fmla="*/ 1 w 684"/>
                  <a:gd name="T83" fmla="*/ 3 h 301"/>
                  <a:gd name="T84" fmla="*/ 1 w 684"/>
                  <a:gd name="T85" fmla="*/ 2 h 301"/>
                  <a:gd name="T86" fmla="*/ 1 w 684"/>
                  <a:gd name="T87" fmla="*/ 0 h 301"/>
                  <a:gd name="T88" fmla="*/ 2 w 684"/>
                  <a:gd name="T89" fmla="*/ 0 h 301"/>
                  <a:gd name="T90" fmla="*/ 7 w 684"/>
                  <a:gd name="T91" fmla="*/ 0 h 30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4" h="301">
                    <a:moveTo>
                      <a:pt x="30" y="12"/>
                    </a:moveTo>
                    <a:lnTo>
                      <a:pt x="60" y="21"/>
                    </a:lnTo>
                    <a:lnTo>
                      <a:pt x="98" y="36"/>
                    </a:lnTo>
                    <a:lnTo>
                      <a:pt x="144" y="36"/>
                    </a:lnTo>
                    <a:lnTo>
                      <a:pt x="175" y="44"/>
                    </a:lnTo>
                    <a:lnTo>
                      <a:pt x="236" y="57"/>
                    </a:lnTo>
                    <a:lnTo>
                      <a:pt x="295" y="65"/>
                    </a:lnTo>
                    <a:lnTo>
                      <a:pt x="326" y="65"/>
                    </a:lnTo>
                    <a:lnTo>
                      <a:pt x="377" y="84"/>
                    </a:lnTo>
                    <a:lnTo>
                      <a:pt x="411" y="89"/>
                    </a:lnTo>
                    <a:lnTo>
                      <a:pt x="482" y="104"/>
                    </a:lnTo>
                    <a:lnTo>
                      <a:pt x="545" y="111"/>
                    </a:lnTo>
                    <a:lnTo>
                      <a:pt x="584" y="121"/>
                    </a:lnTo>
                    <a:lnTo>
                      <a:pt x="634" y="124"/>
                    </a:lnTo>
                    <a:lnTo>
                      <a:pt x="663" y="132"/>
                    </a:lnTo>
                    <a:lnTo>
                      <a:pt x="682" y="136"/>
                    </a:lnTo>
                    <a:lnTo>
                      <a:pt x="677" y="187"/>
                    </a:lnTo>
                    <a:lnTo>
                      <a:pt x="675" y="201"/>
                    </a:lnTo>
                    <a:lnTo>
                      <a:pt x="684" y="228"/>
                    </a:lnTo>
                    <a:lnTo>
                      <a:pt x="682" y="267"/>
                    </a:lnTo>
                    <a:lnTo>
                      <a:pt x="675" y="285"/>
                    </a:lnTo>
                    <a:lnTo>
                      <a:pt x="682" y="301"/>
                    </a:lnTo>
                    <a:lnTo>
                      <a:pt x="557" y="276"/>
                    </a:lnTo>
                    <a:lnTo>
                      <a:pt x="548" y="276"/>
                    </a:lnTo>
                    <a:lnTo>
                      <a:pt x="515" y="262"/>
                    </a:lnTo>
                    <a:lnTo>
                      <a:pt x="455" y="247"/>
                    </a:lnTo>
                    <a:lnTo>
                      <a:pt x="401" y="247"/>
                    </a:lnTo>
                    <a:lnTo>
                      <a:pt x="380" y="233"/>
                    </a:lnTo>
                    <a:lnTo>
                      <a:pt x="329" y="228"/>
                    </a:lnTo>
                    <a:lnTo>
                      <a:pt x="297" y="207"/>
                    </a:lnTo>
                    <a:lnTo>
                      <a:pt x="261" y="213"/>
                    </a:lnTo>
                    <a:lnTo>
                      <a:pt x="246" y="199"/>
                    </a:lnTo>
                    <a:lnTo>
                      <a:pt x="228" y="199"/>
                    </a:lnTo>
                    <a:lnTo>
                      <a:pt x="109" y="167"/>
                    </a:lnTo>
                    <a:lnTo>
                      <a:pt x="95" y="161"/>
                    </a:lnTo>
                    <a:lnTo>
                      <a:pt x="68" y="161"/>
                    </a:lnTo>
                    <a:lnTo>
                      <a:pt x="43" y="151"/>
                    </a:lnTo>
                    <a:lnTo>
                      <a:pt x="25" y="151"/>
                    </a:lnTo>
                    <a:lnTo>
                      <a:pt x="11" y="139"/>
                    </a:lnTo>
                    <a:lnTo>
                      <a:pt x="3" y="136"/>
                    </a:lnTo>
                    <a:lnTo>
                      <a:pt x="0" y="89"/>
                    </a:lnTo>
                    <a:lnTo>
                      <a:pt x="4" y="57"/>
                    </a:lnTo>
                    <a:lnTo>
                      <a:pt x="3" y="41"/>
                    </a:lnTo>
                    <a:lnTo>
                      <a:pt x="4" y="8"/>
                    </a:lnTo>
                    <a:lnTo>
                      <a:pt x="9" y="0"/>
                    </a:lnTo>
                    <a:lnTo>
                      <a:pt x="30" y="12"/>
                    </a:lnTo>
                    <a:close/>
                  </a:path>
                </a:pathLst>
              </a:custGeom>
              <a:solidFill>
                <a:srgbClr val="DCDCDC"/>
              </a:solidFill>
              <a:ln w="3175">
                <a:solidFill>
                  <a:srgbClr val="000000"/>
                </a:solidFill>
                <a:prstDash val="solid"/>
                <a:round/>
                <a:headEnd/>
                <a:tailEnd/>
              </a:ln>
            </p:spPr>
            <p:txBody>
              <a:bodyPr/>
              <a:lstStyle/>
              <a:p>
                <a:endParaRPr lang="zh-CN" altLang="en-US"/>
              </a:p>
            </p:txBody>
          </p:sp>
          <p:sp>
            <p:nvSpPr>
              <p:cNvPr id="145706" name="Freeform 68"/>
              <p:cNvSpPr>
                <a:spLocks/>
              </p:cNvSpPr>
              <p:nvPr/>
            </p:nvSpPr>
            <p:spPr bwMode="auto">
              <a:xfrm>
                <a:off x="2814" y="2892"/>
                <a:ext cx="125" cy="241"/>
              </a:xfrm>
              <a:custGeom>
                <a:avLst/>
                <a:gdLst>
                  <a:gd name="T0" fmla="*/ 0 w 179"/>
                  <a:gd name="T1" fmla="*/ 2 h 491"/>
                  <a:gd name="T2" fmla="*/ 10 w 179"/>
                  <a:gd name="T3" fmla="*/ 1 h 491"/>
                  <a:gd name="T4" fmla="*/ 20 w 179"/>
                  <a:gd name="T5" fmla="*/ 1 h 491"/>
                  <a:gd name="T6" fmla="*/ 25 w 179"/>
                  <a:gd name="T7" fmla="*/ 0 h 491"/>
                  <a:gd name="T8" fmla="*/ 33 w 179"/>
                  <a:gd name="T9" fmla="*/ 0 h 491"/>
                  <a:gd name="T10" fmla="*/ 38 w 179"/>
                  <a:gd name="T11" fmla="*/ 0 h 491"/>
                  <a:gd name="T12" fmla="*/ 38 w 179"/>
                  <a:gd name="T13" fmla="*/ 4 h 491"/>
                  <a:gd name="T14" fmla="*/ 38 w 179"/>
                  <a:gd name="T15" fmla="*/ 5 h 491"/>
                  <a:gd name="T16" fmla="*/ 40 w 179"/>
                  <a:gd name="T17" fmla="*/ 7 h 491"/>
                  <a:gd name="T18" fmla="*/ 38 w 179"/>
                  <a:gd name="T19" fmla="*/ 9 h 491"/>
                  <a:gd name="T20" fmla="*/ 38 w 179"/>
                  <a:gd name="T21" fmla="*/ 13 h 491"/>
                  <a:gd name="T22" fmla="*/ 38 w 179"/>
                  <a:gd name="T23" fmla="*/ 14 h 491"/>
                  <a:gd name="T24" fmla="*/ 41 w 179"/>
                  <a:gd name="T25" fmla="*/ 17 h 491"/>
                  <a:gd name="T26" fmla="*/ 38 w 179"/>
                  <a:gd name="T27" fmla="*/ 19 h 491"/>
                  <a:gd name="T28" fmla="*/ 41 w 179"/>
                  <a:gd name="T29" fmla="*/ 21 h 491"/>
                  <a:gd name="T30" fmla="*/ 38 w 179"/>
                  <a:gd name="T31" fmla="*/ 23 h 491"/>
                  <a:gd name="T32" fmla="*/ 43 w 179"/>
                  <a:gd name="T33" fmla="*/ 24 h 491"/>
                  <a:gd name="T34" fmla="*/ 30 w 179"/>
                  <a:gd name="T35" fmla="*/ 25 h 491"/>
                  <a:gd name="T36" fmla="*/ 28 w 179"/>
                  <a:gd name="T37" fmla="*/ 26 h 491"/>
                  <a:gd name="T38" fmla="*/ 20 w 179"/>
                  <a:gd name="T39" fmla="*/ 27 h 491"/>
                  <a:gd name="T40" fmla="*/ 12 w 179"/>
                  <a:gd name="T41" fmla="*/ 27 h 491"/>
                  <a:gd name="T42" fmla="*/ 10 w 179"/>
                  <a:gd name="T43" fmla="*/ 28 h 491"/>
                  <a:gd name="T44" fmla="*/ 4 w 179"/>
                  <a:gd name="T45" fmla="*/ 28 h 491"/>
                  <a:gd name="T46" fmla="*/ 1 w 179"/>
                  <a:gd name="T47" fmla="*/ 28 h 491"/>
                  <a:gd name="T48" fmla="*/ 0 w 179"/>
                  <a:gd name="T49" fmla="*/ 2 h 4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9" h="491">
                    <a:moveTo>
                      <a:pt x="0" y="34"/>
                    </a:moveTo>
                    <a:lnTo>
                      <a:pt x="42" y="29"/>
                    </a:lnTo>
                    <a:lnTo>
                      <a:pt x="84" y="18"/>
                    </a:lnTo>
                    <a:lnTo>
                      <a:pt x="108" y="11"/>
                    </a:lnTo>
                    <a:lnTo>
                      <a:pt x="138" y="15"/>
                    </a:lnTo>
                    <a:lnTo>
                      <a:pt x="158" y="0"/>
                    </a:lnTo>
                    <a:lnTo>
                      <a:pt x="162" y="70"/>
                    </a:lnTo>
                    <a:lnTo>
                      <a:pt x="158" y="88"/>
                    </a:lnTo>
                    <a:lnTo>
                      <a:pt x="167" y="130"/>
                    </a:lnTo>
                    <a:lnTo>
                      <a:pt x="160" y="164"/>
                    </a:lnTo>
                    <a:lnTo>
                      <a:pt x="162" y="221"/>
                    </a:lnTo>
                    <a:lnTo>
                      <a:pt x="162" y="250"/>
                    </a:lnTo>
                    <a:lnTo>
                      <a:pt x="173" y="290"/>
                    </a:lnTo>
                    <a:lnTo>
                      <a:pt x="162" y="324"/>
                    </a:lnTo>
                    <a:lnTo>
                      <a:pt x="173" y="355"/>
                    </a:lnTo>
                    <a:lnTo>
                      <a:pt x="162" y="385"/>
                    </a:lnTo>
                    <a:lnTo>
                      <a:pt x="179" y="409"/>
                    </a:lnTo>
                    <a:lnTo>
                      <a:pt x="128" y="429"/>
                    </a:lnTo>
                    <a:lnTo>
                      <a:pt x="116" y="433"/>
                    </a:lnTo>
                    <a:lnTo>
                      <a:pt x="86" y="454"/>
                    </a:lnTo>
                    <a:lnTo>
                      <a:pt x="52" y="465"/>
                    </a:lnTo>
                    <a:lnTo>
                      <a:pt x="41" y="481"/>
                    </a:lnTo>
                    <a:lnTo>
                      <a:pt x="16" y="481"/>
                    </a:lnTo>
                    <a:lnTo>
                      <a:pt x="7" y="491"/>
                    </a:lnTo>
                    <a:lnTo>
                      <a:pt x="0" y="34"/>
                    </a:lnTo>
                    <a:close/>
                  </a:path>
                </a:pathLst>
              </a:custGeom>
              <a:solidFill>
                <a:srgbClr val="B4B4B4"/>
              </a:solidFill>
              <a:ln w="3175">
                <a:solidFill>
                  <a:srgbClr val="000000"/>
                </a:solidFill>
                <a:prstDash val="solid"/>
                <a:round/>
                <a:headEnd/>
                <a:tailEnd/>
              </a:ln>
            </p:spPr>
            <p:txBody>
              <a:bodyPr/>
              <a:lstStyle/>
              <a:p>
                <a:endParaRPr lang="zh-CN" altLang="en-US"/>
              </a:p>
            </p:txBody>
          </p:sp>
          <p:sp>
            <p:nvSpPr>
              <p:cNvPr id="145707" name="Freeform 69"/>
              <p:cNvSpPr>
                <a:spLocks/>
              </p:cNvSpPr>
              <p:nvPr/>
            </p:nvSpPr>
            <p:spPr bwMode="auto">
              <a:xfrm>
                <a:off x="2395" y="2878"/>
                <a:ext cx="424" cy="76"/>
              </a:xfrm>
              <a:custGeom>
                <a:avLst/>
                <a:gdLst>
                  <a:gd name="T0" fmla="*/ 0 w 613"/>
                  <a:gd name="T1" fmla="*/ 1 h 154"/>
                  <a:gd name="T2" fmla="*/ 30 w 613"/>
                  <a:gd name="T3" fmla="*/ 0 h 154"/>
                  <a:gd name="T4" fmla="*/ 33 w 613"/>
                  <a:gd name="T5" fmla="*/ 0 h 154"/>
                  <a:gd name="T6" fmla="*/ 43 w 613"/>
                  <a:gd name="T7" fmla="*/ 0 h 154"/>
                  <a:gd name="T8" fmla="*/ 51 w 613"/>
                  <a:gd name="T9" fmla="*/ 0 h 154"/>
                  <a:gd name="T10" fmla="*/ 66 w 613"/>
                  <a:gd name="T11" fmla="*/ 0 h 154"/>
                  <a:gd name="T12" fmla="*/ 80 w 613"/>
                  <a:gd name="T13" fmla="*/ 0 h 154"/>
                  <a:gd name="T14" fmla="*/ 85 w 613"/>
                  <a:gd name="T15" fmla="*/ 0 h 154"/>
                  <a:gd name="T16" fmla="*/ 100 w 613"/>
                  <a:gd name="T17" fmla="*/ 0 h 154"/>
                  <a:gd name="T18" fmla="*/ 107 w 613"/>
                  <a:gd name="T19" fmla="*/ 0 h 154"/>
                  <a:gd name="T20" fmla="*/ 123 w 613"/>
                  <a:gd name="T21" fmla="*/ 1 h 154"/>
                  <a:gd name="T22" fmla="*/ 132 w 613"/>
                  <a:gd name="T23" fmla="*/ 1 h 154"/>
                  <a:gd name="T24" fmla="*/ 140 w 613"/>
                  <a:gd name="T25" fmla="*/ 1 h 154"/>
                  <a:gd name="T26" fmla="*/ 132 w 613"/>
                  <a:gd name="T27" fmla="*/ 9 h 154"/>
                  <a:gd name="T28" fmla="*/ 4 w 613"/>
                  <a:gd name="T29" fmla="*/ 4 h 154"/>
                  <a:gd name="T30" fmla="*/ 0 w 613"/>
                  <a:gd name="T31" fmla="*/ 1 h 1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13" h="154">
                    <a:moveTo>
                      <a:pt x="0" y="25"/>
                    </a:moveTo>
                    <a:lnTo>
                      <a:pt x="128" y="3"/>
                    </a:lnTo>
                    <a:lnTo>
                      <a:pt x="142" y="3"/>
                    </a:lnTo>
                    <a:lnTo>
                      <a:pt x="185" y="0"/>
                    </a:lnTo>
                    <a:lnTo>
                      <a:pt x="223" y="0"/>
                    </a:lnTo>
                    <a:lnTo>
                      <a:pt x="288" y="11"/>
                    </a:lnTo>
                    <a:lnTo>
                      <a:pt x="348" y="11"/>
                    </a:lnTo>
                    <a:lnTo>
                      <a:pt x="373" y="11"/>
                    </a:lnTo>
                    <a:lnTo>
                      <a:pt x="437" y="15"/>
                    </a:lnTo>
                    <a:lnTo>
                      <a:pt x="464" y="15"/>
                    </a:lnTo>
                    <a:lnTo>
                      <a:pt x="536" y="22"/>
                    </a:lnTo>
                    <a:lnTo>
                      <a:pt x="577" y="25"/>
                    </a:lnTo>
                    <a:lnTo>
                      <a:pt x="613" y="26"/>
                    </a:lnTo>
                    <a:lnTo>
                      <a:pt x="577" y="154"/>
                    </a:lnTo>
                    <a:lnTo>
                      <a:pt x="18" y="68"/>
                    </a:lnTo>
                    <a:lnTo>
                      <a:pt x="0" y="25"/>
                    </a:lnTo>
                    <a:close/>
                  </a:path>
                </a:pathLst>
              </a:custGeom>
              <a:solidFill>
                <a:srgbClr val="F0F0F0"/>
              </a:solidFill>
              <a:ln w="3175">
                <a:solidFill>
                  <a:srgbClr val="000000"/>
                </a:solidFill>
                <a:prstDash val="solid"/>
                <a:round/>
                <a:headEnd/>
                <a:tailEnd/>
              </a:ln>
            </p:spPr>
            <p:txBody>
              <a:bodyPr/>
              <a:lstStyle/>
              <a:p>
                <a:endParaRPr lang="zh-CN" altLang="en-US"/>
              </a:p>
            </p:txBody>
          </p:sp>
          <p:sp>
            <p:nvSpPr>
              <p:cNvPr id="145708" name="Freeform 70"/>
              <p:cNvSpPr>
                <a:spLocks/>
              </p:cNvSpPr>
              <p:nvPr/>
            </p:nvSpPr>
            <p:spPr bwMode="auto">
              <a:xfrm>
                <a:off x="2744" y="2892"/>
                <a:ext cx="79" cy="276"/>
              </a:xfrm>
              <a:custGeom>
                <a:avLst/>
                <a:gdLst>
                  <a:gd name="T0" fmla="*/ 8 w 118"/>
                  <a:gd name="T1" fmla="*/ 1 h 561"/>
                  <a:gd name="T2" fmla="*/ 19 w 118"/>
                  <a:gd name="T3" fmla="*/ 0 h 561"/>
                  <a:gd name="T4" fmla="*/ 22 w 118"/>
                  <a:gd name="T5" fmla="*/ 0 h 561"/>
                  <a:gd name="T6" fmla="*/ 23 w 118"/>
                  <a:gd name="T7" fmla="*/ 4 h 561"/>
                  <a:gd name="T8" fmla="*/ 22 w 118"/>
                  <a:gd name="T9" fmla="*/ 5 h 561"/>
                  <a:gd name="T10" fmla="*/ 23 w 118"/>
                  <a:gd name="T11" fmla="*/ 9 h 561"/>
                  <a:gd name="T12" fmla="*/ 23 w 118"/>
                  <a:gd name="T13" fmla="*/ 10 h 561"/>
                  <a:gd name="T14" fmla="*/ 23 w 118"/>
                  <a:gd name="T15" fmla="*/ 13 h 561"/>
                  <a:gd name="T16" fmla="*/ 23 w 118"/>
                  <a:gd name="T17" fmla="*/ 14 h 561"/>
                  <a:gd name="T18" fmla="*/ 23 w 118"/>
                  <a:gd name="T19" fmla="*/ 18 h 561"/>
                  <a:gd name="T20" fmla="*/ 23 w 118"/>
                  <a:gd name="T21" fmla="*/ 20 h 561"/>
                  <a:gd name="T22" fmla="*/ 23 w 118"/>
                  <a:gd name="T23" fmla="*/ 23 h 561"/>
                  <a:gd name="T24" fmla="*/ 23 w 118"/>
                  <a:gd name="T25" fmla="*/ 26 h 561"/>
                  <a:gd name="T26" fmla="*/ 23 w 118"/>
                  <a:gd name="T27" fmla="*/ 29 h 561"/>
                  <a:gd name="T28" fmla="*/ 23 w 118"/>
                  <a:gd name="T29" fmla="*/ 30 h 561"/>
                  <a:gd name="T30" fmla="*/ 23 w 118"/>
                  <a:gd name="T31" fmla="*/ 31 h 561"/>
                  <a:gd name="T32" fmla="*/ 15 w 118"/>
                  <a:gd name="T33" fmla="*/ 32 h 561"/>
                  <a:gd name="T34" fmla="*/ 10 w 118"/>
                  <a:gd name="T35" fmla="*/ 32 h 561"/>
                  <a:gd name="T36" fmla="*/ 8 w 118"/>
                  <a:gd name="T37" fmla="*/ 33 h 561"/>
                  <a:gd name="T38" fmla="*/ 0 w 118"/>
                  <a:gd name="T39" fmla="*/ 19 h 561"/>
                  <a:gd name="T40" fmla="*/ 6 w 118"/>
                  <a:gd name="T41" fmla="*/ 4 h 561"/>
                  <a:gd name="T42" fmla="*/ 8 w 118"/>
                  <a:gd name="T43" fmla="*/ 1 h 5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8" h="561">
                    <a:moveTo>
                      <a:pt x="41" y="27"/>
                    </a:moveTo>
                    <a:lnTo>
                      <a:pt x="99" y="8"/>
                    </a:lnTo>
                    <a:lnTo>
                      <a:pt x="112" y="0"/>
                    </a:lnTo>
                    <a:lnTo>
                      <a:pt x="114" y="71"/>
                    </a:lnTo>
                    <a:lnTo>
                      <a:pt x="112" y="91"/>
                    </a:lnTo>
                    <a:lnTo>
                      <a:pt x="115" y="151"/>
                    </a:lnTo>
                    <a:lnTo>
                      <a:pt x="114" y="172"/>
                    </a:lnTo>
                    <a:lnTo>
                      <a:pt x="117" y="224"/>
                    </a:lnTo>
                    <a:lnTo>
                      <a:pt x="117" y="240"/>
                    </a:lnTo>
                    <a:lnTo>
                      <a:pt x="117" y="310"/>
                    </a:lnTo>
                    <a:lnTo>
                      <a:pt x="114" y="337"/>
                    </a:lnTo>
                    <a:lnTo>
                      <a:pt x="118" y="394"/>
                    </a:lnTo>
                    <a:lnTo>
                      <a:pt x="117" y="442"/>
                    </a:lnTo>
                    <a:lnTo>
                      <a:pt x="118" y="488"/>
                    </a:lnTo>
                    <a:lnTo>
                      <a:pt x="118" y="510"/>
                    </a:lnTo>
                    <a:lnTo>
                      <a:pt x="118" y="522"/>
                    </a:lnTo>
                    <a:lnTo>
                      <a:pt x="73" y="549"/>
                    </a:lnTo>
                    <a:lnTo>
                      <a:pt x="49" y="551"/>
                    </a:lnTo>
                    <a:lnTo>
                      <a:pt x="40" y="561"/>
                    </a:lnTo>
                    <a:lnTo>
                      <a:pt x="0" y="318"/>
                    </a:lnTo>
                    <a:lnTo>
                      <a:pt x="29" y="66"/>
                    </a:lnTo>
                    <a:lnTo>
                      <a:pt x="41" y="27"/>
                    </a:lnTo>
                    <a:close/>
                  </a:path>
                </a:pathLst>
              </a:custGeom>
              <a:solidFill>
                <a:srgbClr val="B4B4B4"/>
              </a:solidFill>
              <a:ln w="3175">
                <a:solidFill>
                  <a:srgbClr val="000000"/>
                </a:solidFill>
                <a:prstDash val="solid"/>
                <a:round/>
                <a:headEnd/>
                <a:tailEnd/>
              </a:ln>
            </p:spPr>
            <p:txBody>
              <a:bodyPr/>
              <a:lstStyle/>
              <a:p>
                <a:endParaRPr lang="zh-CN" altLang="en-US"/>
              </a:p>
            </p:txBody>
          </p:sp>
          <p:sp>
            <p:nvSpPr>
              <p:cNvPr id="145709" name="Freeform 71"/>
              <p:cNvSpPr>
                <a:spLocks/>
              </p:cNvSpPr>
              <p:nvPr/>
            </p:nvSpPr>
            <p:spPr bwMode="auto">
              <a:xfrm>
                <a:off x="2395" y="2889"/>
                <a:ext cx="378" cy="279"/>
              </a:xfrm>
              <a:custGeom>
                <a:avLst/>
                <a:gdLst>
                  <a:gd name="T0" fmla="*/ 1 w 544"/>
                  <a:gd name="T1" fmla="*/ 0 h 566"/>
                  <a:gd name="T2" fmla="*/ 9 w 544"/>
                  <a:gd name="T3" fmla="*/ 0 h 566"/>
                  <a:gd name="T4" fmla="*/ 19 w 544"/>
                  <a:gd name="T5" fmla="*/ 0 h 566"/>
                  <a:gd name="T6" fmla="*/ 22 w 544"/>
                  <a:gd name="T7" fmla="*/ 0 h 566"/>
                  <a:gd name="T8" fmla="*/ 28 w 544"/>
                  <a:gd name="T9" fmla="*/ 0 h 566"/>
                  <a:gd name="T10" fmla="*/ 33 w 544"/>
                  <a:gd name="T11" fmla="*/ 0 h 566"/>
                  <a:gd name="T12" fmla="*/ 35 w 544"/>
                  <a:gd name="T13" fmla="*/ 0 h 566"/>
                  <a:gd name="T14" fmla="*/ 48 w 544"/>
                  <a:gd name="T15" fmla="*/ 0 h 566"/>
                  <a:gd name="T16" fmla="*/ 63 w 544"/>
                  <a:gd name="T17" fmla="*/ 0 h 566"/>
                  <a:gd name="T18" fmla="*/ 73 w 544"/>
                  <a:gd name="T19" fmla="*/ 0 h 566"/>
                  <a:gd name="T20" fmla="*/ 81 w 544"/>
                  <a:gd name="T21" fmla="*/ 0 h 566"/>
                  <a:gd name="T22" fmla="*/ 95 w 544"/>
                  <a:gd name="T23" fmla="*/ 0 h 566"/>
                  <a:gd name="T24" fmla="*/ 104 w 544"/>
                  <a:gd name="T25" fmla="*/ 1 h 566"/>
                  <a:gd name="T26" fmla="*/ 115 w 544"/>
                  <a:gd name="T27" fmla="*/ 1 h 566"/>
                  <a:gd name="T28" fmla="*/ 124 w 544"/>
                  <a:gd name="T29" fmla="*/ 1 h 566"/>
                  <a:gd name="T30" fmla="*/ 127 w 544"/>
                  <a:gd name="T31" fmla="*/ 2 h 566"/>
                  <a:gd name="T32" fmla="*/ 126 w 544"/>
                  <a:gd name="T33" fmla="*/ 5 h 566"/>
                  <a:gd name="T34" fmla="*/ 127 w 544"/>
                  <a:gd name="T35" fmla="*/ 6 h 566"/>
                  <a:gd name="T36" fmla="*/ 126 w 544"/>
                  <a:gd name="T37" fmla="*/ 8 h 566"/>
                  <a:gd name="T38" fmla="*/ 126 w 544"/>
                  <a:gd name="T39" fmla="*/ 9 h 566"/>
                  <a:gd name="T40" fmla="*/ 127 w 544"/>
                  <a:gd name="T41" fmla="*/ 12 h 566"/>
                  <a:gd name="T42" fmla="*/ 126 w 544"/>
                  <a:gd name="T43" fmla="*/ 14 h 566"/>
                  <a:gd name="T44" fmla="*/ 126 w 544"/>
                  <a:gd name="T45" fmla="*/ 17 h 566"/>
                  <a:gd name="T46" fmla="*/ 126 w 544"/>
                  <a:gd name="T47" fmla="*/ 19 h 566"/>
                  <a:gd name="T48" fmla="*/ 126 w 544"/>
                  <a:gd name="T49" fmla="*/ 22 h 566"/>
                  <a:gd name="T50" fmla="*/ 126 w 544"/>
                  <a:gd name="T51" fmla="*/ 26 h 566"/>
                  <a:gd name="T52" fmla="*/ 126 w 544"/>
                  <a:gd name="T53" fmla="*/ 29 h 566"/>
                  <a:gd name="T54" fmla="*/ 126 w 544"/>
                  <a:gd name="T55" fmla="*/ 32 h 566"/>
                  <a:gd name="T56" fmla="*/ 126 w 544"/>
                  <a:gd name="T57" fmla="*/ 34 h 566"/>
                  <a:gd name="T58" fmla="*/ 116 w 544"/>
                  <a:gd name="T59" fmla="*/ 34 h 566"/>
                  <a:gd name="T60" fmla="*/ 108 w 544"/>
                  <a:gd name="T61" fmla="*/ 34 h 566"/>
                  <a:gd name="T62" fmla="*/ 97 w 544"/>
                  <a:gd name="T63" fmla="*/ 33 h 566"/>
                  <a:gd name="T64" fmla="*/ 92 w 544"/>
                  <a:gd name="T65" fmla="*/ 33 h 566"/>
                  <a:gd name="T66" fmla="*/ 84 w 544"/>
                  <a:gd name="T67" fmla="*/ 32 h 566"/>
                  <a:gd name="T68" fmla="*/ 80 w 544"/>
                  <a:gd name="T69" fmla="*/ 32 h 566"/>
                  <a:gd name="T70" fmla="*/ 73 w 544"/>
                  <a:gd name="T71" fmla="*/ 32 h 566"/>
                  <a:gd name="T72" fmla="*/ 63 w 544"/>
                  <a:gd name="T73" fmla="*/ 31 h 566"/>
                  <a:gd name="T74" fmla="*/ 54 w 544"/>
                  <a:gd name="T75" fmla="*/ 31 h 566"/>
                  <a:gd name="T76" fmla="*/ 50 w 544"/>
                  <a:gd name="T77" fmla="*/ 31 h 566"/>
                  <a:gd name="T78" fmla="*/ 40 w 544"/>
                  <a:gd name="T79" fmla="*/ 30 h 566"/>
                  <a:gd name="T80" fmla="*/ 34 w 544"/>
                  <a:gd name="T81" fmla="*/ 30 h 566"/>
                  <a:gd name="T82" fmla="*/ 28 w 544"/>
                  <a:gd name="T83" fmla="*/ 30 h 566"/>
                  <a:gd name="T84" fmla="*/ 17 w 544"/>
                  <a:gd name="T85" fmla="*/ 29 h 566"/>
                  <a:gd name="T86" fmla="*/ 9 w 544"/>
                  <a:gd name="T87" fmla="*/ 29 h 566"/>
                  <a:gd name="T88" fmla="*/ 1 w 544"/>
                  <a:gd name="T89" fmla="*/ 29 h 566"/>
                  <a:gd name="T90" fmla="*/ 3 w 544"/>
                  <a:gd name="T91" fmla="*/ 26 h 566"/>
                  <a:gd name="T92" fmla="*/ 2 w 544"/>
                  <a:gd name="T93" fmla="*/ 23 h 566"/>
                  <a:gd name="T94" fmla="*/ 2 w 544"/>
                  <a:gd name="T95" fmla="*/ 20 h 566"/>
                  <a:gd name="T96" fmla="*/ 3 w 544"/>
                  <a:gd name="T97" fmla="*/ 18 h 566"/>
                  <a:gd name="T98" fmla="*/ 3 w 544"/>
                  <a:gd name="T99" fmla="*/ 17 h 566"/>
                  <a:gd name="T100" fmla="*/ 3 w 544"/>
                  <a:gd name="T101" fmla="*/ 15 h 566"/>
                  <a:gd name="T102" fmla="*/ 3 w 544"/>
                  <a:gd name="T103" fmla="*/ 13 h 566"/>
                  <a:gd name="T104" fmla="*/ 2 w 544"/>
                  <a:gd name="T105" fmla="*/ 11 h 566"/>
                  <a:gd name="T106" fmla="*/ 1 w 544"/>
                  <a:gd name="T107" fmla="*/ 9 h 566"/>
                  <a:gd name="T108" fmla="*/ 2 w 544"/>
                  <a:gd name="T109" fmla="*/ 6 h 566"/>
                  <a:gd name="T110" fmla="*/ 2 w 544"/>
                  <a:gd name="T111" fmla="*/ 4 h 566"/>
                  <a:gd name="T112" fmla="*/ 0 w 544"/>
                  <a:gd name="T113" fmla="*/ 2 h 566"/>
                  <a:gd name="T114" fmla="*/ 0 w 544"/>
                  <a:gd name="T115" fmla="*/ 0 h 566"/>
                  <a:gd name="T116" fmla="*/ 1 w 544"/>
                  <a:gd name="T117" fmla="*/ 0 h 5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44" h="566">
                    <a:moveTo>
                      <a:pt x="5" y="0"/>
                    </a:moveTo>
                    <a:lnTo>
                      <a:pt x="40" y="4"/>
                    </a:lnTo>
                    <a:lnTo>
                      <a:pt x="80" y="0"/>
                    </a:lnTo>
                    <a:lnTo>
                      <a:pt x="92" y="4"/>
                    </a:lnTo>
                    <a:lnTo>
                      <a:pt x="119" y="4"/>
                    </a:lnTo>
                    <a:lnTo>
                      <a:pt x="143" y="4"/>
                    </a:lnTo>
                    <a:lnTo>
                      <a:pt x="151" y="8"/>
                    </a:lnTo>
                    <a:lnTo>
                      <a:pt x="206" y="4"/>
                    </a:lnTo>
                    <a:lnTo>
                      <a:pt x="266" y="11"/>
                    </a:lnTo>
                    <a:lnTo>
                      <a:pt x="313" y="11"/>
                    </a:lnTo>
                    <a:lnTo>
                      <a:pt x="346" y="15"/>
                    </a:lnTo>
                    <a:lnTo>
                      <a:pt x="407" y="15"/>
                    </a:lnTo>
                    <a:lnTo>
                      <a:pt x="444" y="28"/>
                    </a:lnTo>
                    <a:lnTo>
                      <a:pt x="491" y="20"/>
                    </a:lnTo>
                    <a:lnTo>
                      <a:pt x="529" y="28"/>
                    </a:lnTo>
                    <a:lnTo>
                      <a:pt x="544" y="32"/>
                    </a:lnTo>
                    <a:lnTo>
                      <a:pt x="542" y="87"/>
                    </a:lnTo>
                    <a:lnTo>
                      <a:pt x="544" y="102"/>
                    </a:lnTo>
                    <a:lnTo>
                      <a:pt x="540" y="140"/>
                    </a:lnTo>
                    <a:lnTo>
                      <a:pt x="540" y="155"/>
                    </a:lnTo>
                    <a:lnTo>
                      <a:pt x="544" y="202"/>
                    </a:lnTo>
                    <a:lnTo>
                      <a:pt x="540" y="241"/>
                    </a:lnTo>
                    <a:lnTo>
                      <a:pt x="540" y="281"/>
                    </a:lnTo>
                    <a:lnTo>
                      <a:pt x="542" y="321"/>
                    </a:lnTo>
                    <a:lnTo>
                      <a:pt x="542" y="372"/>
                    </a:lnTo>
                    <a:lnTo>
                      <a:pt x="538" y="446"/>
                    </a:lnTo>
                    <a:lnTo>
                      <a:pt x="542" y="494"/>
                    </a:lnTo>
                    <a:lnTo>
                      <a:pt x="542" y="538"/>
                    </a:lnTo>
                    <a:lnTo>
                      <a:pt x="542" y="566"/>
                    </a:lnTo>
                    <a:lnTo>
                      <a:pt x="499" y="563"/>
                    </a:lnTo>
                    <a:lnTo>
                      <a:pt x="467" y="563"/>
                    </a:lnTo>
                    <a:lnTo>
                      <a:pt x="417" y="546"/>
                    </a:lnTo>
                    <a:lnTo>
                      <a:pt x="393" y="546"/>
                    </a:lnTo>
                    <a:lnTo>
                      <a:pt x="361" y="533"/>
                    </a:lnTo>
                    <a:lnTo>
                      <a:pt x="342" y="533"/>
                    </a:lnTo>
                    <a:lnTo>
                      <a:pt x="313" y="533"/>
                    </a:lnTo>
                    <a:lnTo>
                      <a:pt x="270" y="521"/>
                    </a:lnTo>
                    <a:lnTo>
                      <a:pt x="230" y="521"/>
                    </a:lnTo>
                    <a:lnTo>
                      <a:pt x="214" y="514"/>
                    </a:lnTo>
                    <a:lnTo>
                      <a:pt x="174" y="507"/>
                    </a:lnTo>
                    <a:lnTo>
                      <a:pt x="146" y="498"/>
                    </a:lnTo>
                    <a:lnTo>
                      <a:pt x="119" y="498"/>
                    </a:lnTo>
                    <a:lnTo>
                      <a:pt x="72" y="490"/>
                    </a:lnTo>
                    <a:lnTo>
                      <a:pt x="40" y="480"/>
                    </a:lnTo>
                    <a:lnTo>
                      <a:pt x="5" y="480"/>
                    </a:lnTo>
                    <a:lnTo>
                      <a:pt x="12" y="435"/>
                    </a:lnTo>
                    <a:lnTo>
                      <a:pt x="9" y="388"/>
                    </a:lnTo>
                    <a:lnTo>
                      <a:pt x="9" y="347"/>
                    </a:lnTo>
                    <a:lnTo>
                      <a:pt x="12" y="302"/>
                    </a:lnTo>
                    <a:lnTo>
                      <a:pt x="12" y="285"/>
                    </a:lnTo>
                    <a:lnTo>
                      <a:pt x="12" y="258"/>
                    </a:lnTo>
                    <a:lnTo>
                      <a:pt x="12" y="228"/>
                    </a:lnTo>
                    <a:lnTo>
                      <a:pt x="9" y="191"/>
                    </a:lnTo>
                    <a:lnTo>
                      <a:pt x="5" y="151"/>
                    </a:lnTo>
                    <a:lnTo>
                      <a:pt x="9" y="98"/>
                    </a:lnTo>
                    <a:lnTo>
                      <a:pt x="9" y="77"/>
                    </a:lnTo>
                    <a:lnTo>
                      <a:pt x="0" y="34"/>
                    </a:lnTo>
                    <a:lnTo>
                      <a:pt x="0" y="4"/>
                    </a:lnTo>
                    <a:lnTo>
                      <a:pt x="5" y="0"/>
                    </a:lnTo>
                    <a:close/>
                  </a:path>
                </a:pathLst>
              </a:custGeom>
              <a:solidFill>
                <a:srgbClr val="DCDCDC"/>
              </a:solidFill>
              <a:ln w="3175">
                <a:solidFill>
                  <a:srgbClr val="000000"/>
                </a:solidFill>
                <a:prstDash val="solid"/>
                <a:round/>
                <a:headEnd/>
                <a:tailEnd/>
              </a:ln>
            </p:spPr>
            <p:txBody>
              <a:bodyPr/>
              <a:lstStyle/>
              <a:p>
                <a:endParaRPr lang="zh-CN" altLang="en-US"/>
              </a:p>
            </p:txBody>
          </p:sp>
          <p:sp>
            <p:nvSpPr>
              <p:cNvPr id="145710" name="Rectangle 72"/>
              <p:cNvSpPr>
                <a:spLocks noChangeArrowheads="1"/>
              </p:cNvSpPr>
              <p:nvPr/>
            </p:nvSpPr>
            <p:spPr bwMode="auto">
              <a:xfrm>
                <a:off x="2437" y="3109"/>
                <a:ext cx="290" cy="6"/>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11" name="Rectangle 73"/>
              <p:cNvSpPr>
                <a:spLocks noChangeArrowheads="1"/>
              </p:cNvSpPr>
              <p:nvPr/>
            </p:nvSpPr>
            <p:spPr bwMode="auto">
              <a:xfrm>
                <a:off x="2437" y="3104"/>
                <a:ext cx="290" cy="5"/>
              </a:xfrm>
              <a:prstGeom prst="rect">
                <a:avLst/>
              </a:prstGeom>
              <a:solidFill>
                <a:srgbClr val="0100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12" name="Rectangle 74"/>
              <p:cNvSpPr>
                <a:spLocks noChangeArrowheads="1"/>
              </p:cNvSpPr>
              <p:nvPr/>
            </p:nvSpPr>
            <p:spPr bwMode="auto">
              <a:xfrm>
                <a:off x="2437" y="3098"/>
                <a:ext cx="290" cy="6"/>
              </a:xfrm>
              <a:prstGeom prst="rect">
                <a:avLst/>
              </a:prstGeom>
              <a:solidFill>
                <a:srgbClr val="0200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13" name="Rectangle 75"/>
              <p:cNvSpPr>
                <a:spLocks noChangeArrowheads="1"/>
              </p:cNvSpPr>
              <p:nvPr/>
            </p:nvSpPr>
            <p:spPr bwMode="auto">
              <a:xfrm>
                <a:off x="2437" y="3092"/>
                <a:ext cx="290" cy="6"/>
              </a:xfrm>
              <a:prstGeom prst="rect">
                <a:avLst/>
              </a:prstGeom>
              <a:solidFill>
                <a:srgbClr val="0400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14" name="Rectangle 76"/>
              <p:cNvSpPr>
                <a:spLocks noChangeArrowheads="1"/>
              </p:cNvSpPr>
              <p:nvPr/>
            </p:nvSpPr>
            <p:spPr bwMode="auto">
              <a:xfrm>
                <a:off x="2437" y="3080"/>
                <a:ext cx="290" cy="6"/>
              </a:xfrm>
              <a:prstGeom prst="rect">
                <a:avLst/>
              </a:prstGeom>
              <a:solidFill>
                <a:srgbClr val="0600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15" name="Rectangle 77"/>
              <p:cNvSpPr>
                <a:spLocks noChangeArrowheads="1"/>
              </p:cNvSpPr>
              <p:nvPr/>
            </p:nvSpPr>
            <p:spPr bwMode="auto">
              <a:xfrm>
                <a:off x="2437" y="3074"/>
                <a:ext cx="290" cy="6"/>
              </a:xfrm>
              <a:prstGeom prst="rect">
                <a:avLst/>
              </a:prstGeom>
              <a:solidFill>
                <a:srgbClr val="0700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16" name="Rectangle 78"/>
              <p:cNvSpPr>
                <a:spLocks noChangeArrowheads="1"/>
              </p:cNvSpPr>
              <p:nvPr/>
            </p:nvSpPr>
            <p:spPr bwMode="auto">
              <a:xfrm>
                <a:off x="2437" y="3062"/>
                <a:ext cx="290" cy="6"/>
              </a:xfrm>
              <a:prstGeom prst="rect">
                <a:avLst/>
              </a:prstGeom>
              <a:solidFill>
                <a:srgbClr val="0A00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17" name="Rectangle 79"/>
              <p:cNvSpPr>
                <a:spLocks noChangeArrowheads="1"/>
              </p:cNvSpPr>
              <p:nvPr/>
            </p:nvSpPr>
            <p:spPr bwMode="auto">
              <a:xfrm>
                <a:off x="2437" y="3057"/>
                <a:ext cx="290" cy="5"/>
              </a:xfrm>
              <a:prstGeom prst="rect">
                <a:avLst/>
              </a:prstGeom>
              <a:solidFill>
                <a:srgbClr val="0B00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18" name="Rectangle 80"/>
              <p:cNvSpPr>
                <a:spLocks noChangeArrowheads="1"/>
              </p:cNvSpPr>
              <p:nvPr/>
            </p:nvSpPr>
            <p:spPr bwMode="auto">
              <a:xfrm>
                <a:off x="2437" y="3045"/>
                <a:ext cx="290" cy="6"/>
              </a:xfrm>
              <a:prstGeom prst="rect">
                <a:avLst/>
              </a:prstGeom>
              <a:solidFill>
                <a:srgbClr val="0D00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19" name="Rectangle 81"/>
              <p:cNvSpPr>
                <a:spLocks noChangeArrowheads="1"/>
              </p:cNvSpPr>
              <p:nvPr/>
            </p:nvSpPr>
            <p:spPr bwMode="auto">
              <a:xfrm>
                <a:off x="2437" y="3039"/>
                <a:ext cx="290" cy="6"/>
              </a:xfrm>
              <a:prstGeom prst="rect">
                <a:avLst/>
              </a:prstGeom>
              <a:solidFill>
                <a:srgbClr val="0F00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20" name="Rectangle 82"/>
              <p:cNvSpPr>
                <a:spLocks noChangeArrowheads="1"/>
              </p:cNvSpPr>
              <p:nvPr/>
            </p:nvSpPr>
            <p:spPr bwMode="auto">
              <a:xfrm>
                <a:off x="2437" y="3027"/>
                <a:ext cx="290" cy="6"/>
              </a:xfrm>
              <a:prstGeom prst="rect">
                <a:avLst/>
              </a:prstGeom>
              <a:solidFill>
                <a:srgbClr val="1100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21" name="Rectangle 83"/>
              <p:cNvSpPr>
                <a:spLocks noChangeArrowheads="1"/>
              </p:cNvSpPr>
              <p:nvPr/>
            </p:nvSpPr>
            <p:spPr bwMode="auto">
              <a:xfrm>
                <a:off x="2437" y="3021"/>
                <a:ext cx="290" cy="6"/>
              </a:xfrm>
              <a:prstGeom prst="rect">
                <a:avLst/>
              </a:prstGeom>
              <a:solidFill>
                <a:srgbClr val="1200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22" name="Rectangle 84"/>
              <p:cNvSpPr>
                <a:spLocks noChangeArrowheads="1"/>
              </p:cNvSpPr>
              <p:nvPr/>
            </p:nvSpPr>
            <p:spPr bwMode="auto">
              <a:xfrm>
                <a:off x="2437" y="3010"/>
                <a:ext cx="290" cy="6"/>
              </a:xfrm>
              <a:prstGeom prst="rect">
                <a:avLst/>
              </a:prstGeom>
              <a:solidFill>
                <a:srgbClr val="1500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23" name="Rectangle 85"/>
              <p:cNvSpPr>
                <a:spLocks noChangeArrowheads="1"/>
              </p:cNvSpPr>
              <p:nvPr/>
            </p:nvSpPr>
            <p:spPr bwMode="auto">
              <a:xfrm>
                <a:off x="2437" y="2998"/>
                <a:ext cx="290" cy="6"/>
              </a:xfrm>
              <a:prstGeom prst="rect">
                <a:avLst/>
              </a:prstGeom>
              <a:solidFill>
                <a:srgbClr val="1700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24" name="Rectangle 86"/>
              <p:cNvSpPr>
                <a:spLocks noChangeArrowheads="1"/>
              </p:cNvSpPr>
              <p:nvPr/>
            </p:nvSpPr>
            <p:spPr bwMode="auto">
              <a:xfrm>
                <a:off x="2437" y="2992"/>
                <a:ext cx="290" cy="6"/>
              </a:xfrm>
              <a:prstGeom prst="rect">
                <a:avLst/>
              </a:prstGeom>
              <a:solidFill>
                <a:srgbClr val="1800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25" name="Rectangle 87"/>
              <p:cNvSpPr>
                <a:spLocks noChangeArrowheads="1"/>
              </p:cNvSpPr>
              <p:nvPr/>
            </p:nvSpPr>
            <p:spPr bwMode="auto">
              <a:xfrm>
                <a:off x="2437" y="2980"/>
                <a:ext cx="290" cy="6"/>
              </a:xfrm>
              <a:prstGeom prst="rect">
                <a:avLst/>
              </a:prstGeom>
              <a:solidFill>
                <a:srgbClr val="1B00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26" name="Rectangle 88"/>
              <p:cNvSpPr>
                <a:spLocks noChangeArrowheads="1"/>
              </p:cNvSpPr>
              <p:nvPr/>
            </p:nvSpPr>
            <p:spPr bwMode="auto">
              <a:xfrm>
                <a:off x="2437" y="2975"/>
                <a:ext cx="290" cy="5"/>
              </a:xfrm>
              <a:prstGeom prst="rect">
                <a:avLst/>
              </a:prstGeom>
              <a:solidFill>
                <a:srgbClr val="1C00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27" name="Rectangle 89"/>
              <p:cNvSpPr>
                <a:spLocks noChangeArrowheads="1"/>
              </p:cNvSpPr>
              <p:nvPr/>
            </p:nvSpPr>
            <p:spPr bwMode="auto">
              <a:xfrm>
                <a:off x="2437" y="2963"/>
                <a:ext cx="290" cy="6"/>
              </a:xfrm>
              <a:prstGeom prst="rect">
                <a:avLst/>
              </a:prstGeom>
              <a:solidFill>
                <a:srgbClr val="1E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28" name="Rectangle 90"/>
              <p:cNvSpPr>
                <a:spLocks noChangeArrowheads="1"/>
              </p:cNvSpPr>
              <p:nvPr/>
            </p:nvSpPr>
            <p:spPr bwMode="auto">
              <a:xfrm>
                <a:off x="2437" y="2957"/>
                <a:ext cx="290" cy="6"/>
              </a:xfrm>
              <a:prstGeom prst="rect">
                <a:avLst/>
              </a:prstGeom>
              <a:solidFill>
                <a:srgbClr val="2000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29" name="Rectangle 91"/>
              <p:cNvSpPr>
                <a:spLocks noChangeArrowheads="1"/>
              </p:cNvSpPr>
              <p:nvPr/>
            </p:nvSpPr>
            <p:spPr bwMode="auto">
              <a:xfrm>
                <a:off x="2437" y="2945"/>
                <a:ext cx="290" cy="6"/>
              </a:xfrm>
              <a:prstGeom prst="rect">
                <a:avLst/>
              </a:prstGeom>
              <a:solidFill>
                <a:srgbClr val="2200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30" name="Rectangle 92"/>
              <p:cNvSpPr>
                <a:spLocks noChangeArrowheads="1"/>
              </p:cNvSpPr>
              <p:nvPr/>
            </p:nvSpPr>
            <p:spPr bwMode="auto">
              <a:xfrm>
                <a:off x="2437" y="2939"/>
                <a:ext cx="290" cy="6"/>
              </a:xfrm>
              <a:prstGeom prst="rect">
                <a:avLst/>
              </a:prstGeom>
              <a:solidFill>
                <a:srgbClr val="2300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31" name="Rectangle 93"/>
              <p:cNvSpPr>
                <a:spLocks noChangeArrowheads="1"/>
              </p:cNvSpPr>
              <p:nvPr/>
            </p:nvSpPr>
            <p:spPr bwMode="auto">
              <a:xfrm>
                <a:off x="2437" y="2928"/>
                <a:ext cx="290" cy="5"/>
              </a:xfrm>
              <a:prstGeom prst="rect">
                <a:avLst/>
              </a:prstGeom>
              <a:solidFill>
                <a:srgbClr val="26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32" name="Rectangle 94"/>
              <p:cNvSpPr>
                <a:spLocks noChangeArrowheads="1"/>
              </p:cNvSpPr>
              <p:nvPr/>
            </p:nvSpPr>
            <p:spPr bwMode="auto">
              <a:xfrm>
                <a:off x="2437" y="2916"/>
                <a:ext cx="290" cy="6"/>
              </a:xfrm>
              <a:prstGeom prst="rect">
                <a:avLst/>
              </a:prstGeom>
              <a:solidFill>
                <a:srgbClr val="2800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33" name="Freeform 95"/>
              <p:cNvSpPr>
                <a:spLocks/>
              </p:cNvSpPr>
              <p:nvPr/>
            </p:nvSpPr>
            <p:spPr bwMode="auto">
              <a:xfrm>
                <a:off x="2437" y="2916"/>
                <a:ext cx="290" cy="199"/>
              </a:xfrm>
              <a:custGeom>
                <a:avLst/>
                <a:gdLst>
                  <a:gd name="T0" fmla="*/ 1 w 419"/>
                  <a:gd name="T1" fmla="*/ 0 h 408"/>
                  <a:gd name="T2" fmla="*/ 15 w 419"/>
                  <a:gd name="T3" fmla="*/ 0 h 408"/>
                  <a:gd name="T4" fmla="*/ 19 w 419"/>
                  <a:gd name="T5" fmla="*/ 1 h 408"/>
                  <a:gd name="T6" fmla="*/ 33 w 419"/>
                  <a:gd name="T7" fmla="*/ 1 h 408"/>
                  <a:gd name="T8" fmla="*/ 42 w 419"/>
                  <a:gd name="T9" fmla="*/ 1 h 408"/>
                  <a:gd name="T10" fmla="*/ 57 w 419"/>
                  <a:gd name="T11" fmla="*/ 1 h 408"/>
                  <a:gd name="T12" fmla="*/ 71 w 419"/>
                  <a:gd name="T13" fmla="*/ 1 h 408"/>
                  <a:gd name="T14" fmla="*/ 84 w 419"/>
                  <a:gd name="T15" fmla="*/ 2 h 408"/>
                  <a:gd name="T16" fmla="*/ 93 w 419"/>
                  <a:gd name="T17" fmla="*/ 1 h 408"/>
                  <a:gd name="T18" fmla="*/ 96 w 419"/>
                  <a:gd name="T19" fmla="*/ 2 h 408"/>
                  <a:gd name="T20" fmla="*/ 96 w 419"/>
                  <a:gd name="T21" fmla="*/ 4 h 408"/>
                  <a:gd name="T22" fmla="*/ 96 w 419"/>
                  <a:gd name="T23" fmla="*/ 7 h 408"/>
                  <a:gd name="T24" fmla="*/ 93 w 419"/>
                  <a:gd name="T25" fmla="*/ 9 h 408"/>
                  <a:gd name="T26" fmla="*/ 93 w 419"/>
                  <a:gd name="T27" fmla="*/ 11 h 408"/>
                  <a:gd name="T28" fmla="*/ 96 w 419"/>
                  <a:gd name="T29" fmla="*/ 12 h 408"/>
                  <a:gd name="T30" fmla="*/ 93 w 419"/>
                  <a:gd name="T31" fmla="*/ 16 h 408"/>
                  <a:gd name="T32" fmla="*/ 93 w 419"/>
                  <a:gd name="T33" fmla="*/ 20 h 408"/>
                  <a:gd name="T34" fmla="*/ 93 w 419"/>
                  <a:gd name="T35" fmla="*/ 22 h 408"/>
                  <a:gd name="T36" fmla="*/ 93 w 419"/>
                  <a:gd name="T37" fmla="*/ 23 h 408"/>
                  <a:gd name="T38" fmla="*/ 84 w 419"/>
                  <a:gd name="T39" fmla="*/ 23 h 408"/>
                  <a:gd name="T40" fmla="*/ 76 w 419"/>
                  <a:gd name="T41" fmla="*/ 23 h 408"/>
                  <a:gd name="T42" fmla="*/ 59 w 419"/>
                  <a:gd name="T43" fmla="*/ 22 h 408"/>
                  <a:gd name="T44" fmla="*/ 57 w 419"/>
                  <a:gd name="T45" fmla="*/ 22 h 408"/>
                  <a:gd name="T46" fmla="*/ 46 w 419"/>
                  <a:gd name="T47" fmla="*/ 21 h 408"/>
                  <a:gd name="T48" fmla="*/ 39 w 419"/>
                  <a:gd name="T49" fmla="*/ 21 h 408"/>
                  <a:gd name="T50" fmla="*/ 33 w 419"/>
                  <a:gd name="T51" fmla="*/ 21 h 408"/>
                  <a:gd name="T52" fmla="*/ 21 w 419"/>
                  <a:gd name="T53" fmla="*/ 21 h 408"/>
                  <a:gd name="T54" fmla="*/ 19 w 419"/>
                  <a:gd name="T55" fmla="*/ 21 h 408"/>
                  <a:gd name="T56" fmla="*/ 7 w 419"/>
                  <a:gd name="T57" fmla="*/ 20 h 408"/>
                  <a:gd name="T58" fmla="*/ 3 w 419"/>
                  <a:gd name="T59" fmla="*/ 20 h 408"/>
                  <a:gd name="T60" fmla="*/ 1 w 419"/>
                  <a:gd name="T61" fmla="*/ 19 h 408"/>
                  <a:gd name="T62" fmla="*/ 3 w 419"/>
                  <a:gd name="T63" fmla="*/ 16 h 408"/>
                  <a:gd name="T64" fmla="*/ 1 w 419"/>
                  <a:gd name="T65" fmla="*/ 13 h 408"/>
                  <a:gd name="T66" fmla="*/ 1 w 419"/>
                  <a:gd name="T67" fmla="*/ 9 h 408"/>
                  <a:gd name="T68" fmla="*/ 1 w 419"/>
                  <a:gd name="T69" fmla="*/ 7 h 408"/>
                  <a:gd name="T70" fmla="*/ 3 w 419"/>
                  <a:gd name="T71" fmla="*/ 3 h 408"/>
                  <a:gd name="T72" fmla="*/ 0 w 419"/>
                  <a:gd name="T73" fmla="*/ 0 h 408"/>
                  <a:gd name="T74" fmla="*/ 1 w 419"/>
                  <a:gd name="T75" fmla="*/ 0 h 40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19" h="408">
                    <a:moveTo>
                      <a:pt x="4" y="0"/>
                    </a:moveTo>
                    <a:lnTo>
                      <a:pt x="67" y="5"/>
                    </a:lnTo>
                    <a:lnTo>
                      <a:pt x="85" y="18"/>
                    </a:lnTo>
                    <a:lnTo>
                      <a:pt x="145" y="18"/>
                    </a:lnTo>
                    <a:lnTo>
                      <a:pt x="182" y="18"/>
                    </a:lnTo>
                    <a:lnTo>
                      <a:pt x="249" y="23"/>
                    </a:lnTo>
                    <a:lnTo>
                      <a:pt x="311" y="23"/>
                    </a:lnTo>
                    <a:lnTo>
                      <a:pt x="368" y="33"/>
                    </a:lnTo>
                    <a:lnTo>
                      <a:pt x="403" y="29"/>
                    </a:lnTo>
                    <a:lnTo>
                      <a:pt x="415" y="33"/>
                    </a:lnTo>
                    <a:lnTo>
                      <a:pt x="415" y="80"/>
                    </a:lnTo>
                    <a:lnTo>
                      <a:pt x="415" y="132"/>
                    </a:lnTo>
                    <a:lnTo>
                      <a:pt x="408" y="156"/>
                    </a:lnTo>
                    <a:lnTo>
                      <a:pt x="408" y="191"/>
                    </a:lnTo>
                    <a:lnTo>
                      <a:pt x="419" y="211"/>
                    </a:lnTo>
                    <a:lnTo>
                      <a:pt x="406" y="282"/>
                    </a:lnTo>
                    <a:lnTo>
                      <a:pt x="406" y="349"/>
                    </a:lnTo>
                    <a:lnTo>
                      <a:pt x="408" y="392"/>
                    </a:lnTo>
                    <a:lnTo>
                      <a:pt x="408" y="408"/>
                    </a:lnTo>
                    <a:lnTo>
                      <a:pt x="368" y="402"/>
                    </a:lnTo>
                    <a:lnTo>
                      <a:pt x="332" y="402"/>
                    </a:lnTo>
                    <a:lnTo>
                      <a:pt x="257" y="392"/>
                    </a:lnTo>
                    <a:lnTo>
                      <a:pt x="249" y="392"/>
                    </a:lnTo>
                    <a:lnTo>
                      <a:pt x="200" y="381"/>
                    </a:lnTo>
                    <a:lnTo>
                      <a:pt x="169" y="381"/>
                    </a:lnTo>
                    <a:lnTo>
                      <a:pt x="145" y="373"/>
                    </a:lnTo>
                    <a:lnTo>
                      <a:pt x="94" y="373"/>
                    </a:lnTo>
                    <a:lnTo>
                      <a:pt x="82" y="373"/>
                    </a:lnTo>
                    <a:lnTo>
                      <a:pt x="29" y="360"/>
                    </a:lnTo>
                    <a:lnTo>
                      <a:pt x="11" y="360"/>
                    </a:lnTo>
                    <a:lnTo>
                      <a:pt x="7" y="325"/>
                    </a:lnTo>
                    <a:lnTo>
                      <a:pt x="11" y="274"/>
                    </a:lnTo>
                    <a:lnTo>
                      <a:pt x="7" y="231"/>
                    </a:lnTo>
                    <a:lnTo>
                      <a:pt x="7" y="156"/>
                    </a:lnTo>
                    <a:lnTo>
                      <a:pt x="4" y="122"/>
                    </a:lnTo>
                    <a:lnTo>
                      <a:pt x="11" y="55"/>
                    </a:lnTo>
                    <a:lnTo>
                      <a:pt x="0"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34" name="Rectangle 96"/>
              <p:cNvSpPr>
                <a:spLocks noChangeArrowheads="1"/>
              </p:cNvSpPr>
              <p:nvPr/>
            </p:nvSpPr>
            <p:spPr bwMode="auto">
              <a:xfrm>
                <a:off x="2437" y="3109"/>
                <a:ext cx="290" cy="6"/>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35" name="Rectangle 97"/>
              <p:cNvSpPr>
                <a:spLocks noChangeArrowheads="1"/>
              </p:cNvSpPr>
              <p:nvPr/>
            </p:nvSpPr>
            <p:spPr bwMode="auto">
              <a:xfrm>
                <a:off x="2437" y="3104"/>
                <a:ext cx="290" cy="5"/>
              </a:xfrm>
              <a:prstGeom prst="rect">
                <a:avLst/>
              </a:prstGeom>
              <a:solidFill>
                <a:srgbClr val="0100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36" name="Rectangle 98"/>
              <p:cNvSpPr>
                <a:spLocks noChangeArrowheads="1"/>
              </p:cNvSpPr>
              <p:nvPr/>
            </p:nvSpPr>
            <p:spPr bwMode="auto">
              <a:xfrm>
                <a:off x="2437" y="3098"/>
                <a:ext cx="290" cy="6"/>
              </a:xfrm>
              <a:prstGeom prst="rect">
                <a:avLst/>
              </a:prstGeom>
              <a:solidFill>
                <a:srgbClr val="0200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37" name="Rectangle 99"/>
              <p:cNvSpPr>
                <a:spLocks noChangeArrowheads="1"/>
              </p:cNvSpPr>
              <p:nvPr/>
            </p:nvSpPr>
            <p:spPr bwMode="auto">
              <a:xfrm>
                <a:off x="2437" y="3092"/>
                <a:ext cx="290" cy="6"/>
              </a:xfrm>
              <a:prstGeom prst="rect">
                <a:avLst/>
              </a:prstGeom>
              <a:solidFill>
                <a:srgbClr val="0400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38" name="Rectangle 100"/>
              <p:cNvSpPr>
                <a:spLocks noChangeArrowheads="1"/>
              </p:cNvSpPr>
              <p:nvPr/>
            </p:nvSpPr>
            <p:spPr bwMode="auto">
              <a:xfrm>
                <a:off x="2437" y="3080"/>
                <a:ext cx="290" cy="6"/>
              </a:xfrm>
              <a:prstGeom prst="rect">
                <a:avLst/>
              </a:prstGeom>
              <a:solidFill>
                <a:srgbClr val="0600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39" name="Rectangle 101"/>
              <p:cNvSpPr>
                <a:spLocks noChangeArrowheads="1"/>
              </p:cNvSpPr>
              <p:nvPr/>
            </p:nvSpPr>
            <p:spPr bwMode="auto">
              <a:xfrm>
                <a:off x="2437" y="3074"/>
                <a:ext cx="290" cy="6"/>
              </a:xfrm>
              <a:prstGeom prst="rect">
                <a:avLst/>
              </a:prstGeom>
              <a:solidFill>
                <a:srgbClr val="0700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40" name="Rectangle 102"/>
              <p:cNvSpPr>
                <a:spLocks noChangeArrowheads="1"/>
              </p:cNvSpPr>
              <p:nvPr/>
            </p:nvSpPr>
            <p:spPr bwMode="auto">
              <a:xfrm>
                <a:off x="2437" y="3062"/>
                <a:ext cx="290" cy="6"/>
              </a:xfrm>
              <a:prstGeom prst="rect">
                <a:avLst/>
              </a:prstGeom>
              <a:solidFill>
                <a:srgbClr val="0A00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41" name="Rectangle 103"/>
              <p:cNvSpPr>
                <a:spLocks noChangeArrowheads="1"/>
              </p:cNvSpPr>
              <p:nvPr/>
            </p:nvSpPr>
            <p:spPr bwMode="auto">
              <a:xfrm>
                <a:off x="2437" y="3057"/>
                <a:ext cx="290" cy="5"/>
              </a:xfrm>
              <a:prstGeom prst="rect">
                <a:avLst/>
              </a:prstGeom>
              <a:solidFill>
                <a:srgbClr val="0B00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42" name="Rectangle 104"/>
              <p:cNvSpPr>
                <a:spLocks noChangeArrowheads="1"/>
              </p:cNvSpPr>
              <p:nvPr/>
            </p:nvSpPr>
            <p:spPr bwMode="auto">
              <a:xfrm>
                <a:off x="2437" y="3045"/>
                <a:ext cx="290" cy="6"/>
              </a:xfrm>
              <a:prstGeom prst="rect">
                <a:avLst/>
              </a:prstGeom>
              <a:solidFill>
                <a:srgbClr val="0D00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43" name="Rectangle 105"/>
              <p:cNvSpPr>
                <a:spLocks noChangeArrowheads="1"/>
              </p:cNvSpPr>
              <p:nvPr/>
            </p:nvSpPr>
            <p:spPr bwMode="auto">
              <a:xfrm>
                <a:off x="2437" y="3039"/>
                <a:ext cx="290" cy="6"/>
              </a:xfrm>
              <a:prstGeom prst="rect">
                <a:avLst/>
              </a:prstGeom>
              <a:solidFill>
                <a:srgbClr val="0F00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44" name="Rectangle 106"/>
              <p:cNvSpPr>
                <a:spLocks noChangeArrowheads="1"/>
              </p:cNvSpPr>
              <p:nvPr/>
            </p:nvSpPr>
            <p:spPr bwMode="auto">
              <a:xfrm>
                <a:off x="2437" y="3027"/>
                <a:ext cx="290" cy="6"/>
              </a:xfrm>
              <a:prstGeom prst="rect">
                <a:avLst/>
              </a:prstGeom>
              <a:solidFill>
                <a:srgbClr val="1100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45" name="Rectangle 107"/>
              <p:cNvSpPr>
                <a:spLocks noChangeArrowheads="1"/>
              </p:cNvSpPr>
              <p:nvPr/>
            </p:nvSpPr>
            <p:spPr bwMode="auto">
              <a:xfrm>
                <a:off x="2437" y="2945"/>
                <a:ext cx="290" cy="6"/>
              </a:xfrm>
              <a:prstGeom prst="rect">
                <a:avLst/>
              </a:prstGeom>
              <a:solidFill>
                <a:srgbClr val="2200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46" name="Freeform 108"/>
              <p:cNvSpPr>
                <a:spLocks/>
              </p:cNvSpPr>
              <p:nvPr/>
            </p:nvSpPr>
            <p:spPr bwMode="auto">
              <a:xfrm>
                <a:off x="2437" y="2916"/>
                <a:ext cx="290" cy="199"/>
              </a:xfrm>
              <a:custGeom>
                <a:avLst/>
                <a:gdLst>
                  <a:gd name="T0" fmla="*/ 1 w 419"/>
                  <a:gd name="T1" fmla="*/ 0 h 408"/>
                  <a:gd name="T2" fmla="*/ 15 w 419"/>
                  <a:gd name="T3" fmla="*/ 0 h 408"/>
                  <a:gd name="T4" fmla="*/ 19 w 419"/>
                  <a:gd name="T5" fmla="*/ 1 h 408"/>
                  <a:gd name="T6" fmla="*/ 33 w 419"/>
                  <a:gd name="T7" fmla="*/ 1 h 408"/>
                  <a:gd name="T8" fmla="*/ 42 w 419"/>
                  <a:gd name="T9" fmla="*/ 1 h 408"/>
                  <a:gd name="T10" fmla="*/ 57 w 419"/>
                  <a:gd name="T11" fmla="*/ 1 h 408"/>
                  <a:gd name="T12" fmla="*/ 71 w 419"/>
                  <a:gd name="T13" fmla="*/ 1 h 408"/>
                  <a:gd name="T14" fmla="*/ 84 w 419"/>
                  <a:gd name="T15" fmla="*/ 2 h 408"/>
                  <a:gd name="T16" fmla="*/ 93 w 419"/>
                  <a:gd name="T17" fmla="*/ 1 h 408"/>
                  <a:gd name="T18" fmla="*/ 96 w 419"/>
                  <a:gd name="T19" fmla="*/ 2 h 408"/>
                  <a:gd name="T20" fmla="*/ 96 w 419"/>
                  <a:gd name="T21" fmla="*/ 4 h 408"/>
                  <a:gd name="T22" fmla="*/ 96 w 419"/>
                  <a:gd name="T23" fmla="*/ 7 h 408"/>
                  <a:gd name="T24" fmla="*/ 93 w 419"/>
                  <a:gd name="T25" fmla="*/ 9 h 408"/>
                  <a:gd name="T26" fmla="*/ 93 w 419"/>
                  <a:gd name="T27" fmla="*/ 11 h 408"/>
                  <a:gd name="T28" fmla="*/ 96 w 419"/>
                  <a:gd name="T29" fmla="*/ 12 h 408"/>
                  <a:gd name="T30" fmla="*/ 93 w 419"/>
                  <a:gd name="T31" fmla="*/ 16 h 408"/>
                  <a:gd name="T32" fmla="*/ 93 w 419"/>
                  <a:gd name="T33" fmla="*/ 20 h 408"/>
                  <a:gd name="T34" fmla="*/ 93 w 419"/>
                  <a:gd name="T35" fmla="*/ 22 h 408"/>
                  <a:gd name="T36" fmla="*/ 93 w 419"/>
                  <a:gd name="T37" fmla="*/ 23 h 408"/>
                  <a:gd name="T38" fmla="*/ 84 w 419"/>
                  <a:gd name="T39" fmla="*/ 23 h 408"/>
                  <a:gd name="T40" fmla="*/ 76 w 419"/>
                  <a:gd name="T41" fmla="*/ 23 h 408"/>
                  <a:gd name="T42" fmla="*/ 59 w 419"/>
                  <a:gd name="T43" fmla="*/ 22 h 408"/>
                  <a:gd name="T44" fmla="*/ 57 w 419"/>
                  <a:gd name="T45" fmla="*/ 22 h 408"/>
                  <a:gd name="T46" fmla="*/ 46 w 419"/>
                  <a:gd name="T47" fmla="*/ 21 h 408"/>
                  <a:gd name="T48" fmla="*/ 39 w 419"/>
                  <a:gd name="T49" fmla="*/ 21 h 408"/>
                  <a:gd name="T50" fmla="*/ 33 w 419"/>
                  <a:gd name="T51" fmla="*/ 21 h 408"/>
                  <a:gd name="T52" fmla="*/ 21 w 419"/>
                  <a:gd name="T53" fmla="*/ 21 h 408"/>
                  <a:gd name="T54" fmla="*/ 19 w 419"/>
                  <a:gd name="T55" fmla="*/ 21 h 408"/>
                  <a:gd name="T56" fmla="*/ 7 w 419"/>
                  <a:gd name="T57" fmla="*/ 20 h 408"/>
                  <a:gd name="T58" fmla="*/ 3 w 419"/>
                  <a:gd name="T59" fmla="*/ 20 h 408"/>
                  <a:gd name="T60" fmla="*/ 1 w 419"/>
                  <a:gd name="T61" fmla="*/ 19 h 408"/>
                  <a:gd name="T62" fmla="*/ 3 w 419"/>
                  <a:gd name="T63" fmla="*/ 16 h 408"/>
                  <a:gd name="T64" fmla="*/ 1 w 419"/>
                  <a:gd name="T65" fmla="*/ 13 h 408"/>
                  <a:gd name="T66" fmla="*/ 1 w 419"/>
                  <a:gd name="T67" fmla="*/ 9 h 408"/>
                  <a:gd name="T68" fmla="*/ 1 w 419"/>
                  <a:gd name="T69" fmla="*/ 7 h 408"/>
                  <a:gd name="T70" fmla="*/ 3 w 419"/>
                  <a:gd name="T71" fmla="*/ 3 h 408"/>
                  <a:gd name="T72" fmla="*/ 0 w 419"/>
                  <a:gd name="T73" fmla="*/ 0 h 408"/>
                  <a:gd name="T74" fmla="*/ 1 w 419"/>
                  <a:gd name="T75" fmla="*/ 0 h 40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19" h="408">
                    <a:moveTo>
                      <a:pt x="4" y="0"/>
                    </a:moveTo>
                    <a:lnTo>
                      <a:pt x="67" y="5"/>
                    </a:lnTo>
                    <a:lnTo>
                      <a:pt x="85" y="18"/>
                    </a:lnTo>
                    <a:lnTo>
                      <a:pt x="145" y="18"/>
                    </a:lnTo>
                    <a:lnTo>
                      <a:pt x="182" y="18"/>
                    </a:lnTo>
                    <a:lnTo>
                      <a:pt x="249" y="23"/>
                    </a:lnTo>
                    <a:lnTo>
                      <a:pt x="311" y="23"/>
                    </a:lnTo>
                    <a:lnTo>
                      <a:pt x="368" y="33"/>
                    </a:lnTo>
                    <a:lnTo>
                      <a:pt x="403" y="29"/>
                    </a:lnTo>
                    <a:lnTo>
                      <a:pt x="415" y="33"/>
                    </a:lnTo>
                    <a:lnTo>
                      <a:pt x="415" y="80"/>
                    </a:lnTo>
                    <a:lnTo>
                      <a:pt x="415" y="132"/>
                    </a:lnTo>
                    <a:lnTo>
                      <a:pt x="408" y="156"/>
                    </a:lnTo>
                    <a:lnTo>
                      <a:pt x="408" y="191"/>
                    </a:lnTo>
                    <a:lnTo>
                      <a:pt x="419" y="211"/>
                    </a:lnTo>
                    <a:lnTo>
                      <a:pt x="406" y="282"/>
                    </a:lnTo>
                    <a:lnTo>
                      <a:pt x="406" y="349"/>
                    </a:lnTo>
                    <a:lnTo>
                      <a:pt x="408" y="392"/>
                    </a:lnTo>
                    <a:lnTo>
                      <a:pt x="408" y="408"/>
                    </a:lnTo>
                    <a:lnTo>
                      <a:pt x="368" y="402"/>
                    </a:lnTo>
                    <a:lnTo>
                      <a:pt x="332" y="402"/>
                    </a:lnTo>
                    <a:lnTo>
                      <a:pt x="257" y="392"/>
                    </a:lnTo>
                    <a:lnTo>
                      <a:pt x="249" y="392"/>
                    </a:lnTo>
                    <a:lnTo>
                      <a:pt x="200" y="381"/>
                    </a:lnTo>
                    <a:lnTo>
                      <a:pt x="169" y="381"/>
                    </a:lnTo>
                    <a:lnTo>
                      <a:pt x="145" y="373"/>
                    </a:lnTo>
                    <a:lnTo>
                      <a:pt x="94" y="373"/>
                    </a:lnTo>
                    <a:lnTo>
                      <a:pt x="82" y="373"/>
                    </a:lnTo>
                    <a:lnTo>
                      <a:pt x="29" y="360"/>
                    </a:lnTo>
                    <a:lnTo>
                      <a:pt x="11" y="360"/>
                    </a:lnTo>
                    <a:lnTo>
                      <a:pt x="7" y="325"/>
                    </a:lnTo>
                    <a:lnTo>
                      <a:pt x="11" y="274"/>
                    </a:lnTo>
                    <a:lnTo>
                      <a:pt x="7" y="231"/>
                    </a:lnTo>
                    <a:lnTo>
                      <a:pt x="7" y="156"/>
                    </a:lnTo>
                    <a:lnTo>
                      <a:pt x="4" y="122"/>
                    </a:lnTo>
                    <a:lnTo>
                      <a:pt x="11" y="55"/>
                    </a:lnTo>
                    <a:lnTo>
                      <a:pt x="0" y="0"/>
                    </a:lnTo>
                    <a:lnTo>
                      <a:pt x="4"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47" name="Freeform 109"/>
              <p:cNvSpPr>
                <a:spLocks/>
              </p:cNvSpPr>
              <p:nvPr/>
            </p:nvSpPr>
            <p:spPr bwMode="auto">
              <a:xfrm>
                <a:off x="2437" y="2916"/>
                <a:ext cx="290" cy="199"/>
              </a:xfrm>
              <a:custGeom>
                <a:avLst/>
                <a:gdLst>
                  <a:gd name="T0" fmla="*/ 1 w 419"/>
                  <a:gd name="T1" fmla="*/ 0 h 408"/>
                  <a:gd name="T2" fmla="*/ 15 w 419"/>
                  <a:gd name="T3" fmla="*/ 0 h 408"/>
                  <a:gd name="T4" fmla="*/ 19 w 419"/>
                  <a:gd name="T5" fmla="*/ 1 h 408"/>
                  <a:gd name="T6" fmla="*/ 33 w 419"/>
                  <a:gd name="T7" fmla="*/ 1 h 408"/>
                  <a:gd name="T8" fmla="*/ 42 w 419"/>
                  <a:gd name="T9" fmla="*/ 1 h 408"/>
                  <a:gd name="T10" fmla="*/ 57 w 419"/>
                  <a:gd name="T11" fmla="*/ 1 h 408"/>
                  <a:gd name="T12" fmla="*/ 71 w 419"/>
                  <a:gd name="T13" fmla="*/ 1 h 408"/>
                  <a:gd name="T14" fmla="*/ 84 w 419"/>
                  <a:gd name="T15" fmla="*/ 2 h 408"/>
                  <a:gd name="T16" fmla="*/ 93 w 419"/>
                  <a:gd name="T17" fmla="*/ 1 h 408"/>
                  <a:gd name="T18" fmla="*/ 96 w 419"/>
                  <a:gd name="T19" fmla="*/ 2 h 408"/>
                  <a:gd name="T20" fmla="*/ 96 w 419"/>
                  <a:gd name="T21" fmla="*/ 4 h 408"/>
                  <a:gd name="T22" fmla="*/ 96 w 419"/>
                  <a:gd name="T23" fmla="*/ 7 h 408"/>
                  <a:gd name="T24" fmla="*/ 93 w 419"/>
                  <a:gd name="T25" fmla="*/ 9 h 408"/>
                  <a:gd name="T26" fmla="*/ 93 w 419"/>
                  <a:gd name="T27" fmla="*/ 11 h 408"/>
                  <a:gd name="T28" fmla="*/ 96 w 419"/>
                  <a:gd name="T29" fmla="*/ 12 h 408"/>
                  <a:gd name="T30" fmla="*/ 93 w 419"/>
                  <a:gd name="T31" fmla="*/ 16 h 408"/>
                  <a:gd name="T32" fmla="*/ 93 w 419"/>
                  <a:gd name="T33" fmla="*/ 20 h 408"/>
                  <a:gd name="T34" fmla="*/ 93 w 419"/>
                  <a:gd name="T35" fmla="*/ 22 h 408"/>
                  <a:gd name="T36" fmla="*/ 93 w 419"/>
                  <a:gd name="T37" fmla="*/ 23 h 408"/>
                  <a:gd name="T38" fmla="*/ 84 w 419"/>
                  <a:gd name="T39" fmla="*/ 23 h 408"/>
                  <a:gd name="T40" fmla="*/ 76 w 419"/>
                  <a:gd name="T41" fmla="*/ 23 h 408"/>
                  <a:gd name="T42" fmla="*/ 59 w 419"/>
                  <a:gd name="T43" fmla="*/ 22 h 408"/>
                  <a:gd name="T44" fmla="*/ 57 w 419"/>
                  <a:gd name="T45" fmla="*/ 22 h 408"/>
                  <a:gd name="T46" fmla="*/ 46 w 419"/>
                  <a:gd name="T47" fmla="*/ 21 h 408"/>
                  <a:gd name="T48" fmla="*/ 39 w 419"/>
                  <a:gd name="T49" fmla="*/ 21 h 408"/>
                  <a:gd name="T50" fmla="*/ 33 w 419"/>
                  <a:gd name="T51" fmla="*/ 21 h 408"/>
                  <a:gd name="T52" fmla="*/ 21 w 419"/>
                  <a:gd name="T53" fmla="*/ 21 h 408"/>
                  <a:gd name="T54" fmla="*/ 19 w 419"/>
                  <a:gd name="T55" fmla="*/ 21 h 408"/>
                  <a:gd name="T56" fmla="*/ 7 w 419"/>
                  <a:gd name="T57" fmla="*/ 20 h 408"/>
                  <a:gd name="T58" fmla="*/ 3 w 419"/>
                  <a:gd name="T59" fmla="*/ 20 h 408"/>
                  <a:gd name="T60" fmla="*/ 1 w 419"/>
                  <a:gd name="T61" fmla="*/ 19 h 408"/>
                  <a:gd name="T62" fmla="*/ 3 w 419"/>
                  <a:gd name="T63" fmla="*/ 16 h 408"/>
                  <a:gd name="T64" fmla="*/ 1 w 419"/>
                  <a:gd name="T65" fmla="*/ 13 h 408"/>
                  <a:gd name="T66" fmla="*/ 1 w 419"/>
                  <a:gd name="T67" fmla="*/ 9 h 408"/>
                  <a:gd name="T68" fmla="*/ 1 w 419"/>
                  <a:gd name="T69" fmla="*/ 7 h 408"/>
                  <a:gd name="T70" fmla="*/ 3 w 419"/>
                  <a:gd name="T71" fmla="*/ 3 h 408"/>
                  <a:gd name="T72" fmla="*/ 0 w 419"/>
                  <a:gd name="T73" fmla="*/ 0 h 408"/>
                  <a:gd name="T74" fmla="*/ 1 w 419"/>
                  <a:gd name="T75" fmla="*/ 0 h 40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19" h="408">
                    <a:moveTo>
                      <a:pt x="4" y="0"/>
                    </a:moveTo>
                    <a:lnTo>
                      <a:pt x="67" y="5"/>
                    </a:lnTo>
                    <a:lnTo>
                      <a:pt x="85" y="18"/>
                    </a:lnTo>
                    <a:lnTo>
                      <a:pt x="145" y="18"/>
                    </a:lnTo>
                    <a:lnTo>
                      <a:pt x="182" y="18"/>
                    </a:lnTo>
                    <a:lnTo>
                      <a:pt x="249" y="23"/>
                    </a:lnTo>
                    <a:lnTo>
                      <a:pt x="311" y="23"/>
                    </a:lnTo>
                    <a:lnTo>
                      <a:pt x="368" y="33"/>
                    </a:lnTo>
                    <a:lnTo>
                      <a:pt x="403" y="29"/>
                    </a:lnTo>
                    <a:lnTo>
                      <a:pt x="415" y="33"/>
                    </a:lnTo>
                    <a:lnTo>
                      <a:pt x="415" y="80"/>
                    </a:lnTo>
                    <a:lnTo>
                      <a:pt x="415" y="132"/>
                    </a:lnTo>
                    <a:lnTo>
                      <a:pt x="408" y="156"/>
                    </a:lnTo>
                    <a:lnTo>
                      <a:pt x="408" y="191"/>
                    </a:lnTo>
                    <a:lnTo>
                      <a:pt x="419" y="211"/>
                    </a:lnTo>
                    <a:lnTo>
                      <a:pt x="406" y="282"/>
                    </a:lnTo>
                    <a:lnTo>
                      <a:pt x="406" y="349"/>
                    </a:lnTo>
                    <a:lnTo>
                      <a:pt x="408" y="392"/>
                    </a:lnTo>
                    <a:lnTo>
                      <a:pt x="408" y="408"/>
                    </a:lnTo>
                    <a:lnTo>
                      <a:pt x="368" y="402"/>
                    </a:lnTo>
                    <a:lnTo>
                      <a:pt x="332" y="402"/>
                    </a:lnTo>
                    <a:lnTo>
                      <a:pt x="257" y="392"/>
                    </a:lnTo>
                    <a:lnTo>
                      <a:pt x="249" y="392"/>
                    </a:lnTo>
                    <a:lnTo>
                      <a:pt x="200" y="381"/>
                    </a:lnTo>
                    <a:lnTo>
                      <a:pt x="169" y="381"/>
                    </a:lnTo>
                    <a:lnTo>
                      <a:pt x="145" y="373"/>
                    </a:lnTo>
                    <a:lnTo>
                      <a:pt x="94" y="373"/>
                    </a:lnTo>
                    <a:lnTo>
                      <a:pt x="82" y="373"/>
                    </a:lnTo>
                    <a:lnTo>
                      <a:pt x="29" y="360"/>
                    </a:lnTo>
                    <a:lnTo>
                      <a:pt x="11" y="360"/>
                    </a:lnTo>
                    <a:lnTo>
                      <a:pt x="7" y="325"/>
                    </a:lnTo>
                    <a:lnTo>
                      <a:pt x="11" y="274"/>
                    </a:lnTo>
                    <a:lnTo>
                      <a:pt x="7" y="231"/>
                    </a:lnTo>
                    <a:lnTo>
                      <a:pt x="7" y="156"/>
                    </a:lnTo>
                    <a:lnTo>
                      <a:pt x="4" y="122"/>
                    </a:lnTo>
                    <a:lnTo>
                      <a:pt x="11" y="55"/>
                    </a:lnTo>
                    <a:lnTo>
                      <a:pt x="0" y="0"/>
                    </a:lnTo>
                    <a:lnTo>
                      <a:pt x="4"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748" name="Line 110"/>
              <p:cNvSpPr>
                <a:spLocks noChangeShapeType="1"/>
              </p:cNvSpPr>
              <p:nvPr/>
            </p:nvSpPr>
            <p:spPr bwMode="auto">
              <a:xfrm>
                <a:off x="2441" y="2916"/>
                <a:ext cx="4"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749" name="Freeform 111"/>
              <p:cNvSpPr>
                <a:spLocks/>
              </p:cNvSpPr>
              <p:nvPr/>
            </p:nvSpPr>
            <p:spPr bwMode="auto">
              <a:xfrm>
                <a:off x="2221" y="3162"/>
                <a:ext cx="573" cy="179"/>
              </a:xfrm>
              <a:custGeom>
                <a:avLst/>
                <a:gdLst>
                  <a:gd name="T0" fmla="*/ 37 w 831"/>
                  <a:gd name="T1" fmla="*/ 0 h 370"/>
                  <a:gd name="T2" fmla="*/ 28 w 831"/>
                  <a:gd name="T3" fmla="*/ 2 h 370"/>
                  <a:gd name="T4" fmla="*/ 19 w 831"/>
                  <a:gd name="T5" fmla="*/ 3 h 370"/>
                  <a:gd name="T6" fmla="*/ 16 w 831"/>
                  <a:gd name="T7" fmla="*/ 4 h 370"/>
                  <a:gd name="T8" fmla="*/ 10 w 831"/>
                  <a:gd name="T9" fmla="*/ 5 h 370"/>
                  <a:gd name="T10" fmla="*/ 7 w 831"/>
                  <a:gd name="T11" fmla="*/ 6 h 370"/>
                  <a:gd name="T12" fmla="*/ 0 w 831"/>
                  <a:gd name="T13" fmla="*/ 7 h 370"/>
                  <a:gd name="T14" fmla="*/ 19 w 831"/>
                  <a:gd name="T15" fmla="*/ 9 h 370"/>
                  <a:gd name="T16" fmla="*/ 24 w 831"/>
                  <a:gd name="T17" fmla="*/ 11 h 370"/>
                  <a:gd name="T18" fmla="*/ 39 w 831"/>
                  <a:gd name="T19" fmla="*/ 12 h 370"/>
                  <a:gd name="T20" fmla="*/ 50 w 831"/>
                  <a:gd name="T21" fmla="*/ 14 h 370"/>
                  <a:gd name="T22" fmla="*/ 62 w 831"/>
                  <a:gd name="T23" fmla="*/ 14 h 370"/>
                  <a:gd name="T24" fmla="*/ 90 w 831"/>
                  <a:gd name="T25" fmla="*/ 15 h 370"/>
                  <a:gd name="T26" fmla="*/ 94 w 831"/>
                  <a:gd name="T27" fmla="*/ 17 h 370"/>
                  <a:gd name="T28" fmla="*/ 109 w 831"/>
                  <a:gd name="T29" fmla="*/ 17 h 370"/>
                  <a:gd name="T30" fmla="*/ 134 w 831"/>
                  <a:gd name="T31" fmla="*/ 18 h 370"/>
                  <a:gd name="T32" fmla="*/ 142 w 831"/>
                  <a:gd name="T33" fmla="*/ 20 h 370"/>
                  <a:gd name="T34" fmla="*/ 149 w 831"/>
                  <a:gd name="T35" fmla="*/ 20 h 370"/>
                  <a:gd name="T36" fmla="*/ 156 w 831"/>
                  <a:gd name="T37" fmla="*/ 17 h 370"/>
                  <a:gd name="T38" fmla="*/ 161 w 831"/>
                  <a:gd name="T39" fmla="*/ 15 h 370"/>
                  <a:gd name="T40" fmla="*/ 161 w 831"/>
                  <a:gd name="T41" fmla="*/ 14 h 370"/>
                  <a:gd name="T42" fmla="*/ 175 w 831"/>
                  <a:gd name="T43" fmla="*/ 12 h 370"/>
                  <a:gd name="T44" fmla="*/ 179 w 831"/>
                  <a:gd name="T45" fmla="*/ 10 h 370"/>
                  <a:gd name="T46" fmla="*/ 187 w 831"/>
                  <a:gd name="T47" fmla="*/ 9 h 370"/>
                  <a:gd name="T48" fmla="*/ 188 w 831"/>
                  <a:gd name="T49" fmla="*/ 8 h 370"/>
                  <a:gd name="T50" fmla="*/ 163 w 831"/>
                  <a:gd name="T51" fmla="*/ 7 h 370"/>
                  <a:gd name="T52" fmla="*/ 152 w 831"/>
                  <a:gd name="T53" fmla="*/ 7 h 370"/>
                  <a:gd name="T54" fmla="*/ 143 w 831"/>
                  <a:gd name="T55" fmla="*/ 7 h 370"/>
                  <a:gd name="T56" fmla="*/ 130 w 831"/>
                  <a:gd name="T57" fmla="*/ 5 h 370"/>
                  <a:gd name="T58" fmla="*/ 125 w 831"/>
                  <a:gd name="T59" fmla="*/ 5 h 370"/>
                  <a:gd name="T60" fmla="*/ 111 w 831"/>
                  <a:gd name="T61" fmla="*/ 4 h 370"/>
                  <a:gd name="T62" fmla="*/ 102 w 831"/>
                  <a:gd name="T63" fmla="*/ 4 h 370"/>
                  <a:gd name="T64" fmla="*/ 92 w 831"/>
                  <a:gd name="T65" fmla="*/ 3 h 370"/>
                  <a:gd name="T66" fmla="*/ 79 w 831"/>
                  <a:gd name="T67" fmla="*/ 3 h 370"/>
                  <a:gd name="T68" fmla="*/ 74 w 831"/>
                  <a:gd name="T69" fmla="*/ 3 h 370"/>
                  <a:gd name="T70" fmla="*/ 66 w 831"/>
                  <a:gd name="T71" fmla="*/ 2 h 370"/>
                  <a:gd name="T72" fmla="*/ 60 w 831"/>
                  <a:gd name="T73" fmla="*/ 2 h 370"/>
                  <a:gd name="T74" fmla="*/ 54 w 831"/>
                  <a:gd name="T75" fmla="*/ 1 h 370"/>
                  <a:gd name="T76" fmla="*/ 43 w 831"/>
                  <a:gd name="T77" fmla="*/ 1 h 370"/>
                  <a:gd name="T78" fmla="*/ 36 w 831"/>
                  <a:gd name="T79" fmla="*/ 0 h 370"/>
                  <a:gd name="T80" fmla="*/ 37 w 831"/>
                  <a:gd name="T81" fmla="*/ 0 h 3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831" h="370">
                    <a:moveTo>
                      <a:pt x="165" y="12"/>
                    </a:moveTo>
                    <a:lnTo>
                      <a:pt x="123" y="39"/>
                    </a:lnTo>
                    <a:lnTo>
                      <a:pt x="86" y="58"/>
                    </a:lnTo>
                    <a:lnTo>
                      <a:pt x="70" y="79"/>
                    </a:lnTo>
                    <a:lnTo>
                      <a:pt x="45" y="97"/>
                    </a:lnTo>
                    <a:lnTo>
                      <a:pt x="29" y="112"/>
                    </a:lnTo>
                    <a:lnTo>
                      <a:pt x="0" y="133"/>
                    </a:lnTo>
                    <a:lnTo>
                      <a:pt x="81" y="164"/>
                    </a:lnTo>
                    <a:lnTo>
                      <a:pt x="107" y="193"/>
                    </a:lnTo>
                    <a:lnTo>
                      <a:pt x="176" y="222"/>
                    </a:lnTo>
                    <a:lnTo>
                      <a:pt x="219" y="242"/>
                    </a:lnTo>
                    <a:lnTo>
                      <a:pt x="276" y="259"/>
                    </a:lnTo>
                    <a:lnTo>
                      <a:pt x="396" y="286"/>
                    </a:lnTo>
                    <a:lnTo>
                      <a:pt x="417" y="306"/>
                    </a:lnTo>
                    <a:lnTo>
                      <a:pt x="481" y="322"/>
                    </a:lnTo>
                    <a:lnTo>
                      <a:pt x="593" y="338"/>
                    </a:lnTo>
                    <a:lnTo>
                      <a:pt x="629" y="360"/>
                    </a:lnTo>
                    <a:lnTo>
                      <a:pt x="658" y="370"/>
                    </a:lnTo>
                    <a:lnTo>
                      <a:pt x="689" y="316"/>
                    </a:lnTo>
                    <a:lnTo>
                      <a:pt x="715" y="286"/>
                    </a:lnTo>
                    <a:lnTo>
                      <a:pt x="715" y="255"/>
                    </a:lnTo>
                    <a:lnTo>
                      <a:pt x="773" y="218"/>
                    </a:lnTo>
                    <a:lnTo>
                      <a:pt x="794" y="186"/>
                    </a:lnTo>
                    <a:lnTo>
                      <a:pt x="826" y="168"/>
                    </a:lnTo>
                    <a:lnTo>
                      <a:pt x="831" y="153"/>
                    </a:lnTo>
                    <a:lnTo>
                      <a:pt x="720" y="133"/>
                    </a:lnTo>
                    <a:lnTo>
                      <a:pt x="671" y="120"/>
                    </a:lnTo>
                    <a:lnTo>
                      <a:pt x="635" y="120"/>
                    </a:lnTo>
                    <a:lnTo>
                      <a:pt x="571" y="97"/>
                    </a:lnTo>
                    <a:lnTo>
                      <a:pt x="551" y="97"/>
                    </a:lnTo>
                    <a:lnTo>
                      <a:pt x="491" y="79"/>
                    </a:lnTo>
                    <a:lnTo>
                      <a:pt x="451" y="79"/>
                    </a:lnTo>
                    <a:lnTo>
                      <a:pt x="407" y="63"/>
                    </a:lnTo>
                    <a:lnTo>
                      <a:pt x="350" y="53"/>
                    </a:lnTo>
                    <a:lnTo>
                      <a:pt x="329" y="53"/>
                    </a:lnTo>
                    <a:lnTo>
                      <a:pt x="291" y="39"/>
                    </a:lnTo>
                    <a:lnTo>
                      <a:pt x="265" y="39"/>
                    </a:lnTo>
                    <a:lnTo>
                      <a:pt x="238" y="22"/>
                    </a:lnTo>
                    <a:lnTo>
                      <a:pt x="195" y="22"/>
                    </a:lnTo>
                    <a:lnTo>
                      <a:pt x="160" y="0"/>
                    </a:lnTo>
                    <a:lnTo>
                      <a:pt x="165" y="12"/>
                    </a:lnTo>
                    <a:close/>
                  </a:path>
                </a:pathLst>
              </a:custGeom>
              <a:solidFill>
                <a:srgbClr val="E6E6E6"/>
              </a:solidFill>
              <a:ln w="3175">
                <a:solidFill>
                  <a:srgbClr val="000000"/>
                </a:solidFill>
                <a:prstDash val="solid"/>
                <a:round/>
                <a:headEnd/>
                <a:tailEnd/>
              </a:ln>
            </p:spPr>
            <p:txBody>
              <a:bodyPr/>
              <a:lstStyle/>
              <a:p>
                <a:endParaRPr lang="zh-CN" altLang="en-US"/>
              </a:p>
            </p:txBody>
          </p:sp>
          <p:sp>
            <p:nvSpPr>
              <p:cNvPr id="145750" name="Freeform 112"/>
              <p:cNvSpPr>
                <a:spLocks/>
              </p:cNvSpPr>
              <p:nvPr/>
            </p:nvSpPr>
            <p:spPr bwMode="auto">
              <a:xfrm>
                <a:off x="2337" y="3176"/>
                <a:ext cx="349" cy="65"/>
              </a:xfrm>
              <a:custGeom>
                <a:avLst/>
                <a:gdLst>
                  <a:gd name="T0" fmla="*/ 0 w 502"/>
                  <a:gd name="T1" fmla="*/ 0 h 136"/>
                  <a:gd name="T2" fmla="*/ 10 w 502"/>
                  <a:gd name="T3" fmla="*/ 0 h 136"/>
                  <a:gd name="T4" fmla="*/ 22 w 502"/>
                  <a:gd name="T5" fmla="*/ 1 h 136"/>
                  <a:gd name="T6" fmla="*/ 36 w 502"/>
                  <a:gd name="T7" fmla="*/ 2 h 136"/>
                  <a:gd name="T8" fmla="*/ 47 w 502"/>
                  <a:gd name="T9" fmla="*/ 2 h 136"/>
                  <a:gd name="T10" fmla="*/ 61 w 502"/>
                  <a:gd name="T11" fmla="*/ 3 h 136"/>
                  <a:gd name="T12" fmla="*/ 86 w 502"/>
                  <a:gd name="T13" fmla="*/ 4 h 136"/>
                  <a:gd name="T14" fmla="*/ 106 w 502"/>
                  <a:gd name="T15" fmla="*/ 5 h 136"/>
                  <a:gd name="T16" fmla="*/ 117 w 502"/>
                  <a:gd name="T17" fmla="*/ 6 h 136"/>
                  <a:gd name="T18" fmla="*/ 112 w 502"/>
                  <a:gd name="T19" fmla="*/ 7 h 136"/>
                  <a:gd name="T20" fmla="*/ 112 w 502"/>
                  <a:gd name="T21" fmla="*/ 7 h 136"/>
                  <a:gd name="T22" fmla="*/ 92 w 502"/>
                  <a:gd name="T23" fmla="*/ 6 h 136"/>
                  <a:gd name="T24" fmla="*/ 69 w 502"/>
                  <a:gd name="T25" fmla="*/ 5 h 136"/>
                  <a:gd name="T26" fmla="*/ 55 w 502"/>
                  <a:gd name="T27" fmla="*/ 4 h 136"/>
                  <a:gd name="T28" fmla="*/ 31 w 502"/>
                  <a:gd name="T29" fmla="*/ 3 h 136"/>
                  <a:gd name="T30" fmla="*/ 24 w 502"/>
                  <a:gd name="T31" fmla="*/ 2 h 136"/>
                  <a:gd name="T32" fmla="*/ 3 w 502"/>
                  <a:gd name="T33" fmla="*/ 1 h 136"/>
                  <a:gd name="T34" fmla="*/ 0 w 502"/>
                  <a:gd name="T35" fmla="*/ 0 h 1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02" h="136">
                    <a:moveTo>
                      <a:pt x="0" y="0"/>
                    </a:moveTo>
                    <a:lnTo>
                      <a:pt x="44" y="11"/>
                    </a:lnTo>
                    <a:lnTo>
                      <a:pt x="91" y="22"/>
                    </a:lnTo>
                    <a:lnTo>
                      <a:pt x="155" y="35"/>
                    </a:lnTo>
                    <a:lnTo>
                      <a:pt x="202" y="46"/>
                    </a:lnTo>
                    <a:lnTo>
                      <a:pt x="263" y="63"/>
                    </a:lnTo>
                    <a:lnTo>
                      <a:pt x="365" y="79"/>
                    </a:lnTo>
                    <a:lnTo>
                      <a:pt x="450" y="105"/>
                    </a:lnTo>
                    <a:lnTo>
                      <a:pt x="502" y="110"/>
                    </a:lnTo>
                    <a:lnTo>
                      <a:pt x="481" y="125"/>
                    </a:lnTo>
                    <a:lnTo>
                      <a:pt x="477" y="136"/>
                    </a:lnTo>
                    <a:lnTo>
                      <a:pt x="392" y="110"/>
                    </a:lnTo>
                    <a:lnTo>
                      <a:pt x="296" y="92"/>
                    </a:lnTo>
                    <a:lnTo>
                      <a:pt x="233" y="74"/>
                    </a:lnTo>
                    <a:lnTo>
                      <a:pt x="134" y="57"/>
                    </a:lnTo>
                    <a:lnTo>
                      <a:pt x="102" y="51"/>
                    </a:lnTo>
                    <a:lnTo>
                      <a:pt x="13" y="19"/>
                    </a:lnTo>
                    <a:lnTo>
                      <a:pt x="0" y="0"/>
                    </a:lnTo>
                    <a:close/>
                  </a:path>
                </a:pathLst>
              </a:custGeom>
              <a:solidFill>
                <a:srgbClr val="F0F0F0"/>
              </a:solidFill>
              <a:ln w="3175">
                <a:solidFill>
                  <a:srgbClr val="000000"/>
                </a:solidFill>
                <a:prstDash val="solid"/>
                <a:round/>
                <a:headEnd/>
                <a:tailEnd/>
              </a:ln>
            </p:spPr>
            <p:txBody>
              <a:bodyPr/>
              <a:lstStyle/>
              <a:p>
                <a:endParaRPr lang="zh-CN" altLang="en-US"/>
              </a:p>
            </p:txBody>
          </p:sp>
          <p:sp>
            <p:nvSpPr>
              <p:cNvPr id="145751" name="Freeform 113"/>
              <p:cNvSpPr>
                <a:spLocks/>
              </p:cNvSpPr>
              <p:nvPr/>
            </p:nvSpPr>
            <p:spPr bwMode="auto">
              <a:xfrm>
                <a:off x="2329" y="3206"/>
                <a:ext cx="357" cy="117"/>
              </a:xfrm>
              <a:custGeom>
                <a:avLst/>
                <a:gdLst>
                  <a:gd name="T0" fmla="*/ 20 w 518"/>
                  <a:gd name="T1" fmla="*/ 0 h 238"/>
                  <a:gd name="T2" fmla="*/ 13 w 518"/>
                  <a:gd name="T3" fmla="*/ 1 h 238"/>
                  <a:gd name="T4" fmla="*/ 8 w 518"/>
                  <a:gd name="T5" fmla="*/ 2 h 238"/>
                  <a:gd name="T6" fmla="*/ 0 w 518"/>
                  <a:gd name="T7" fmla="*/ 4 h 238"/>
                  <a:gd name="T8" fmla="*/ 49 w 518"/>
                  <a:gd name="T9" fmla="*/ 10 h 238"/>
                  <a:gd name="T10" fmla="*/ 68 w 518"/>
                  <a:gd name="T11" fmla="*/ 11 h 238"/>
                  <a:gd name="T12" fmla="*/ 85 w 518"/>
                  <a:gd name="T13" fmla="*/ 12 h 238"/>
                  <a:gd name="T14" fmla="*/ 95 w 518"/>
                  <a:gd name="T15" fmla="*/ 14 h 238"/>
                  <a:gd name="T16" fmla="*/ 99 w 518"/>
                  <a:gd name="T17" fmla="*/ 14 h 238"/>
                  <a:gd name="T18" fmla="*/ 103 w 518"/>
                  <a:gd name="T19" fmla="*/ 11 h 238"/>
                  <a:gd name="T20" fmla="*/ 111 w 518"/>
                  <a:gd name="T21" fmla="*/ 9 h 238"/>
                  <a:gd name="T22" fmla="*/ 117 w 518"/>
                  <a:gd name="T23" fmla="*/ 8 h 238"/>
                  <a:gd name="T24" fmla="*/ 117 w 518"/>
                  <a:gd name="T25" fmla="*/ 7 h 238"/>
                  <a:gd name="T26" fmla="*/ 92 w 518"/>
                  <a:gd name="T27" fmla="*/ 6 h 238"/>
                  <a:gd name="T28" fmla="*/ 71 w 518"/>
                  <a:gd name="T29" fmla="*/ 4 h 238"/>
                  <a:gd name="T30" fmla="*/ 48 w 518"/>
                  <a:gd name="T31" fmla="*/ 3 h 238"/>
                  <a:gd name="T32" fmla="*/ 37 w 518"/>
                  <a:gd name="T33" fmla="*/ 2 h 238"/>
                  <a:gd name="T34" fmla="*/ 32 w 518"/>
                  <a:gd name="T35" fmla="*/ 2 h 238"/>
                  <a:gd name="T36" fmla="*/ 23 w 518"/>
                  <a:gd name="T37" fmla="*/ 0 h 238"/>
                  <a:gd name="T38" fmla="*/ 18 w 518"/>
                  <a:gd name="T39" fmla="*/ 0 h 238"/>
                  <a:gd name="T40" fmla="*/ 20 w 518"/>
                  <a:gd name="T41" fmla="*/ 0 h 2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18" h="238">
                    <a:moveTo>
                      <a:pt x="89" y="0"/>
                    </a:moveTo>
                    <a:lnTo>
                      <a:pt x="59" y="21"/>
                    </a:lnTo>
                    <a:lnTo>
                      <a:pt x="37" y="42"/>
                    </a:lnTo>
                    <a:lnTo>
                      <a:pt x="0" y="69"/>
                    </a:lnTo>
                    <a:lnTo>
                      <a:pt x="216" y="168"/>
                    </a:lnTo>
                    <a:lnTo>
                      <a:pt x="301" y="189"/>
                    </a:lnTo>
                    <a:lnTo>
                      <a:pt x="375" y="210"/>
                    </a:lnTo>
                    <a:lnTo>
                      <a:pt x="421" y="232"/>
                    </a:lnTo>
                    <a:lnTo>
                      <a:pt x="439" y="238"/>
                    </a:lnTo>
                    <a:lnTo>
                      <a:pt x="460" y="194"/>
                    </a:lnTo>
                    <a:lnTo>
                      <a:pt x="491" y="157"/>
                    </a:lnTo>
                    <a:lnTo>
                      <a:pt x="518" y="136"/>
                    </a:lnTo>
                    <a:lnTo>
                      <a:pt x="518" y="116"/>
                    </a:lnTo>
                    <a:lnTo>
                      <a:pt x="407" y="101"/>
                    </a:lnTo>
                    <a:lnTo>
                      <a:pt x="317" y="72"/>
                    </a:lnTo>
                    <a:lnTo>
                      <a:pt x="211" y="57"/>
                    </a:lnTo>
                    <a:lnTo>
                      <a:pt x="164" y="37"/>
                    </a:lnTo>
                    <a:lnTo>
                      <a:pt x="142" y="33"/>
                    </a:lnTo>
                    <a:lnTo>
                      <a:pt x="106" y="10"/>
                    </a:lnTo>
                    <a:lnTo>
                      <a:pt x="78" y="5"/>
                    </a:lnTo>
                    <a:lnTo>
                      <a:pt x="89" y="0"/>
                    </a:lnTo>
                    <a:close/>
                  </a:path>
                </a:pathLst>
              </a:custGeom>
              <a:solidFill>
                <a:srgbClr val="E6E6E6"/>
              </a:solidFill>
              <a:ln w="3175">
                <a:solidFill>
                  <a:srgbClr val="000000"/>
                </a:solidFill>
                <a:prstDash val="solid"/>
                <a:round/>
                <a:headEnd/>
                <a:tailEnd/>
              </a:ln>
            </p:spPr>
            <p:txBody>
              <a:bodyPr/>
              <a:lstStyle/>
              <a:p>
                <a:endParaRPr lang="zh-CN" altLang="en-US"/>
              </a:p>
            </p:txBody>
          </p:sp>
          <p:sp>
            <p:nvSpPr>
              <p:cNvPr id="145752" name="Freeform 114"/>
              <p:cNvSpPr>
                <a:spLocks/>
              </p:cNvSpPr>
              <p:nvPr/>
            </p:nvSpPr>
            <p:spPr bwMode="auto">
              <a:xfrm>
                <a:off x="3030" y="3129"/>
                <a:ext cx="63" cy="6"/>
              </a:xfrm>
              <a:custGeom>
                <a:avLst/>
                <a:gdLst>
                  <a:gd name="T0" fmla="*/ 0 w 91"/>
                  <a:gd name="T1" fmla="*/ 0 h 15"/>
                  <a:gd name="T2" fmla="*/ 7 w 91"/>
                  <a:gd name="T3" fmla="*/ 0 h 15"/>
                  <a:gd name="T4" fmla="*/ 15 w 91"/>
                  <a:gd name="T5" fmla="*/ 0 h 15"/>
                  <a:gd name="T6" fmla="*/ 21 w 91"/>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15">
                    <a:moveTo>
                      <a:pt x="0" y="0"/>
                    </a:moveTo>
                    <a:lnTo>
                      <a:pt x="32" y="0"/>
                    </a:lnTo>
                    <a:lnTo>
                      <a:pt x="67" y="15"/>
                    </a:lnTo>
                    <a:lnTo>
                      <a:pt x="91" y="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753" name="Freeform 115"/>
              <p:cNvSpPr>
                <a:spLocks/>
              </p:cNvSpPr>
              <p:nvPr/>
            </p:nvSpPr>
            <p:spPr bwMode="auto">
              <a:xfrm>
                <a:off x="1909" y="2713"/>
                <a:ext cx="303" cy="214"/>
              </a:xfrm>
              <a:custGeom>
                <a:avLst/>
                <a:gdLst>
                  <a:gd name="T0" fmla="*/ 80 w 436"/>
                  <a:gd name="T1" fmla="*/ 24 h 436"/>
                  <a:gd name="T2" fmla="*/ 91 w 436"/>
                  <a:gd name="T3" fmla="*/ 24 h 436"/>
                  <a:gd name="T4" fmla="*/ 96 w 436"/>
                  <a:gd name="T5" fmla="*/ 22 h 436"/>
                  <a:gd name="T6" fmla="*/ 101 w 436"/>
                  <a:gd name="T7" fmla="*/ 18 h 436"/>
                  <a:gd name="T8" fmla="*/ 102 w 436"/>
                  <a:gd name="T9" fmla="*/ 15 h 436"/>
                  <a:gd name="T10" fmla="*/ 101 w 436"/>
                  <a:gd name="T11" fmla="*/ 13 h 436"/>
                  <a:gd name="T12" fmla="*/ 98 w 436"/>
                  <a:gd name="T13" fmla="*/ 9 h 436"/>
                  <a:gd name="T14" fmla="*/ 93 w 436"/>
                  <a:gd name="T15" fmla="*/ 5 h 436"/>
                  <a:gd name="T16" fmla="*/ 78 w 436"/>
                  <a:gd name="T17" fmla="*/ 1 h 436"/>
                  <a:gd name="T18" fmla="*/ 70 w 436"/>
                  <a:gd name="T19" fmla="*/ 0 h 436"/>
                  <a:gd name="T20" fmla="*/ 63 w 436"/>
                  <a:gd name="T21" fmla="*/ 0 h 436"/>
                  <a:gd name="T22" fmla="*/ 59 w 436"/>
                  <a:gd name="T23" fmla="*/ 1 h 436"/>
                  <a:gd name="T24" fmla="*/ 55 w 436"/>
                  <a:gd name="T25" fmla="*/ 0 h 436"/>
                  <a:gd name="T26" fmla="*/ 51 w 436"/>
                  <a:gd name="T27" fmla="*/ 0 h 436"/>
                  <a:gd name="T28" fmla="*/ 48 w 436"/>
                  <a:gd name="T29" fmla="*/ 0 h 436"/>
                  <a:gd name="T30" fmla="*/ 42 w 436"/>
                  <a:gd name="T31" fmla="*/ 0 h 436"/>
                  <a:gd name="T32" fmla="*/ 31 w 436"/>
                  <a:gd name="T33" fmla="*/ 1 h 436"/>
                  <a:gd name="T34" fmla="*/ 23 w 436"/>
                  <a:gd name="T35" fmla="*/ 2 h 436"/>
                  <a:gd name="T36" fmla="*/ 11 w 436"/>
                  <a:gd name="T37" fmla="*/ 6 h 436"/>
                  <a:gd name="T38" fmla="*/ 4 w 436"/>
                  <a:gd name="T39" fmla="*/ 9 h 436"/>
                  <a:gd name="T40" fmla="*/ 1 w 436"/>
                  <a:gd name="T41" fmla="*/ 13 h 436"/>
                  <a:gd name="T42" fmla="*/ 0 w 436"/>
                  <a:gd name="T43" fmla="*/ 15 h 436"/>
                  <a:gd name="T44" fmla="*/ 0 w 436"/>
                  <a:gd name="T45" fmla="*/ 16 h 436"/>
                  <a:gd name="T46" fmla="*/ 1 w 436"/>
                  <a:gd name="T47" fmla="*/ 17 h 436"/>
                  <a:gd name="T48" fmla="*/ 4 w 436"/>
                  <a:gd name="T49" fmla="*/ 21 h 436"/>
                  <a:gd name="T50" fmla="*/ 9 w 436"/>
                  <a:gd name="T51" fmla="*/ 24 h 436"/>
                  <a:gd name="T52" fmla="*/ 16 w 436"/>
                  <a:gd name="T53" fmla="*/ 26 h 436"/>
                  <a:gd name="T54" fmla="*/ 20 w 436"/>
                  <a:gd name="T55" fmla="*/ 26 h 436"/>
                  <a:gd name="T56" fmla="*/ 24 w 436"/>
                  <a:gd name="T57" fmla="*/ 26 h 436"/>
                  <a:gd name="T58" fmla="*/ 31 w 436"/>
                  <a:gd name="T59" fmla="*/ 25 h 436"/>
                  <a:gd name="T60" fmla="*/ 37 w 436"/>
                  <a:gd name="T61" fmla="*/ 24 h 436"/>
                  <a:gd name="T62" fmla="*/ 46 w 436"/>
                  <a:gd name="T63" fmla="*/ 24 h 436"/>
                  <a:gd name="T64" fmla="*/ 51 w 436"/>
                  <a:gd name="T65" fmla="*/ 24 h 436"/>
                  <a:gd name="T66" fmla="*/ 58 w 436"/>
                  <a:gd name="T67" fmla="*/ 24 h 436"/>
                  <a:gd name="T68" fmla="*/ 70 w 436"/>
                  <a:gd name="T69" fmla="*/ 24 h 436"/>
                  <a:gd name="T70" fmla="*/ 75 w 436"/>
                  <a:gd name="T71" fmla="*/ 24 h 436"/>
                  <a:gd name="T72" fmla="*/ 80 w 436"/>
                  <a:gd name="T73" fmla="*/ 24 h 4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36" h="436">
                    <a:moveTo>
                      <a:pt x="343" y="416"/>
                    </a:moveTo>
                    <a:lnTo>
                      <a:pt x="388" y="414"/>
                    </a:lnTo>
                    <a:lnTo>
                      <a:pt x="411" y="381"/>
                    </a:lnTo>
                    <a:lnTo>
                      <a:pt x="435" y="303"/>
                    </a:lnTo>
                    <a:lnTo>
                      <a:pt x="436" y="263"/>
                    </a:lnTo>
                    <a:lnTo>
                      <a:pt x="431" y="220"/>
                    </a:lnTo>
                    <a:lnTo>
                      <a:pt x="420" y="151"/>
                    </a:lnTo>
                    <a:lnTo>
                      <a:pt x="400" y="81"/>
                    </a:lnTo>
                    <a:lnTo>
                      <a:pt x="333" y="20"/>
                    </a:lnTo>
                    <a:lnTo>
                      <a:pt x="301" y="7"/>
                    </a:lnTo>
                    <a:lnTo>
                      <a:pt x="268" y="3"/>
                    </a:lnTo>
                    <a:lnTo>
                      <a:pt x="255" y="17"/>
                    </a:lnTo>
                    <a:lnTo>
                      <a:pt x="233" y="0"/>
                    </a:lnTo>
                    <a:lnTo>
                      <a:pt x="222" y="0"/>
                    </a:lnTo>
                    <a:lnTo>
                      <a:pt x="206" y="0"/>
                    </a:lnTo>
                    <a:lnTo>
                      <a:pt x="178" y="6"/>
                    </a:lnTo>
                    <a:lnTo>
                      <a:pt x="135" y="19"/>
                    </a:lnTo>
                    <a:lnTo>
                      <a:pt x="96" y="41"/>
                    </a:lnTo>
                    <a:lnTo>
                      <a:pt x="48" y="98"/>
                    </a:lnTo>
                    <a:lnTo>
                      <a:pt x="16" y="164"/>
                    </a:lnTo>
                    <a:lnTo>
                      <a:pt x="3" y="229"/>
                    </a:lnTo>
                    <a:lnTo>
                      <a:pt x="0" y="262"/>
                    </a:lnTo>
                    <a:lnTo>
                      <a:pt x="0" y="277"/>
                    </a:lnTo>
                    <a:lnTo>
                      <a:pt x="3" y="291"/>
                    </a:lnTo>
                    <a:lnTo>
                      <a:pt x="19" y="366"/>
                    </a:lnTo>
                    <a:lnTo>
                      <a:pt x="38" y="411"/>
                    </a:lnTo>
                    <a:lnTo>
                      <a:pt x="69" y="436"/>
                    </a:lnTo>
                    <a:lnTo>
                      <a:pt x="86" y="436"/>
                    </a:lnTo>
                    <a:lnTo>
                      <a:pt x="103" y="434"/>
                    </a:lnTo>
                    <a:lnTo>
                      <a:pt x="132" y="425"/>
                    </a:lnTo>
                    <a:lnTo>
                      <a:pt x="158" y="408"/>
                    </a:lnTo>
                    <a:lnTo>
                      <a:pt x="196" y="404"/>
                    </a:lnTo>
                    <a:lnTo>
                      <a:pt x="221" y="404"/>
                    </a:lnTo>
                    <a:lnTo>
                      <a:pt x="249" y="407"/>
                    </a:lnTo>
                    <a:lnTo>
                      <a:pt x="301" y="413"/>
                    </a:lnTo>
                    <a:lnTo>
                      <a:pt x="324" y="415"/>
                    </a:lnTo>
                    <a:lnTo>
                      <a:pt x="343" y="416"/>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45754" name="Freeform 116"/>
              <p:cNvSpPr>
                <a:spLocks/>
              </p:cNvSpPr>
              <p:nvPr/>
            </p:nvSpPr>
            <p:spPr bwMode="auto">
              <a:xfrm>
                <a:off x="1938" y="2725"/>
                <a:ext cx="254" cy="404"/>
              </a:xfrm>
              <a:custGeom>
                <a:avLst/>
                <a:gdLst>
                  <a:gd name="T0" fmla="*/ 51 w 367"/>
                  <a:gd name="T1" fmla="*/ 0 h 825"/>
                  <a:gd name="T2" fmla="*/ 45 w 367"/>
                  <a:gd name="T3" fmla="*/ 0 h 825"/>
                  <a:gd name="T4" fmla="*/ 41 w 367"/>
                  <a:gd name="T5" fmla="*/ 0 h 825"/>
                  <a:gd name="T6" fmla="*/ 37 w 367"/>
                  <a:gd name="T7" fmla="*/ 0 h 825"/>
                  <a:gd name="T8" fmla="*/ 20 w 367"/>
                  <a:gd name="T9" fmla="*/ 3 h 825"/>
                  <a:gd name="T10" fmla="*/ 10 w 367"/>
                  <a:gd name="T11" fmla="*/ 7 h 825"/>
                  <a:gd name="T12" fmla="*/ 6 w 367"/>
                  <a:gd name="T13" fmla="*/ 10 h 825"/>
                  <a:gd name="T14" fmla="*/ 10 w 367"/>
                  <a:gd name="T15" fmla="*/ 13 h 825"/>
                  <a:gd name="T16" fmla="*/ 8 w 367"/>
                  <a:gd name="T17" fmla="*/ 13 h 825"/>
                  <a:gd name="T18" fmla="*/ 7 w 367"/>
                  <a:gd name="T19" fmla="*/ 14 h 825"/>
                  <a:gd name="T20" fmla="*/ 12 w 367"/>
                  <a:gd name="T21" fmla="*/ 18 h 825"/>
                  <a:gd name="T22" fmla="*/ 15 w 367"/>
                  <a:gd name="T23" fmla="*/ 18 h 825"/>
                  <a:gd name="T24" fmla="*/ 18 w 367"/>
                  <a:gd name="T25" fmla="*/ 19 h 825"/>
                  <a:gd name="T26" fmla="*/ 22 w 367"/>
                  <a:gd name="T27" fmla="*/ 21 h 825"/>
                  <a:gd name="T28" fmla="*/ 24 w 367"/>
                  <a:gd name="T29" fmla="*/ 22 h 825"/>
                  <a:gd name="T30" fmla="*/ 31 w 367"/>
                  <a:gd name="T31" fmla="*/ 24 h 825"/>
                  <a:gd name="T32" fmla="*/ 30 w 367"/>
                  <a:gd name="T33" fmla="*/ 24 h 825"/>
                  <a:gd name="T34" fmla="*/ 29 w 367"/>
                  <a:gd name="T35" fmla="*/ 26 h 825"/>
                  <a:gd name="T36" fmla="*/ 28 w 367"/>
                  <a:gd name="T37" fmla="*/ 28 h 825"/>
                  <a:gd name="T38" fmla="*/ 28 w 367"/>
                  <a:gd name="T39" fmla="*/ 28 h 825"/>
                  <a:gd name="T40" fmla="*/ 28 w 367"/>
                  <a:gd name="T41" fmla="*/ 29 h 825"/>
                  <a:gd name="T42" fmla="*/ 13 w 367"/>
                  <a:gd name="T43" fmla="*/ 30 h 825"/>
                  <a:gd name="T44" fmla="*/ 0 w 367"/>
                  <a:gd name="T45" fmla="*/ 31 h 825"/>
                  <a:gd name="T46" fmla="*/ 30 w 367"/>
                  <a:gd name="T47" fmla="*/ 40 h 825"/>
                  <a:gd name="T48" fmla="*/ 62 w 367"/>
                  <a:gd name="T49" fmla="*/ 48 h 825"/>
                  <a:gd name="T50" fmla="*/ 74 w 367"/>
                  <a:gd name="T51" fmla="*/ 41 h 825"/>
                  <a:gd name="T52" fmla="*/ 81 w 367"/>
                  <a:gd name="T53" fmla="*/ 35 h 825"/>
                  <a:gd name="T54" fmla="*/ 83 w 367"/>
                  <a:gd name="T55" fmla="*/ 32 h 825"/>
                  <a:gd name="T56" fmla="*/ 84 w 367"/>
                  <a:gd name="T57" fmla="*/ 31 h 825"/>
                  <a:gd name="T58" fmla="*/ 84 w 367"/>
                  <a:gd name="T59" fmla="*/ 30 h 825"/>
                  <a:gd name="T60" fmla="*/ 83 w 367"/>
                  <a:gd name="T61" fmla="*/ 29 h 825"/>
                  <a:gd name="T62" fmla="*/ 82 w 367"/>
                  <a:gd name="T63" fmla="*/ 28 h 825"/>
                  <a:gd name="T64" fmla="*/ 75 w 367"/>
                  <a:gd name="T65" fmla="*/ 27 h 825"/>
                  <a:gd name="T66" fmla="*/ 65 w 367"/>
                  <a:gd name="T67" fmla="*/ 27 h 825"/>
                  <a:gd name="T68" fmla="*/ 65 w 367"/>
                  <a:gd name="T69" fmla="*/ 26 h 825"/>
                  <a:gd name="T70" fmla="*/ 62 w 367"/>
                  <a:gd name="T71" fmla="*/ 25 h 825"/>
                  <a:gd name="T72" fmla="*/ 60 w 367"/>
                  <a:gd name="T73" fmla="*/ 24 h 825"/>
                  <a:gd name="T74" fmla="*/ 69 w 367"/>
                  <a:gd name="T75" fmla="*/ 23 h 825"/>
                  <a:gd name="T76" fmla="*/ 74 w 367"/>
                  <a:gd name="T77" fmla="*/ 21 h 825"/>
                  <a:gd name="T78" fmla="*/ 82 w 367"/>
                  <a:gd name="T79" fmla="*/ 15 h 825"/>
                  <a:gd name="T80" fmla="*/ 77 w 367"/>
                  <a:gd name="T81" fmla="*/ 11 h 825"/>
                  <a:gd name="T82" fmla="*/ 71 w 367"/>
                  <a:gd name="T83" fmla="*/ 7 h 825"/>
                  <a:gd name="T84" fmla="*/ 71 w 367"/>
                  <a:gd name="T85" fmla="*/ 6 h 825"/>
                  <a:gd name="T86" fmla="*/ 69 w 367"/>
                  <a:gd name="T87" fmla="*/ 4 h 825"/>
                  <a:gd name="T88" fmla="*/ 67 w 367"/>
                  <a:gd name="T89" fmla="*/ 2 h 825"/>
                  <a:gd name="T90" fmla="*/ 58 w 367"/>
                  <a:gd name="T91" fmla="*/ 1 h 825"/>
                  <a:gd name="T92" fmla="*/ 52 w 367"/>
                  <a:gd name="T93" fmla="*/ 0 h 825"/>
                  <a:gd name="T94" fmla="*/ 51 w 367"/>
                  <a:gd name="T95" fmla="*/ 0 h 82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67" h="825">
                    <a:moveTo>
                      <a:pt x="220" y="2"/>
                    </a:moveTo>
                    <a:lnTo>
                      <a:pt x="197" y="2"/>
                    </a:lnTo>
                    <a:lnTo>
                      <a:pt x="178" y="2"/>
                    </a:lnTo>
                    <a:lnTo>
                      <a:pt x="162" y="4"/>
                    </a:lnTo>
                    <a:lnTo>
                      <a:pt x="87" y="56"/>
                    </a:lnTo>
                    <a:lnTo>
                      <a:pt x="46" y="117"/>
                    </a:lnTo>
                    <a:lnTo>
                      <a:pt x="27" y="165"/>
                    </a:lnTo>
                    <a:lnTo>
                      <a:pt x="46" y="222"/>
                    </a:lnTo>
                    <a:lnTo>
                      <a:pt x="36" y="231"/>
                    </a:lnTo>
                    <a:lnTo>
                      <a:pt x="30" y="243"/>
                    </a:lnTo>
                    <a:lnTo>
                      <a:pt x="51" y="305"/>
                    </a:lnTo>
                    <a:lnTo>
                      <a:pt x="66" y="313"/>
                    </a:lnTo>
                    <a:lnTo>
                      <a:pt x="79" y="327"/>
                    </a:lnTo>
                    <a:lnTo>
                      <a:pt x="97" y="361"/>
                    </a:lnTo>
                    <a:lnTo>
                      <a:pt x="104" y="379"/>
                    </a:lnTo>
                    <a:lnTo>
                      <a:pt x="136" y="414"/>
                    </a:lnTo>
                    <a:lnTo>
                      <a:pt x="134" y="418"/>
                    </a:lnTo>
                    <a:lnTo>
                      <a:pt x="127" y="455"/>
                    </a:lnTo>
                    <a:lnTo>
                      <a:pt x="122" y="486"/>
                    </a:lnTo>
                    <a:lnTo>
                      <a:pt x="122" y="499"/>
                    </a:lnTo>
                    <a:lnTo>
                      <a:pt x="122" y="511"/>
                    </a:lnTo>
                    <a:lnTo>
                      <a:pt x="57" y="528"/>
                    </a:lnTo>
                    <a:lnTo>
                      <a:pt x="0" y="541"/>
                    </a:lnTo>
                    <a:lnTo>
                      <a:pt x="133" y="687"/>
                    </a:lnTo>
                    <a:lnTo>
                      <a:pt x="270" y="825"/>
                    </a:lnTo>
                    <a:lnTo>
                      <a:pt x="321" y="706"/>
                    </a:lnTo>
                    <a:lnTo>
                      <a:pt x="353" y="606"/>
                    </a:lnTo>
                    <a:lnTo>
                      <a:pt x="363" y="558"/>
                    </a:lnTo>
                    <a:lnTo>
                      <a:pt x="366" y="537"/>
                    </a:lnTo>
                    <a:lnTo>
                      <a:pt x="367" y="516"/>
                    </a:lnTo>
                    <a:lnTo>
                      <a:pt x="364" y="501"/>
                    </a:lnTo>
                    <a:lnTo>
                      <a:pt x="355" y="490"/>
                    </a:lnTo>
                    <a:lnTo>
                      <a:pt x="326" y="480"/>
                    </a:lnTo>
                    <a:lnTo>
                      <a:pt x="285" y="478"/>
                    </a:lnTo>
                    <a:lnTo>
                      <a:pt x="283" y="463"/>
                    </a:lnTo>
                    <a:lnTo>
                      <a:pt x="272" y="446"/>
                    </a:lnTo>
                    <a:lnTo>
                      <a:pt x="260" y="416"/>
                    </a:lnTo>
                    <a:lnTo>
                      <a:pt x="299" y="386"/>
                    </a:lnTo>
                    <a:lnTo>
                      <a:pt x="321" y="364"/>
                    </a:lnTo>
                    <a:lnTo>
                      <a:pt x="356" y="264"/>
                    </a:lnTo>
                    <a:lnTo>
                      <a:pt x="334" y="191"/>
                    </a:lnTo>
                    <a:lnTo>
                      <a:pt x="311" y="130"/>
                    </a:lnTo>
                    <a:lnTo>
                      <a:pt x="308" y="104"/>
                    </a:lnTo>
                    <a:lnTo>
                      <a:pt x="303" y="78"/>
                    </a:lnTo>
                    <a:lnTo>
                      <a:pt x="292" y="45"/>
                    </a:lnTo>
                    <a:lnTo>
                      <a:pt x="255" y="21"/>
                    </a:lnTo>
                    <a:lnTo>
                      <a:pt x="227" y="0"/>
                    </a:lnTo>
                    <a:lnTo>
                      <a:pt x="220" y="2"/>
                    </a:lnTo>
                    <a:close/>
                  </a:path>
                </a:pathLst>
              </a:custGeom>
              <a:solidFill>
                <a:srgbClr val="FFB672"/>
              </a:solidFill>
              <a:ln w="3175">
                <a:solidFill>
                  <a:srgbClr val="000000"/>
                </a:solidFill>
                <a:prstDash val="solid"/>
                <a:round/>
                <a:headEnd/>
                <a:tailEnd/>
              </a:ln>
            </p:spPr>
            <p:txBody>
              <a:bodyPr/>
              <a:lstStyle/>
              <a:p>
                <a:endParaRPr lang="zh-CN" altLang="en-US"/>
              </a:p>
            </p:txBody>
          </p:sp>
          <p:sp>
            <p:nvSpPr>
              <p:cNvPr id="145755" name="Freeform 117"/>
              <p:cNvSpPr>
                <a:spLocks/>
              </p:cNvSpPr>
              <p:nvPr/>
            </p:nvSpPr>
            <p:spPr bwMode="auto">
              <a:xfrm>
                <a:off x="2055" y="2792"/>
                <a:ext cx="66" cy="68"/>
              </a:xfrm>
              <a:custGeom>
                <a:avLst/>
                <a:gdLst>
                  <a:gd name="T0" fmla="*/ 11 w 94"/>
                  <a:gd name="T1" fmla="*/ 0 h 137"/>
                  <a:gd name="T2" fmla="*/ 14 w 94"/>
                  <a:gd name="T3" fmla="*/ 1 h 137"/>
                  <a:gd name="T4" fmla="*/ 22 w 94"/>
                  <a:gd name="T5" fmla="*/ 5 h 137"/>
                  <a:gd name="T6" fmla="*/ 22 w 94"/>
                  <a:gd name="T7" fmla="*/ 7 h 137"/>
                  <a:gd name="T8" fmla="*/ 18 w 94"/>
                  <a:gd name="T9" fmla="*/ 8 h 137"/>
                  <a:gd name="T10" fmla="*/ 6 w 94"/>
                  <a:gd name="T11" fmla="*/ 7 h 137"/>
                  <a:gd name="T12" fmla="*/ 0 w 94"/>
                  <a:gd name="T13" fmla="*/ 5 h 137"/>
                  <a:gd name="T14" fmla="*/ 0 w 94"/>
                  <a:gd name="T15" fmla="*/ 4 h 1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4" h="137">
                    <a:moveTo>
                      <a:pt x="47" y="0"/>
                    </a:moveTo>
                    <a:lnTo>
                      <a:pt x="58" y="29"/>
                    </a:lnTo>
                    <a:lnTo>
                      <a:pt x="90" y="87"/>
                    </a:lnTo>
                    <a:lnTo>
                      <a:pt x="94" y="126"/>
                    </a:lnTo>
                    <a:lnTo>
                      <a:pt x="76" y="137"/>
                    </a:lnTo>
                    <a:lnTo>
                      <a:pt x="26" y="122"/>
                    </a:lnTo>
                    <a:lnTo>
                      <a:pt x="0" y="81"/>
                    </a:lnTo>
                    <a:lnTo>
                      <a:pt x="0" y="66"/>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756" name="Freeform 118"/>
              <p:cNvSpPr>
                <a:spLocks/>
              </p:cNvSpPr>
              <p:nvPr/>
            </p:nvSpPr>
            <p:spPr bwMode="auto">
              <a:xfrm>
                <a:off x="1972" y="2722"/>
                <a:ext cx="182" cy="70"/>
              </a:xfrm>
              <a:custGeom>
                <a:avLst/>
                <a:gdLst>
                  <a:gd name="T0" fmla="*/ 48 w 263"/>
                  <a:gd name="T1" fmla="*/ 1 h 140"/>
                  <a:gd name="T2" fmla="*/ 60 w 263"/>
                  <a:gd name="T3" fmla="*/ 3 h 140"/>
                  <a:gd name="T4" fmla="*/ 58 w 263"/>
                  <a:gd name="T5" fmla="*/ 6 h 140"/>
                  <a:gd name="T6" fmla="*/ 57 w 263"/>
                  <a:gd name="T7" fmla="*/ 8 h 140"/>
                  <a:gd name="T8" fmla="*/ 39 w 263"/>
                  <a:gd name="T9" fmla="*/ 8 h 140"/>
                  <a:gd name="T10" fmla="*/ 35 w 263"/>
                  <a:gd name="T11" fmla="*/ 4 h 140"/>
                  <a:gd name="T12" fmla="*/ 37 w 263"/>
                  <a:gd name="T13" fmla="*/ 8 h 140"/>
                  <a:gd name="T14" fmla="*/ 23 w 263"/>
                  <a:gd name="T15" fmla="*/ 8 h 140"/>
                  <a:gd name="T16" fmla="*/ 21 w 263"/>
                  <a:gd name="T17" fmla="*/ 3 h 140"/>
                  <a:gd name="T18" fmla="*/ 19 w 263"/>
                  <a:gd name="T19" fmla="*/ 8 h 140"/>
                  <a:gd name="T20" fmla="*/ 2 w 263"/>
                  <a:gd name="T21" fmla="*/ 9 h 140"/>
                  <a:gd name="T22" fmla="*/ 0 w 263"/>
                  <a:gd name="T23" fmla="*/ 6 h 140"/>
                  <a:gd name="T24" fmla="*/ 22 w 263"/>
                  <a:gd name="T25" fmla="*/ 1 h 140"/>
                  <a:gd name="T26" fmla="*/ 42 w 263"/>
                  <a:gd name="T27" fmla="*/ 0 h 140"/>
                  <a:gd name="T28" fmla="*/ 48 w 263"/>
                  <a:gd name="T29" fmla="*/ 1 h 1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3" h="140">
                    <a:moveTo>
                      <a:pt x="211" y="10"/>
                    </a:moveTo>
                    <a:lnTo>
                      <a:pt x="263" y="47"/>
                    </a:lnTo>
                    <a:lnTo>
                      <a:pt x="253" y="81"/>
                    </a:lnTo>
                    <a:lnTo>
                      <a:pt x="251" y="119"/>
                    </a:lnTo>
                    <a:lnTo>
                      <a:pt x="173" y="117"/>
                    </a:lnTo>
                    <a:lnTo>
                      <a:pt x="151" y="51"/>
                    </a:lnTo>
                    <a:lnTo>
                      <a:pt x="160" y="116"/>
                    </a:lnTo>
                    <a:lnTo>
                      <a:pt x="98" y="116"/>
                    </a:lnTo>
                    <a:lnTo>
                      <a:pt x="94" y="47"/>
                    </a:lnTo>
                    <a:lnTo>
                      <a:pt x="85" y="118"/>
                    </a:lnTo>
                    <a:lnTo>
                      <a:pt x="8" y="140"/>
                    </a:lnTo>
                    <a:lnTo>
                      <a:pt x="0" y="85"/>
                    </a:lnTo>
                    <a:lnTo>
                      <a:pt x="96" y="10"/>
                    </a:lnTo>
                    <a:lnTo>
                      <a:pt x="179" y="0"/>
                    </a:lnTo>
                    <a:lnTo>
                      <a:pt x="211" y="1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45757" name="Freeform 119"/>
              <p:cNvSpPr>
                <a:spLocks/>
              </p:cNvSpPr>
              <p:nvPr/>
            </p:nvSpPr>
            <p:spPr bwMode="auto">
              <a:xfrm>
                <a:off x="2017" y="2860"/>
                <a:ext cx="117" cy="44"/>
              </a:xfrm>
              <a:custGeom>
                <a:avLst/>
                <a:gdLst>
                  <a:gd name="T0" fmla="*/ 2 w 163"/>
                  <a:gd name="T1" fmla="*/ 0 h 94"/>
                  <a:gd name="T2" fmla="*/ 6 w 163"/>
                  <a:gd name="T3" fmla="*/ 3 h 94"/>
                  <a:gd name="T4" fmla="*/ 17 w 163"/>
                  <a:gd name="T5" fmla="*/ 4 h 94"/>
                  <a:gd name="T6" fmla="*/ 24 w 163"/>
                  <a:gd name="T7" fmla="*/ 5 h 94"/>
                  <a:gd name="T8" fmla="*/ 31 w 163"/>
                  <a:gd name="T9" fmla="*/ 4 h 94"/>
                  <a:gd name="T10" fmla="*/ 43 w 163"/>
                  <a:gd name="T11" fmla="*/ 3 h 94"/>
                  <a:gd name="T12" fmla="*/ 43 w 163"/>
                  <a:gd name="T13" fmla="*/ 3 h 94"/>
                  <a:gd name="T14" fmla="*/ 36 w 163"/>
                  <a:gd name="T15" fmla="*/ 3 h 94"/>
                  <a:gd name="T16" fmla="*/ 29 w 163"/>
                  <a:gd name="T17" fmla="*/ 3 h 94"/>
                  <a:gd name="T18" fmla="*/ 17 w 163"/>
                  <a:gd name="T19" fmla="*/ 2 h 94"/>
                  <a:gd name="T20" fmla="*/ 0 w 163"/>
                  <a:gd name="T21" fmla="*/ 0 h 94"/>
                  <a:gd name="T22" fmla="*/ 2 w 163"/>
                  <a:gd name="T23" fmla="*/ 0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3" h="94">
                    <a:moveTo>
                      <a:pt x="7" y="6"/>
                    </a:moveTo>
                    <a:lnTo>
                      <a:pt x="23" y="58"/>
                    </a:lnTo>
                    <a:lnTo>
                      <a:pt x="64" y="89"/>
                    </a:lnTo>
                    <a:lnTo>
                      <a:pt x="89" y="94"/>
                    </a:lnTo>
                    <a:lnTo>
                      <a:pt x="116" y="92"/>
                    </a:lnTo>
                    <a:lnTo>
                      <a:pt x="163" y="60"/>
                    </a:lnTo>
                    <a:lnTo>
                      <a:pt x="162" y="59"/>
                    </a:lnTo>
                    <a:lnTo>
                      <a:pt x="136" y="62"/>
                    </a:lnTo>
                    <a:lnTo>
                      <a:pt x="111" y="64"/>
                    </a:lnTo>
                    <a:lnTo>
                      <a:pt x="67" y="50"/>
                    </a:lnTo>
                    <a:lnTo>
                      <a:pt x="0" y="0"/>
                    </a:lnTo>
                    <a:lnTo>
                      <a:pt x="7" y="6"/>
                    </a:lnTo>
                    <a:close/>
                  </a:path>
                </a:pathLst>
              </a:custGeom>
              <a:solidFill>
                <a:srgbClr val="FFFFFF"/>
              </a:solidFill>
              <a:ln w="3175">
                <a:solidFill>
                  <a:srgbClr val="000000"/>
                </a:solidFill>
                <a:prstDash val="solid"/>
                <a:round/>
                <a:headEnd/>
                <a:tailEnd/>
              </a:ln>
            </p:spPr>
            <p:txBody>
              <a:bodyPr/>
              <a:lstStyle/>
              <a:p>
                <a:endParaRPr lang="zh-CN" altLang="en-US"/>
              </a:p>
            </p:txBody>
          </p:sp>
          <p:sp>
            <p:nvSpPr>
              <p:cNvPr id="145758" name="Oval 120"/>
              <p:cNvSpPr>
                <a:spLocks noChangeArrowheads="1"/>
              </p:cNvSpPr>
              <p:nvPr/>
            </p:nvSpPr>
            <p:spPr bwMode="auto">
              <a:xfrm>
                <a:off x="2092" y="2792"/>
                <a:ext cx="21" cy="12"/>
              </a:xfrm>
              <a:prstGeom prst="ellipse">
                <a:avLst/>
              </a:prstGeom>
              <a:solidFill>
                <a:srgbClr val="000000"/>
              </a:solidFill>
              <a:ln w="0">
                <a:solidFill>
                  <a:srgbClr val="000000"/>
                </a:solidFill>
                <a:round/>
                <a:headEnd/>
                <a:tailEnd/>
              </a:ln>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59" name="Oval 121"/>
              <p:cNvSpPr>
                <a:spLocks noChangeArrowheads="1"/>
              </p:cNvSpPr>
              <p:nvPr/>
            </p:nvSpPr>
            <p:spPr bwMode="auto">
              <a:xfrm>
                <a:off x="2038" y="2792"/>
                <a:ext cx="25" cy="18"/>
              </a:xfrm>
              <a:prstGeom prst="ellipse">
                <a:avLst/>
              </a:prstGeom>
              <a:solidFill>
                <a:srgbClr val="000000"/>
              </a:solidFill>
              <a:ln w="0">
                <a:solidFill>
                  <a:srgbClr val="000000"/>
                </a:solidFill>
                <a:round/>
                <a:headEnd/>
                <a:tailEnd/>
              </a:ln>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760" name="Freeform 122"/>
              <p:cNvSpPr>
                <a:spLocks/>
              </p:cNvSpPr>
              <p:nvPr/>
            </p:nvSpPr>
            <p:spPr bwMode="auto">
              <a:xfrm>
                <a:off x="1872" y="2962"/>
                <a:ext cx="457" cy="335"/>
              </a:xfrm>
              <a:custGeom>
                <a:avLst/>
                <a:gdLst>
                  <a:gd name="T0" fmla="*/ 40 w 658"/>
                  <a:gd name="T1" fmla="*/ 1 h 685"/>
                  <a:gd name="T2" fmla="*/ 31 w 658"/>
                  <a:gd name="T3" fmla="*/ 1 h 685"/>
                  <a:gd name="T4" fmla="*/ 23 w 658"/>
                  <a:gd name="T5" fmla="*/ 2 h 685"/>
                  <a:gd name="T6" fmla="*/ 16 w 658"/>
                  <a:gd name="T7" fmla="*/ 3 h 685"/>
                  <a:gd name="T8" fmla="*/ 4 w 658"/>
                  <a:gd name="T9" fmla="*/ 5 h 685"/>
                  <a:gd name="T10" fmla="*/ 3 w 658"/>
                  <a:gd name="T11" fmla="*/ 7 h 685"/>
                  <a:gd name="T12" fmla="*/ 2 w 658"/>
                  <a:gd name="T13" fmla="*/ 9 h 685"/>
                  <a:gd name="T14" fmla="*/ 2 w 658"/>
                  <a:gd name="T15" fmla="*/ 10 h 685"/>
                  <a:gd name="T16" fmla="*/ 1 w 658"/>
                  <a:gd name="T17" fmla="*/ 11 h 685"/>
                  <a:gd name="T18" fmla="*/ 1 w 658"/>
                  <a:gd name="T19" fmla="*/ 13 h 685"/>
                  <a:gd name="T20" fmla="*/ 0 w 658"/>
                  <a:gd name="T21" fmla="*/ 15 h 685"/>
                  <a:gd name="T22" fmla="*/ 2 w 658"/>
                  <a:gd name="T23" fmla="*/ 22 h 685"/>
                  <a:gd name="T24" fmla="*/ 1 w 658"/>
                  <a:gd name="T25" fmla="*/ 23 h 685"/>
                  <a:gd name="T26" fmla="*/ 1 w 658"/>
                  <a:gd name="T27" fmla="*/ 25 h 685"/>
                  <a:gd name="T28" fmla="*/ 2 w 658"/>
                  <a:gd name="T29" fmla="*/ 26 h 685"/>
                  <a:gd name="T30" fmla="*/ 6 w 658"/>
                  <a:gd name="T31" fmla="*/ 30 h 685"/>
                  <a:gd name="T32" fmla="*/ 18 w 658"/>
                  <a:gd name="T33" fmla="*/ 33 h 685"/>
                  <a:gd name="T34" fmla="*/ 22 w 658"/>
                  <a:gd name="T35" fmla="*/ 33 h 685"/>
                  <a:gd name="T36" fmla="*/ 22 w 658"/>
                  <a:gd name="T37" fmla="*/ 34 h 685"/>
                  <a:gd name="T38" fmla="*/ 24 w 658"/>
                  <a:gd name="T39" fmla="*/ 36 h 685"/>
                  <a:gd name="T40" fmla="*/ 44 w 658"/>
                  <a:gd name="T41" fmla="*/ 38 h 685"/>
                  <a:gd name="T42" fmla="*/ 70 w 658"/>
                  <a:gd name="T43" fmla="*/ 39 h 685"/>
                  <a:gd name="T44" fmla="*/ 84 w 658"/>
                  <a:gd name="T45" fmla="*/ 39 h 685"/>
                  <a:gd name="T46" fmla="*/ 99 w 658"/>
                  <a:gd name="T47" fmla="*/ 39 h 685"/>
                  <a:gd name="T48" fmla="*/ 127 w 658"/>
                  <a:gd name="T49" fmla="*/ 36 h 685"/>
                  <a:gd name="T50" fmla="*/ 137 w 658"/>
                  <a:gd name="T51" fmla="*/ 37 h 685"/>
                  <a:gd name="T52" fmla="*/ 144 w 658"/>
                  <a:gd name="T53" fmla="*/ 37 h 685"/>
                  <a:gd name="T54" fmla="*/ 144 w 658"/>
                  <a:gd name="T55" fmla="*/ 37 h 685"/>
                  <a:gd name="T56" fmla="*/ 144 w 658"/>
                  <a:gd name="T57" fmla="*/ 36 h 685"/>
                  <a:gd name="T58" fmla="*/ 145 w 658"/>
                  <a:gd name="T59" fmla="*/ 34 h 685"/>
                  <a:gd name="T60" fmla="*/ 150 w 658"/>
                  <a:gd name="T61" fmla="*/ 34 h 685"/>
                  <a:gd name="T62" fmla="*/ 151 w 658"/>
                  <a:gd name="T63" fmla="*/ 30 h 685"/>
                  <a:gd name="T64" fmla="*/ 151 w 658"/>
                  <a:gd name="T65" fmla="*/ 28 h 685"/>
                  <a:gd name="T66" fmla="*/ 153 w 658"/>
                  <a:gd name="T67" fmla="*/ 27 h 685"/>
                  <a:gd name="T68" fmla="*/ 153 w 658"/>
                  <a:gd name="T69" fmla="*/ 26 h 685"/>
                  <a:gd name="T70" fmla="*/ 151 w 658"/>
                  <a:gd name="T71" fmla="*/ 24 h 685"/>
                  <a:gd name="T72" fmla="*/ 151 w 658"/>
                  <a:gd name="T73" fmla="*/ 22 h 685"/>
                  <a:gd name="T74" fmla="*/ 153 w 658"/>
                  <a:gd name="T75" fmla="*/ 22 h 685"/>
                  <a:gd name="T76" fmla="*/ 150 w 658"/>
                  <a:gd name="T77" fmla="*/ 16 h 685"/>
                  <a:gd name="T78" fmla="*/ 146 w 658"/>
                  <a:gd name="T79" fmla="*/ 15 h 685"/>
                  <a:gd name="T80" fmla="*/ 143 w 658"/>
                  <a:gd name="T81" fmla="*/ 12 h 685"/>
                  <a:gd name="T82" fmla="*/ 140 w 658"/>
                  <a:gd name="T83" fmla="*/ 8 h 685"/>
                  <a:gd name="T84" fmla="*/ 135 w 658"/>
                  <a:gd name="T85" fmla="*/ 4 h 685"/>
                  <a:gd name="T86" fmla="*/ 132 w 658"/>
                  <a:gd name="T87" fmla="*/ 2 h 685"/>
                  <a:gd name="T88" fmla="*/ 127 w 658"/>
                  <a:gd name="T89" fmla="*/ 0 h 685"/>
                  <a:gd name="T90" fmla="*/ 123 w 658"/>
                  <a:gd name="T91" fmla="*/ 0 h 685"/>
                  <a:gd name="T92" fmla="*/ 117 w 658"/>
                  <a:gd name="T93" fmla="*/ 0 h 685"/>
                  <a:gd name="T94" fmla="*/ 113 w 658"/>
                  <a:gd name="T95" fmla="*/ 0 h 685"/>
                  <a:gd name="T96" fmla="*/ 99 w 658"/>
                  <a:gd name="T97" fmla="*/ 0 h 685"/>
                  <a:gd name="T98" fmla="*/ 97 w 658"/>
                  <a:gd name="T99" fmla="*/ 2 h 685"/>
                  <a:gd name="T100" fmla="*/ 90 w 658"/>
                  <a:gd name="T101" fmla="*/ 5 h 685"/>
                  <a:gd name="T102" fmla="*/ 88 w 658"/>
                  <a:gd name="T103" fmla="*/ 11 h 685"/>
                  <a:gd name="T104" fmla="*/ 88 w 658"/>
                  <a:gd name="T105" fmla="*/ 14 h 685"/>
                  <a:gd name="T106" fmla="*/ 88 w 658"/>
                  <a:gd name="T107" fmla="*/ 16 h 685"/>
                  <a:gd name="T108" fmla="*/ 84 w 658"/>
                  <a:gd name="T109" fmla="*/ 17 h 685"/>
                  <a:gd name="T110" fmla="*/ 71 w 658"/>
                  <a:gd name="T111" fmla="*/ 11 h 685"/>
                  <a:gd name="T112" fmla="*/ 60 w 658"/>
                  <a:gd name="T113" fmla="*/ 4 h 685"/>
                  <a:gd name="T114" fmla="*/ 45 w 658"/>
                  <a:gd name="T115" fmla="*/ 1 h 685"/>
                  <a:gd name="T116" fmla="*/ 40 w 658"/>
                  <a:gd name="T117" fmla="*/ 1 h 68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58" h="685">
                    <a:moveTo>
                      <a:pt x="172" y="22"/>
                    </a:moveTo>
                    <a:lnTo>
                      <a:pt x="136" y="26"/>
                    </a:lnTo>
                    <a:lnTo>
                      <a:pt x="98" y="48"/>
                    </a:lnTo>
                    <a:lnTo>
                      <a:pt x="69" y="51"/>
                    </a:lnTo>
                    <a:lnTo>
                      <a:pt x="19" y="86"/>
                    </a:lnTo>
                    <a:lnTo>
                      <a:pt x="12" y="127"/>
                    </a:lnTo>
                    <a:lnTo>
                      <a:pt x="9" y="159"/>
                    </a:lnTo>
                    <a:lnTo>
                      <a:pt x="8" y="170"/>
                    </a:lnTo>
                    <a:lnTo>
                      <a:pt x="2" y="182"/>
                    </a:lnTo>
                    <a:lnTo>
                      <a:pt x="1" y="223"/>
                    </a:lnTo>
                    <a:lnTo>
                      <a:pt x="0" y="266"/>
                    </a:lnTo>
                    <a:lnTo>
                      <a:pt x="8" y="385"/>
                    </a:lnTo>
                    <a:lnTo>
                      <a:pt x="7" y="413"/>
                    </a:lnTo>
                    <a:lnTo>
                      <a:pt x="7" y="435"/>
                    </a:lnTo>
                    <a:lnTo>
                      <a:pt x="8" y="462"/>
                    </a:lnTo>
                    <a:lnTo>
                      <a:pt x="27" y="519"/>
                    </a:lnTo>
                    <a:lnTo>
                      <a:pt x="78" y="575"/>
                    </a:lnTo>
                    <a:lnTo>
                      <a:pt x="90" y="579"/>
                    </a:lnTo>
                    <a:lnTo>
                      <a:pt x="93" y="593"/>
                    </a:lnTo>
                    <a:lnTo>
                      <a:pt x="106" y="631"/>
                    </a:lnTo>
                    <a:lnTo>
                      <a:pt x="188" y="669"/>
                    </a:lnTo>
                    <a:lnTo>
                      <a:pt x="301" y="685"/>
                    </a:lnTo>
                    <a:lnTo>
                      <a:pt x="362" y="684"/>
                    </a:lnTo>
                    <a:lnTo>
                      <a:pt x="427" y="675"/>
                    </a:lnTo>
                    <a:lnTo>
                      <a:pt x="547" y="635"/>
                    </a:lnTo>
                    <a:lnTo>
                      <a:pt x="589" y="643"/>
                    </a:lnTo>
                    <a:lnTo>
                      <a:pt x="618" y="649"/>
                    </a:lnTo>
                    <a:lnTo>
                      <a:pt x="618" y="640"/>
                    </a:lnTo>
                    <a:lnTo>
                      <a:pt x="618" y="621"/>
                    </a:lnTo>
                    <a:lnTo>
                      <a:pt x="625" y="604"/>
                    </a:lnTo>
                    <a:lnTo>
                      <a:pt x="645" y="595"/>
                    </a:lnTo>
                    <a:lnTo>
                      <a:pt x="651" y="529"/>
                    </a:lnTo>
                    <a:lnTo>
                      <a:pt x="651" y="493"/>
                    </a:lnTo>
                    <a:lnTo>
                      <a:pt x="656" y="472"/>
                    </a:lnTo>
                    <a:lnTo>
                      <a:pt x="658" y="454"/>
                    </a:lnTo>
                    <a:lnTo>
                      <a:pt x="651" y="423"/>
                    </a:lnTo>
                    <a:lnTo>
                      <a:pt x="647" y="396"/>
                    </a:lnTo>
                    <a:lnTo>
                      <a:pt x="656" y="382"/>
                    </a:lnTo>
                    <a:lnTo>
                      <a:pt x="645" y="279"/>
                    </a:lnTo>
                    <a:lnTo>
                      <a:pt x="628" y="255"/>
                    </a:lnTo>
                    <a:lnTo>
                      <a:pt x="616" y="212"/>
                    </a:lnTo>
                    <a:lnTo>
                      <a:pt x="603" y="140"/>
                    </a:lnTo>
                    <a:lnTo>
                      <a:pt x="582" y="71"/>
                    </a:lnTo>
                    <a:lnTo>
                      <a:pt x="569" y="34"/>
                    </a:lnTo>
                    <a:lnTo>
                      <a:pt x="547" y="9"/>
                    </a:lnTo>
                    <a:lnTo>
                      <a:pt x="528" y="2"/>
                    </a:lnTo>
                    <a:lnTo>
                      <a:pt x="507" y="0"/>
                    </a:lnTo>
                    <a:lnTo>
                      <a:pt x="482" y="4"/>
                    </a:lnTo>
                    <a:lnTo>
                      <a:pt x="428" y="6"/>
                    </a:lnTo>
                    <a:lnTo>
                      <a:pt x="416" y="41"/>
                    </a:lnTo>
                    <a:lnTo>
                      <a:pt x="388" y="83"/>
                    </a:lnTo>
                    <a:lnTo>
                      <a:pt x="379" y="201"/>
                    </a:lnTo>
                    <a:lnTo>
                      <a:pt x="379" y="239"/>
                    </a:lnTo>
                    <a:lnTo>
                      <a:pt x="376" y="271"/>
                    </a:lnTo>
                    <a:lnTo>
                      <a:pt x="360" y="303"/>
                    </a:lnTo>
                    <a:lnTo>
                      <a:pt x="304" y="194"/>
                    </a:lnTo>
                    <a:lnTo>
                      <a:pt x="257" y="74"/>
                    </a:lnTo>
                    <a:lnTo>
                      <a:pt x="194" y="17"/>
                    </a:lnTo>
                    <a:lnTo>
                      <a:pt x="172" y="22"/>
                    </a:lnTo>
                    <a:close/>
                  </a:path>
                </a:pathLst>
              </a:custGeom>
              <a:solidFill>
                <a:srgbClr val="FFE0D2"/>
              </a:solidFill>
              <a:ln w="3175">
                <a:solidFill>
                  <a:srgbClr val="000000"/>
                </a:solidFill>
                <a:prstDash val="solid"/>
                <a:round/>
                <a:headEnd/>
                <a:tailEnd/>
              </a:ln>
            </p:spPr>
            <p:txBody>
              <a:bodyPr/>
              <a:lstStyle/>
              <a:p>
                <a:endParaRPr lang="zh-CN" altLang="en-US"/>
              </a:p>
            </p:txBody>
          </p:sp>
          <p:sp>
            <p:nvSpPr>
              <p:cNvPr id="145761" name="Freeform 123"/>
              <p:cNvSpPr>
                <a:spLocks/>
              </p:cNvSpPr>
              <p:nvPr/>
            </p:nvSpPr>
            <p:spPr bwMode="auto">
              <a:xfrm>
                <a:off x="1967" y="2942"/>
                <a:ext cx="229" cy="187"/>
              </a:xfrm>
              <a:custGeom>
                <a:avLst/>
                <a:gdLst>
                  <a:gd name="T0" fmla="*/ 52 w 328"/>
                  <a:gd name="T1" fmla="*/ 0 h 383"/>
                  <a:gd name="T2" fmla="*/ 78 w 328"/>
                  <a:gd name="T3" fmla="*/ 2 h 383"/>
                  <a:gd name="T4" fmla="*/ 60 w 328"/>
                  <a:gd name="T5" fmla="*/ 8 h 383"/>
                  <a:gd name="T6" fmla="*/ 72 w 328"/>
                  <a:gd name="T7" fmla="*/ 7 h 383"/>
                  <a:gd name="T8" fmla="*/ 52 w 328"/>
                  <a:gd name="T9" fmla="*/ 21 h 383"/>
                  <a:gd name="T10" fmla="*/ 10 w 328"/>
                  <a:gd name="T11" fmla="*/ 8 h 383"/>
                  <a:gd name="T12" fmla="*/ 19 w 328"/>
                  <a:gd name="T13" fmla="*/ 8 h 383"/>
                  <a:gd name="T14" fmla="*/ 0 w 328"/>
                  <a:gd name="T15" fmla="*/ 4 h 383"/>
                  <a:gd name="T16" fmla="*/ 21 w 328"/>
                  <a:gd name="T17" fmla="*/ 0 h 383"/>
                  <a:gd name="T18" fmla="*/ 22 w 328"/>
                  <a:gd name="T19" fmla="*/ 3 h 383"/>
                  <a:gd name="T20" fmla="*/ 43 w 328"/>
                  <a:gd name="T21" fmla="*/ 11 h 383"/>
                  <a:gd name="T22" fmla="*/ 56 w 328"/>
                  <a:gd name="T23" fmla="*/ 2 h 383"/>
                  <a:gd name="T24" fmla="*/ 52 w 328"/>
                  <a:gd name="T25" fmla="*/ 0 h 3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8" h="383">
                    <a:moveTo>
                      <a:pt x="217" y="0"/>
                    </a:moveTo>
                    <a:lnTo>
                      <a:pt x="328" y="44"/>
                    </a:lnTo>
                    <a:lnTo>
                      <a:pt x="252" y="142"/>
                    </a:lnTo>
                    <a:lnTo>
                      <a:pt x="304" y="128"/>
                    </a:lnTo>
                    <a:lnTo>
                      <a:pt x="217" y="383"/>
                    </a:lnTo>
                    <a:lnTo>
                      <a:pt x="46" y="144"/>
                    </a:lnTo>
                    <a:lnTo>
                      <a:pt x="80" y="136"/>
                    </a:lnTo>
                    <a:lnTo>
                      <a:pt x="0" y="67"/>
                    </a:lnTo>
                    <a:lnTo>
                      <a:pt x="89" y="0"/>
                    </a:lnTo>
                    <a:lnTo>
                      <a:pt x="92" y="50"/>
                    </a:lnTo>
                    <a:lnTo>
                      <a:pt x="179" y="192"/>
                    </a:lnTo>
                    <a:lnTo>
                      <a:pt x="233" y="36"/>
                    </a:lnTo>
                    <a:lnTo>
                      <a:pt x="217" y="0"/>
                    </a:lnTo>
                    <a:close/>
                  </a:path>
                </a:pathLst>
              </a:custGeom>
              <a:solidFill>
                <a:srgbClr val="FFFFFF"/>
              </a:solidFill>
              <a:ln w="3175">
                <a:solidFill>
                  <a:srgbClr val="000000"/>
                </a:solidFill>
                <a:prstDash val="solid"/>
                <a:round/>
                <a:headEnd/>
                <a:tailEnd/>
              </a:ln>
            </p:spPr>
            <p:txBody>
              <a:bodyPr/>
              <a:lstStyle/>
              <a:p>
                <a:endParaRPr lang="zh-CN" altLang="en-US"/>
              </a:p>
            </p:txBody>
          </p:sp>
          <p:sp>
            <p:nvSpPr>
              <p:cNvPr id="145762" name="Freeform 124"/>
              <p:cNvSpPr>
                <a:spLocks/>
              </p:cNvSpPr>
              <p:nvPr/>
            </p:nvSpPr>
            <p:spPr bwMode="auto">
              <a:xfrm>
                <a:off x="1930" y="3062"/>
                <a:ext cx="199" cy="226"/>
              </a:xfrm>
              <a:custGeom>
                <a:avLst/>
                <a:gdLst>
                  <a:gd name="T0" fmla="*/ 0 w 289"/>
                  <a:gd name="T1" fmla="*/ 21 h 464"/>
                  <a:gd name="T2" fmla="*/ 21 w 289"/>
                  <a:gd name="T3" fmla="*/ 24 h 464"/>
                  <a:gd name="T4" fmla="*/ 43 w 289"/>
                  <a:gd name="T5" fmla="*/ 26 h 464"/>
                  <a:gd name="T6" fmla="*/ 43 w 289"/>
                  <a:gd name="T7" fmla="*/ 25 h 464"/>
                  <a:gd name="T8" fmla="*/ 46 w 289"/>
                  <a:gd name="T9" fmla="*/ 23 h 464"/>
                  <a:gd name="T10" fmla="*/ 59 w 289"/>
                  <a:gd name="T11" fmla="*/ 22 h 464"/>
                  <a:gd name="T12" fmla="*/ 65 w 289"/>
                  <a:gd name="T13" fmla="*/ 22 h 464"/>
                  <a:gd name="T14" fmla="*/ 46 w 289"/>
                  <a:gd name="T15" fmla="*/ 19 h 464"/>
                  <a:gd name="T16" fmla="*/ 37 w 289"/>
                  <a:gd name="T17" fmla="*/ 19 h 464"/>
                  <a:gd name="T18" fmla="*/ 30 w 289"/>
                  <a:gd name="T19" fmla="*/ 15 h 464"/>
                  <a:gd name="T20" fmla="*/ 27 w 289"/>
                  <a:gd name="T21" fmla="*/ 15 h 464"/>
                  <a:gd name="T22" fmla="*/ 19 w 289"/>
                  <a:gd name="T23" fmla="*/ 14 h 464"/>
                  <a:gd name="T24" fmla="*/ 14 w 289"/>
                  <a:gd name="T25" fmla="*/ 12 h 464"/>
                  <a:gd name="T26" fmla="*/ 14 w 289"/>
                  <a:gd name="T27" fmla="*/ 9 h 464"/>
                  <a:gd name="T28" fmla="*/ 13 w 289"/>
                  <a:gd name="T29" fmla="*/ 5 h 464"/>
                  <a:gd name="T30" fmla="*/ 11 w 289"/>
                  <a:gd name="T31" fmla="*/ 1 h 464"/>
                  <a:gd name="T32" fmla="*/ 11 w 289"/>
                  <a:gd name="T33" fmla="*/ 0 h 4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89" h="464">
                    <a:moveTo>
                      <a:pt x="0" y="371"/>
                    </a:moveTo>
                    <a:lnTo>
                      <a:pt x="90" y="429"/>
                    </a:lnTo>
                    <a:lnTo>
                      <a:pt x="190" y="464"/>
                    </a:lnTo>
                    <a:lnTo>
                      <a:pt x="190" y="442"/>
                    </a:lnTo>
                    <a:lnTo>
                      <a:pt x="206" y="405"/>
                    </a:lnTo>
                    <a:lnTo>
                      <a:pt x="263" y="388"/>
                    </a:lnTo>
                    <a:lnTo>
                      <a:pt x="289" y="388"/>
                    </a:lnTo>
                    <a:lnTo>
                      <a:pt x="206" y="331"/>
                    </a:lnTo>
                    <a:lnTo>
                      <a:pt x="165" y="326"/>
                    </a:lnTo>
                    <a:lnTo>
                      <a:pt x="133" y="272"/>
                    </a:lnTo>
                    <a:lnTo>
                      <a:pt x="121" y="272"/>
                    </a:lnTo>
                    <a:lnTo>
                      <a:pt x="86" y="239"/>
                    </a:lnTo>
                    <a:lnTo>
                      <a:pt x="63" y="219"/>
                    </a:lnTo>
                    <a:lnTo>
                      <a:pt x="63" y="155"/>
                    </a:lnTo>
                    <a:lnTo>
                      <a:pt x="57" y="92"/>
                    </a:lnTo>
                    <a:lnTo>
                      <a:pt x="49" y="27"/>
                    </a:lnTo>
                    <a:lnTo>
                      <a:pt x="49"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763" name="Freeform 125"/>
              <p:cNvSpPr>
                <a:spLocks/>
              </p:cNvSpPr>
              <p:nvPr/>
            </p:nvSpPr>
            <p:spPr bwMode="auto">
              <a:xfrm>
                <a:off x="2042" y="3250"/>
                <a:ext cx="141" cy="64"/>
              </a:xfrm>
              <a:custGeom>
                <a:avLst/>
                <a:gdLst>
                  <a:gd name="T0" fmla="*/ 4 w 204"/>
                  <a:gd name="T1" fmla="*/ 3 h 130"/>
                  <a:gd name="T2" fmla="*/ 0 w 204"/>
                  <a:gd name="T3" fmla="*/ 4 h 130"/>
                  <a:gd name="T4" fmla="*/ 7 w 204"/>
                  <a:gd name="T5" fmla="*/ 6 h 130"/>
                  <a:gd name="T6" fmla="*/ 14 w 204"/>
                  <a:gd name="T7" fmla="*/ 6 h 130"/>
                  <a:gd name="T8" fmla="*/ 18 w 204"/>
                  <a:gd name="T9" fmla="*/ 7 h 130"/>
                  <a:gd name="T10" fmla="*/ 23 w 204"/>
                  <a:gd name="T11" fmla="*/ 6 h 130"/>
                  <a:gd name="T12" fmla="*/ 34 w 204"/>
                  <a:gd name="T13" fmla="*/ 8 h 130"/>
                  <a:gd name="T14" fmla="*/ 35 w 204"/>
                  <a:gd name="T15" fmla="*/ 7 h 130"/>
                  <a:gd name="T16" fmla="*/ 35 w 204"/>
                  <a:gd name="T17" fmla="*/ 6 h 130"/>
                  <a:gd name="T18" fmla="*/ 41 w 204"/>
                  <a:gd name="T19" fmla="*/ 6 h 130"/>
                  <a:gd name="T20" fmla="*/ 44 w 204"/>
                  <a:gd name="T21" fmla="*/ 5 h 130"/>
                  <a:gd name="T22" fmla="*/ 38 w 204"/>
                  <a:gd name="T23" fmla="*/ 4 h 130"/>
                  <a:gd name="T24" fmla="*/ 44 w 204"/>
                  <a:gd name="T25" fmla="*/ 4 h 130"/>
                  <a:gd name="T26" fmla="*/ 46 w 204"/>
                  <a:gd name="T27" fmla="*/ 3 h 130"/>
                  <a:gd name="T28" fmla="*/ 44 w 204"/>
                  <a:gd name="T29" fmla="*/ 2 h 130"/>
                  <a:gd name="T30" fmla="*/ 28 w 204"/>
                  <a:gd name="T31" fmla="*/ 1 h 130"/>
                  <a:gd name="T32" fmla="*/ 24 w 204"/>
                  <a:gd name="T33" fmla="*/ 0 h 130"/>
                  <a:gd name="T34" fmla="*/ 12 w 204"/>
                  <a:gd name="T35" fmla="*/ 0 h 130"/>
                  <a:gd name="T36" fmla="*/ 4 w 204"/>
                  <a:gd name="T37" fmla="*/ 3 h 1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4" h="130">
                    <a:moveTo>
                      <a:pt x="16" y="55"/>
                    </a:moveTo>
                    <a:lnTo>
                      <a:pt x="0" y="69"/>
                    </a:lnTo>
                    <a:lnTo>
                      <a:pt x="30" y="101"/>
                    </a:lnTo>
                    <a:lnTo>
                      <a:pt x="61" y="111"/>
                    </a:lnTo>
                    <a:lnTo>
                      <a:pt x="80" y="124"/>
                    </a:lnTo>
                    <a:lnTo>
                      <a:pt x="101" y="111"/>
                    </a:lnTo>
                    <a:lnTo>
                      <a:pt x="148" y="130"/>
                    </a:lnTo>
                    <a:lnTo>
                      <a:pt x="154" y="121"/>
                    </a:lnTo>
                    <a:lnTo>
                      <a:pt x="154" y="111"/>
                    </a:lnTo>
                    <a:lnTo>
                      <a:pt x="182" y="102"/>
                    </a:lnTo>
                    <a:lnTo>
                      <a:pt x="191" y="82"/>
                    </a:lnTo>
                    <a:lnTo>
                      <a:pt x="166" y="66"/>
                    </a:lnTo>
                    <a:lnTo>
                      <a:pt x="196" y="66"/>
                    </a:lnTo>
                    <a:lnTo>
                      <a:pt x="204" y="49"/>
                    </a:lnTo>
                    <a:lnTo>
                      <a:pt x="192" y="34"/>
                    </a:lnTo>
                    <a:lnTo>
                      <a:pt x="126" y="21"/>
                    </a:lnTo>
                    <a:lnTo>
                      <a:pt x="106" y="0"/>
                    </a:lnTo>
                    <a:lnTo>
                      <a:pt x="54" y="3"/>
                    </a:lnTo>
                    <a:lnTo>
                      <a:pt x="16" y="55"/>
                    </a:lnTo>
                    <a:close/>
                  </a:path>
                </a:pathLst>
              </a:custGeom>
              <a:solidFill>
                <a:srgbClr val="FFB672"/>
              </a:solidFill>
              <a:ln w="3175">
                <a:solidFill>
                  <a:srgbClr val="000000"/>
                </a:solidFill>
                <a:prstDash val="solid"/>
                <a:round/>
                <a:headEnd/>
                <a:tailEnd/>
              </a:ln>
            </p:spPr>
            <p:txBody>
              <a:bodyPr/>
              <a:lstStyle/>
              <a:p>
                <a:endParaRPr lang="zh-CN" altLang="en-US"/>
              </a:p>
            </p:txBody>
          </p:sp>
          <p:sp>
            <p:nvSpPr>
              <p:cNvPr id="145764" name="Freeform 126"/>
              <p:cNvSpPr>
                <a:spLocks/>
              </p:cNvSpPr>
              <p:nvPr/>
            </p:nvSpPr>
            <p:spPr bwMode="auto">
              <a:xfrm>
                <a:off x="2246" y="3027"/>
                <a:ext cx="16" cy="240"/>
              </a:xfrm>
              <a:custGeom>
                <a:avLst/>
                <a:gdLst>
                  <a:gd name="T0" fmla="*/ 1 w 25"/>
                  <a:gd name="T1" fmla="*/ 28 h 489"/>
                  <a:gd name="T2" fmla="*/ 1 w 25"/>
                  <a:gd name="T3" fmla="*/ 23 h 489"/>
                  <a:gd name="T4" fmla="*/ 3 w 25"/>
                  <a:gd name="T5" fmla="*/ 19 h 489"/>
                  <a:gd name="T6" fmla="*/ 4 w 25"/>
                  <a:gd name="T7" fmla="*/ 15 h 489"/>
                  <a:gd name="T8" fmla="*/ 3 w 25"/>
                  <a:gd name="T9" fmla="*/ 12 h 489"/>
                  <a:gd name="T10" fmla="*/ 0 w 25"/>
                  <a:gd name="T11" fmla="*/ 7 h 489"/>
                  <a:gd name="T12" fmla="*/ 0 w 25"/>
                  <a:gd name="T13" fmla="*/ 2 h 489"/>
                  <a:gd name="T14" fmla="*/ 0 w 25"/>
                  <a:gd name="T15" fmla="*/ 0 h 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 h="489">
                    <a:moveTo>
                      <a:pt x="8" y="489"/>
                    </a:moveTo>
                    <a:lnTo>
                      <a:pt x="8" y="396"/>
                    </a:lnTo>
                    <a:lnTo>
                      <a:pt x="14" y="327"/>
                    </a:lnTo>
                    <a:lnTo>
                      <a:pt x="25" y="263"/>
                    </a:lnTo>
                    <a:lnTo>
                      <a:pt x="14" y="208"/>
                    </a:lnTo>
                    <a:lnTo>
                      <a:pt x="0" y="131"/>
                    </a:lnTo>
                    <a:lnTo>
                      <a:pt x="0" y="47"/>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765" name="Freeform 127"/>
              <p:cNvSpPr>
                <a:spLocks/>
              </p:cNvSpPr>
              <p:nvPr/>
            </p:nvSpPr>
            <p:spPr bwMode="auto">
              <a:xfrm>
                <a:off x="2154" y="3235"/>
                <a:ext cx="141" cy="65"/>
              </a:xfrm>
              <a:custGeom>
                <a:avLst/>
                <a:gdLst>
                  <a:gd name="T0" fmla="*/ 44 w 203"/>
                  <a:gd name="T1" fmla="*/ 3 h 133"/>
                  <a:gd name="T2" fmla="*/ 47 w 203"/>
                  <a:gd name="T3" fmla="*/ 4 h 133"/>
                  <a:gd name="T4" fmla="*/ 40 w 203"/>
                  <a:gd name="T5" fmla="*/ 6 h 133"/>
                  <a:gd name="T6" fmla="*/ 33 w 203"/>
                  <a:gd name="T7" fmla="*/ 6 h 133"/>
                  <a:gd name="T8" fmla="*/ 28 w 203"/>
                  <a:gd name="T9" fmla="*/ 7 h 133"/>
                  <a:gd name="T10" fmla="*/ 24 w 203"/>
                  <a:gd name="T11" fmla="*/ 6 h 133"/>
                  <a:gd name="T12" fmla="*/ 13 w 203"/>
                  <a:gd name="T13" fmla="*/ 8 h 133"/>
                  <a:gd name="T14" fmla="*/ 10 w 203"/>
                  <a:gd name="T15" fmla="*/ 7 h 133"/>
                  <a:gd name="T16" fmla="*/ 10 w 203"/>
                  <a:gd name="T17" fmla="*/ 6 h 133"/>
                  <a:gd name="T18" fmla="*/ 6 w 203"/>
                  <a:gd name="T19" fmla="*/ 6 h 133"/>
                  <a:gd name="T20" fmla="*/ 4 w 203"/>
                  <a:gd name="T21" fmla="*/ 5 h 133"/>
                  <a:gd name="T22" fmla="*/ 9 w 203"/>
                  <a:gd name="T23" fmla="*/ 4 h 133"/>
                  <a:gd name="T24" fmla="*/ 2 w 203"/>
                  <a:gd name="T25" fmla="*/ 4 h 133"/>
                  <a:gd name="T26" fmla="*/ 0 w 203"/>
                  <a:gd name="T27" fmla="*/ 3 h 133"/>
                  <a:gd name="T28" fmla="*/ 4 w 203"/>
                  <a:gd name="T29" fmla="*/ 2 h 133"/>
                  <a:gd name="T30" fmla="*/ 18 w 203"/>
                  <a:gd name="T31" fmla="*/ 1 h 133"/>
                  <a:gd name="T32" fmla="*/ 23 w 203"/>
                  <a:gd name="T33" fmla="*/ 0 h 133"/>
                  <a:gd name="T34" fmla="*/ 35 w 203"/>
                  <a:gd name="T35" fmla="*/ 0 h 133"/>
                  <a:gd name="T36" fmla="*/ 44 w 203"/>
                  <a:gd name="T37" fmla="*/ 3 h 1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3" h="133">
                    <a:moveTo>
                      <a:pt x="189" y="57"/>
                    </a:moveTo>
                    <a:lnTo>
                      <a:pt x="203" y="71"/>
                    </a:lnTo>
                    <a:lnTo>
                      <a:pt x="172" y="101"/>
                    </a:lnTo>
                    <a:lnTo>
                      <a:pt x="142" y="112"/>
                    </a:lnTo>
                    <a:lnTo>
                      <a:pt x="122" y="128"/>
                    </a:lnTo>
                    <a:lnTo>
                      <a:pt x="105" y="112"/>
                    </a:lnTo>
                    <a:lnTo>
                      <a:pt x="55" y="133"/>
                    </a:lnTo>
                    <a:lnTo>
                      <a:pt x="45" y="126"/>
                    </a:lnTo>
                    <a:lnTo>
                      <a:pt x="45" y="113"/>
                    </a:lnTo>
                    <a:lnTo>
                      <a:pt x="26" y="102"/>
                    </a:lnTo>
                    <a:lnTo>
                      <a:pt x="18" y="83"/>
                    </a:lnTo>
                    <a:lnTo>
                      <a:pt x="39" y="69"/>
                    </a:lnTo>
                    <a:lnTo>
                      <a:pt x="10" y="69"/>
                    </a:lnTo>
                    <a:lnTo>
                      <a:pt x="0" y="53"/>
                    </a:lnTo>
                    <a:lnTo>
                      <a:pt x="17" y="35"/>
                    </a:lnTo>
                    <a:lnTo>
                      <a:pt x="79" y="19"/>
                    </a:lnTo>
                    <a:lnTo>
                      <a:pt x="99" y="0"/>
                    </a:lnTo>
                    <a:lnTo>
                      <a:pt x="150" y="4"/>
                    </a:lnTo>
                    <a:lnTo>
                      <a:pt x="189" y="57"/>
                    </a:lnTo>
                    <a:close/>
                  </a:path>
                </a:pathLst>
              </a:custGeom>
              <a:solidFill>
                <a:srgbClr val="FFB672"/>
              </a:solidFill>
              <a:ln w="3175">
                <a:solidFill>
                  <a:srgbClr val="000000"/>
                </a:solidFill>
                <a:prstDash val="solid"/>
                <a:round/>
                <a:headEnd/>
                <a:tailEnd/>
              </a:ln>
            </p:spPr>
            <p:txBody>
              <a:bodyPr/>
              <a:lstStyle/>
              <a:p>
                <a:endParaRPr lang="zh-CN" altLang="en-US"/>
              </a:p>
            </p:txBody>
          </p:sp>
          <p:sp>
            <p:nvSpPr>
              <p:cNvPr id="145766" name="Freeform 128"/>
              <p:cNvSpPr>
                <a:spLocks/>
              </p:cNvSpPr>
              <p:nvPr/>
            </p:nvSpPr>
            <p:spPr bwMode="auto">
              <a:xfrm>
                <a:off x="2661" y="3250"/>
                <a:ext cx="133" cy="96"/>
              </a:xfrm>
              <a:custGeom>
                <a:avLst/>
                <a:gdLst>
                  <a:gd name="T0" fmla="*/ 43 w 194"/>
                  <a:gd name="T1" fmla="*/ 0 h 202"/>
                  <a:gd name="T2" fmla="*/ 43 w 194"/>
                  <a:gd name="T3" fmla="*/ 2 h 202"/>
                  <a:gd name="T4" fmla="*/ 41 w 194"/>
                  <a:gd name="T5" fmla="*/ 5 h 202"/>
                  <a:gd name="T6" fmla="*/ 41 w 194"/>
                  <a:gd name="T7" fmla="*/ 5 h 202"/>
                  <a:gd name="T8" fmla="*/ 32 w 194"/>
                  <a:gd name="T9" fmla="*/ 7 h 202"/>
                  <a:gd name="T10" fmla="*/ 18 w 194"/>
                  <a:gd name="T11" fmla="*/ 9 h 202"/>
                  <a:gd name="T12" fmla="*/ 0 w 194"/>
                  <a:gd name="T13" fmla="*/ 10 h 202"/>
                  <a:gd name="T14" fmla="*/ 29 w 194"/>
                  <a:gd name="T15" fmla="*/ 1 h 202"/>
                  <a:gd name="T16" fmla="*/ 43 w 194"/>
                  <a:gd name="T17" fmla="*/ 0 h 2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4" h="202">
                    <a:moveTo>
                      <a:pt x="194" y="0"/>
                    </a:moveTo>
                    <a:lnTo>
                      <a:pt x="194" y="51"/>
                    </a:lnTo>
                    <a:lnTo>
                      <a:pt x="188" y="91"/>
                    </a:lnTo>
                    <a:lnTo>
                      <a:pt x="188" y="102"/>
                    </a:lnTo>
                    <a:lnTo>
                      <a:pt x="144" y="138"/>
                    </a:lnTo>
                    <a:lnTo>
                      <a:pt x="81" y="167"/>
                    </a:lnTo>
                    <a:lnTo>
                      <a:pt x="0" y="202"/>
                    </a:lnTo>
                    <a:lnTo>
                      <a:pt x="132" y="17"/>
                    </a:lnTo>
                    <a:lnTo>
                      <a:pt x="194" y="0"/>
                    </a:lnTo>
                    <a:close/>
                  </a:path>
                </a:pathLst>
              </a:custGeom>
              <a:solidFill>
                <a:srgbClr val="C0C0C0"/>
              </a:solidFill>
              <a:ln w="3175">
                <a:solidFill>
                  <a:srgbClr val="000000"/>
                </a:solidFill>
                <a:prstDash val="solid"/>
                <a:round/>
                <a:headEnd/>
                <a:tailEnd/>
              </a:ln>
            </p:spPr>
            <p:txBody>
              <a:bodyPr/>
              <a:lstStyle/>
              <a:p>
                <a:endParaRPr lang="zh-CN" altLang="en-US"/>
              </a:p>
            </p:txBody>
          </p:sp>
          <p:sp>
            <p:nvSpPr>
              <p:cNvPr id="145767" name="Line 129"/>
              <p:cNvSpPr>
                <a:spLocks noChangeShapeType="1"/>
              </p:cNvSpPr>
              <p:nvPr/>
            </p:nvSpPr>
            <p:spPr bwMode="auto">
              <a:xfrm flipH="1">
                <a:off x="1926" y="3267"/>
                <a:ext cx="8" cy="6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768" name="Line 130"/>
              <p:cNvSpPr>
                <a:spLocks noChangeShapeType="1"/>
              </p:cNvSpPr>
              <p:nvPr/>
            </p:nvSpPr>
            <p:spPr bwMode="auto">
              <a:xfrm>
                <a:off x="2291" y="3276"/>
                <a:ext cx="4" cy="5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5429" name="AutoShape 131"/>
            <p:cNvSpPr>
              <a:spLocks noChangeArrowheads="1"/>
            </p:cNvSpPr>
            <p:nvPr/>
          </p:nvSpPr>
          <p:spPr bwMode="auto">
            <a:xfrm>
              <a:off x="2261" y="1498"/>
              <a:ext cx="767" cy="950"/>
            </a:xfrm>
            <a:prstGeom prst="flowChartMagneticDisk">
              <a:avLst/>
            </a:prstGeom>
            <a:solidFill>
              <a:srgbClr val="66CCFF"/>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30" name="AutoShape 132"/>
            <p:cNvSpPr>
              <a:spLocks noChangeArrowheads="1"/>
            </p:cNvSpPr>
            <p:nvPr/>
          </p:nvSpPr>
          <p:spPr bwMode="auto">
            <a:xfrm>
              <a:off x="2261" y="2448"/>
              <a:ext cx="767" cy="997"/>
            </a:xfrm>
            <a:prstGeom prst="flowChartMagneticDisk">
              <a:avLst/>
            </a:prstGeom>
            <a:solidFill>
              <a:srgbClr val="00CCFF">
                <a:alpha val="89018"/>
              </a:srgbClr>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nvGrpSpPr>
            <p:cNvPr id="145431" name="Group 133"/>
            <p:cNvGrpSpPr>
              <a:grpSpLocks/>
            </p:cNvGrpSpPr>
            <p:nvPr/>
          </p:nvGrpSpPr>
          <p:grpSpPr bwMode="auto">
            <a:xfrm flipH="1">
              <a:off x="3555" y="2333"/>
              <a:ext cx="911" cy="685"/>
              <a:chOff x="1323" y="1920"/>
              <a:chExt cx="1112" cy="692"/>
            </a:xfrm>
          </p:grpSpPr>
          <p:sp>
            <p:nvSpPr>
              <p:cNvPr id="145581" name="Freeform 134"/>
              <p:cNvSpPr>
                <a:spLocks/>
              </p:cNvSpPr>
              <p:nvPr/>
            </p:nvSpPr>
            <p:spPr bwMode="auto">
              <a:xfrm>
                <a:off x="1586" y="2142"/>
                <a:ext cx="842" cy="463"/>
              </a:xfrm>
              <a:custGeom>
                <a:avLst/>
                <a:gdLst>
                  <a:gd name="T0" fmla="*/ 19 w 2525"/>
                  <a:gd name="T1" fmla="*/ 2 h 1390"/>
                  <a:gd name="T2" fmla="*/ 31 w 2525"/>
                  <a:gd name="T3" fmla="*/ 3 h 1390"/>
                  <a:gd name="T4" fmla="*/ 31 w 2525"/>
                  <a:gd name="T5" fmla="*/ 17 h 1390"/>
                  <a:gd name="T6" fmla="*/ 28 w 2525"/>
                  <a:gd name="T7" fmla="*/ 17 h 1390"/>
                  <a:gd name="T8" fmla="*/ 0 w 2525"/>
                  <a:gd name="T9" fmla="*/ 10 h 1390"/>
                  <a:gd name="T10" fmla="*/ 2 w 2525"/>
                  <a:gd name="T11" fmla="*/ 0 h 1390"/>
                  <a:gd name="T12" fmla="*/ 5 w 2525"/>
                  <a:gd name="T13" fmla="*/ 0 h 1390"/>
                  <a:gd name="T14" fmla="*/ 7 w 2525"/>
                  <a:gd name="T15" fmla="*/ 0 h 1390"/>
                  <a:gd name="T16" fmla="*/ 10 w 2525"/>
                  <a:gd name="T17" fmla="*/ 1 h 1390"/>
                  <a:gd name="T18" fmla="*/ 12 w 2525"/>
                  <a:gd name="T19" fmla="*/ 2 h 1390"/>
                  <a:gd name="T20" fmla="*/ 16 w 2525"/>
                  <a:gd name="T21" fmla="*/ 1 h 1390"/>
                  <a:gd name="T22" fmla="*/ 19 w 2525"/>
                  <a:gd name="T23" fmla="*/ 2 h 13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525" h="1390">
                    <a:moveTo>
                      <a:pt x="1521" y="160"/>
                    </a:moveTo>
                    <a:lnTo>
                      <a:pt x="2525" y="272"/>
                    </a:lnTo>
                    <a:lnTo>
                      <a:pt x="2525" y="1374"/>
                    </a:lnTo>
                    <a:lnTo>
                      <a:pt x="2265" y="1390"/>
                    </a:lnTo>
                    <a:lnTo>
                      <a:pt x="0" y="787"/>
                    </a:lnTo>
                    <a:lnTo>
                      <a:pt x="164" y="25"/>
                    </a:lnTo>
                    <a:lnTo>
                      <a:pt x="416" y="0"/>
                    </a:lnTo>
                    <a:lnTo>
                      <a:pt x="553" y="25"/>
                    </a:lnTo>
                    <a:lnTo>
                      <a:pt x="806" y="78"/>
                    </a:lnTo>
                    <a:lnTo>
                      <a:pt x="1002" y="129"/>
                    </a:lnTo>
                    <a:lnTo>
                      <a:pt x="1282" y="100"/>
                    </a:lnTo>
                    <a:lnTo>
                      <a:pt x="1521" y="160"/>
                    </a:lnTo>
                    <a:close/>
                  </a:path>
                </a:pathLst>
              </a:custGeom>
              <a:solidFill>
                <a:srgbClr val="FFD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82" name="Freeform 135"/>
              <p:cNvSpPr>
                <a:spLocks/>
              </p:cNvSpPr>
              <p:nvPr/>
            </p:nvSpPr>
            <p:spPr bwMode="auto">
              <a:xfrm>
                <a:off x="2365" y="2308"/>
                <a:ext cx="64" cy="157"/>
              </a:xfrm>
              <a:custGeom>
                <a:avLst/>
                <a:gdLst>
                  <a:gd name="T0" fmla="*/ 1 w 190"/>
                  <a:gd name="T1" fmla="*/ 6 h 469"/>
                  <a:gd name="T2" fmla="*/ 2 w 190"/>
                  <a:gd name="T3" fmla="*/ 5 h 469"/>
                  <a:gd name="T4" fmla="*/ 2 w 190"/>
                  <a:gd name="T5" fmla="*/ 0 h 469"/>
                  <a:gd name="T6" fmla="*/ 0 w 190"/>
                  <a:gd name="T7" fmla="*/ 2 h 469"/>
                  <a:gd name="T8" fmla="*/ 1 w 190"/>
                  <a:gd name="T9" fmla="*/ 6 h 4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 h="469">
                    <a:moveTo>
                      <a:pt x="118" y="469"/>
                    </a:moveTo>
                    <a:lnTo>
                      <a:pt x="188" y="408"/>
                    </a:lnTo>
                    <a:lnTo>
                      <a:pt x="190" y="0"/>
                    </a:lnTo>
                    <a:lnTo>
                      <a:pt x="0" y="184"/>
                    </a:lnTo>
                    <a:lnTo>
                      <a:pt x="118" y="46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83" name="Freeform 136"/>
              <p:cNvSpPr>
                <a:spLocks/>
              </p:cNvSpPr>
              <p:nvPr/>
            </p:nvSpPr>
            <p:spPr bwMode="auto">
              <a:xfrm>
                <a:off x="1914" y="2247"/>
                <a:ext cx="514" cy="129"/>
              </a:xfrm>
              <a:custGeom>
                <a:avLst/>
                <a:gdLst>
                  <a:gd name="T0" fmla="*/ 0 w 1543"/>
                  <a:gd name="T1" fmla="*/ 1 h 387"/>
                  <a:gd name="T2" fmla="*/ 0 w 1543"/>
                  <a:gd name="T3" fmla="*/ 1 h 387"/>
                  <a:gd name="T4" fmla="*/ 1 w 1543"/>
                  <a:gd name="T5" fmla="*/ 0 h 387"/>
                  <a:gd name="T6" fmla="*/ 2 w 1543"/>
                  <a:gd name="T7" fmla="*/ 0 h 387"/>
                  <a:gd name="T8" fmla="*/ 4 w 1543"/>
                  <a:gd name="T9" fmla="*/ 0 h 387"/>
                  <a:gd name="T10" fmla="*/ 19 w 1543"/>
                  <a:gd name="T11" fmla="*/ 0 h 387"/>
                  <a:gd name="T12" fmla="*/ 19 w 1543"/>
                  <a:gd name="T13" fmla="*/ 1 h 387"/>
                  <a:gd name="T14" fmla="*/ 19 w 1543"/>
                  <a:gd name="T15" fmla="*/ 3 h 387"/>
                  <a:gd name="T16" fmla="*/ 18 w 1543"/>
                  <a:gd name="T17" fmla="*/ 4 h 387"/>
                  <a:gd name="T18" fmla="*/ 18 w 1543"/>
                  <a:gd name="T19" fmla="*/ 4 h 387"/>
                  <a:gd name="T20" fmla="*/ 15 w 1543"/>
                  <a:gd name="T21" fmla="*/ 5 h 387"/>
                  <a:gd name="T22" fmla="*/ 1 w 1543"/>
                  <a:gd name="T23" fmla="*/ 3 h 387"/>
                  <a:gd name="T24" fmla="*/ 0 w 1543"/>
                  <a:gd name="T25" fmla="*/ 1 h 3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43" h="387">
                    <a:moveTo>
                      <a:pt x="0" y="45"/>
                    </a:moveTo>
                    <a:lnTo>
                      <a:pt x="0" y="48"/>
                    </a:lnTo>
                    <a:lnTo>
                      <a:pt x="120" y="24"/>
                    </a:lnTo>
                    <a:lnTo>
                      <a:pt x="191" y="24"/>
                    </a:lnTo>
                    <a:lnTo>
                      <a:pt x="293" y="0"/>
                    </a:lnTo>
                    <a:lnTo>
                      <a:pt x="1502" y="6"/>
                    </a:lnTo>
                    <a:lnTo>
                      <a:pt x="1543" y="85"/>
                    </a:lnTo>
                    <a:lnTo>
                      <a:pt x="1540" y="275"/>
                    </a:lnTo>
                    <a:lnTo>
                      <a:pt x="1499" y="320"/>
                    </a:lnTo>
                    <a:lnTo>
                      <a:pt x="1489" y="326"/>
                    </a:lnTo>
                    <a:lnTo>
                      <a:pt x="1252" y="387"/>
                    </a:lnTo>
                    <a:lnTo>
                      <a:pt x="92" y="224"/>
                    </a:lnTo>
                    <a:lnTo>
                      <a:pt x="0" y="45"/>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84" name="Freeform 137"/>
              <p:cNvSpPr>
                <a:spLocks/>
              </p:cNvSpPr>
              <p:nvPr/>
            </p:nvSpPr>
            <p:spPr bwMode="auto">
              <a:xfrm>
                <a:off x="1909" y="2263"/>
                <a:ext cx="504" cy="205"/>
              </a:xfrm>
              <a:custGeom>
                <a:avLst/>
                <a:gdLst>
                  <a:gd name="T0" fmla="*/ 1 w 1513"/>
                  <a:gd name="T1" fmla="*/ 0 h 614"/>
                  <a:gd name="T2" fmla="*/ 2 w 1513"/>
                  <a:gd name="T3" fmla="*/ 1 h 614"/>
                  <a:gd name="T4" fmla="*/ 3 w 1513"/>
                  <a:gd name="T5" fmla="*/ 1 h 614"/>
                  <a:gd name="T6" fmla="*/ 4 w 1513"/>
                  <a:gd name="T7" fmla="*/ 1 h 614"/>
                  <a:gd name="T8" fmla="*/ 5 w 1513"/>
                  <a:gd name="T9" fmla="*/ 1 h 614"/>
                  <a:gd name="T10" fmla="*/ 6 w 1513"/>
                  <a:gd name="T11" fmla="*/ 1 h 614"/>
                  <a:gd name="T12" fmla="*/ 8 w 1513"/>
                  <a:gd name="T13" fmla="*/ 2 h 614"/>
                  <a:gd name="T14" fmla="*/ 9 w 1513"/>
                  <a:gd name="T15" fmla="*/ 2 h 614"/>
                  <a:gd name="T16" fmla="*/ 10 w 1513"/>
                  <a:gd name="T17" fmla="*/ 2 h 614"/>
                  <a:gd name="T18" fmla="*/ 11 w 1513"/>
                  <a:gd name="T19" fmla="*/ 2 h 614"/>
                  <a:gd name="T20" fmla="*/ 13 w 1513"/>
                  <a:gd name="T21" fmla="*/ 3 h 614"/>
                  <a:gd name="T22" fmla="*/ 15 w 1513"/>
                  <a:gd name="T23" fmla="*/ 3 h 614"/>
                  <a:gd name="T24" fmla="*/ 16 w 1513"/>
                  <a:gd name="T25" fmla="*/ 3 h 614"/>
                  <a:gd name="T26" fmla="*/ 18 w 1513"/>
                  <a:gd name="T27" fmla="*/ 3 h 614"/>
                  <a:gd name="T28" fmla="*/ 18 w 1513"/>
                  <a:gd name="T29" fmla="*/ 3 h 614"/>
                  <a:gd name="T30" fmla="*/ 19 w 1513"/>
                  <a:gd name="T31" fmla="*/ 3 h 614"/>
                  <a:gd name="T32" fmla="*/ 19 w 1513"/>
                  <a:gd name="T33" fmla="*/ 5 h 614"/>
                  <a:gd name="T34" fmla="*/ 19 w 1513"/>
                  <a:gd name="T35" fmla="*/ 5 h 614"/>
                  <a:gd name="T36" fmla="*/ 19 w 1513"/>
                  <a:gd name="T37" fmla="*/ 6 h 614"/>
                  <a:gd name="T38" fmla="*/ 19 w 1513"/>
                  <a:gd name="T39" fmla="*/ 7 h 614"/>
                  <a:gd name="T40" fmla="*/ 19 w 1513"/>
                  <a:gd name="T41" fmla="*/ 7 h 614"/>
                  <a:gd name="T42" fmla="*/ 19 w 1513"/>
                  <a:gd name="T43" fmla="*/ 8 h 614"/>
                  <a:gd name="T44" fmla="*/ 15 w 1513"/>
                  <a:gd name="T45" fmla="*/ 7 h 614"/>
                  <a:gd name="T46" fmla="*/ 15 w 1513"/>
                  <a:gd name="T47" fmla="*/ 7 h 614"/>
                  <a:gd name="T48" fmla="*/ 14 w 1513"/>
                  <a:gd name="T49" fmla="*/ 6 h 614"/>
                  <a:gd name="T50" fmla="*/ 12 w 1513"/>
                  <a:gd name="T51" fmla="*/ 6 h 614"/>
                  <a:gd name="T52" fmla="*/ 11 w 1513"/>
                  <a:gd name="T53" fmla="*/ 6 h 614"/>
                  <a:gd name="T54" fmla="*/ 10 w 1513"/>
                  <a:gd name="T55" fmla="*/ 6 h 614"/>
                  <a:gd name="T56" fmla="*/ 9 w 1513"/>
                  <a:gd name="T57" fmla="*/ 6 h 614"/>
                  <a:gd name="T58" fmla="*/ 8 w 1513"/>
                  <a:gd name="T59" fmla="*/ 5 h 614"/>
                  <a:gd name="T60" fmla="*/ 7 w 1513"/>
                  <a:gd name="T61" fmla="*/ 5 h 614"/>
                  <a:gd name="T62" fmla="*/ 7 w 1513"/>
                  <a:gd name="T63" fmla="*/ 5 h 614"/>
                  <a:gd name="T64" fmla="*/ 6 w 1513"/>
                  <a:gd name="T65" fmla="*/ 5 h 614"/>
                  <a:gd name="T66" fmla="*/ 3 w 1513"/>
                  <a:gd name="T67" fmla="*/ 4 h 614"/>
                  <a:gd name="T68" fmla="*/ 3 w 1513"/>
                  <a:gd name="T69" fmla="*/ 4 h 614"/>
                  <a:gd name="T70" fmla="*/ 2 w 1513"/>
                  <a:gd name="T71" fmla="*/ 4 h 614"/>
                  <a:gd name="T72" fmla="*/ 1 w 1513"/>
                  <a:gd name="T73" fmla="*/ 4 h 614"/>
                  <a:gd name="T74" fmla="*/ 1 w 1513"/>
                  <a:gd name="T75" fmla="*/ 4 h 614"/>
                  <a:gd name="T76" fmla="*/ 0 w 1513"/>
                  <a:gd name="T77" fmla="*/ 4 h 614"/>
                  <a:gd name="T78" fmla="*/ 0 w 1513"/>
                  <a:gd name="T79" fmla="*/ 3 h 614"/>
                  <a:gd name="T80" fmla="*/ 0 w 1513"/>
                  <a:gd name="T81" fmla="*/ 2 h 614"/>
                  <a:gd name="T82" fmla="*/ 0 w 1513"/>
                  <a:gd name="T83" fmla="*/ 1 h 614"/>
                  <a:gd name="T84" fmla="*/ 0 w 1513"/>
                  <a:gd name="T85" fmla="*/ 1 h 614"/>
                  <a:gd name="T86" fmla="*/ 0 w 1513"/>
                  <a:gd name="T87" fmla="*/ 0 h 614"/>
                  <a:gd name="T88" fmla="*/ 0 w 1513"/>
                  <a:gd name="T89" fmla="*/ 0 h 614"/>
                  <a:gd name="T90" fmla="*/ 1 w 1513"/>
                  <a:gd name="T91" fmla="*/ 0 h 61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513" h="614">
                    <a:moveTo>
                      <a:pt x="58" y="24"/>
                    </a:moveTo>
                    <a:lnTo>
                      <a:pt x="130" y="47"/>
                    </a:lnTo>
                    <a:lnTo>
                      <a:pt x="221" y="69"/>
                    </a:lnTo>
                    <a:lnTo>
                      <a:pt x="318" y="69"/>
                    </a:lnTo>
                    <a:lnTo>
                      <a:pt x="391" y="93"/>
                    </a:lnTo>
                    <a:lnTo>
                      <a:pt x="525" y="115"/>
                    </a:lnTo>
                    <a:lnTo>
                      <a:pt x="646" y="137"/>
                    </a:lnTo>
                    <a:lnTo>
                      <a:pt x="721" y="137"/>
                    </a:lnTo>
                    <a:lnTo>
                      <a:pt x="830" y="171"/>
                    </a:lnTo>
                    <a:lnTo>
                      <a:pt x="926" y="182"/>
                    </a:lnTo>
                    <a:lnTo>
                      <a:pt x="1081" y="213"/>
                    </a:lnTo>
                    <a:lnTo>
                      <a:pt x="1207" y="222"/>
                    </a:lnTo>
                    <a:lnTo>
                      <a:pt x="1302" y="247"/>
                    </a:lnTo>
                    <a:lnTo>
                      <a:pt x="1420" y="257"/>
                    </a:lnTo>
                    <a:lnTo>
                      <a:pt x="1479" y="272"/>
                    </a:lnTo>
                    <a:lnTo>
                      <a:pt x="1507" y="278"/>
                    </a:lnTo>
                    <a:lnTo>
                      <a:pt x="1503" y="376"/>
                    </a:lnTo>
                    <a:lnTo>
                      <a:pt x="1500" y="409"/>
                    </a:lnTo>
                    <a:lnTo>
                      <a:pt x="1513" y="467"/>
                    </a:lnTo>
                    <a:lnTo>
                      <a:pt x="1507" y="538"/>
                    </a:lnTo>
                    <a:lnTo>
                      <a:pt x="1500" y="582"/>
                    </a:lnTo>
                    <a:lnTo>
                      <a:pt x="1507" y="614"/>
                    </a:lnTo>
                    <a:lnTo>
                      <a:pt x="1243" y="562"/>
                    </a:lnTo>
                    <a:lnTo>
                      <a:pt x="1211" y="562"/>
                    </a:lnTo>
                    <a:lnTo>
                      <a:pt x="1136" y="524"/>
                    </a:lnTo>
                    <a:lnTo>
                      <a:pt x="1010" y="503"/>
                    </a:lnTo>
                    <a:lnTo>
                      <a:pt x="895" y="503"/>
                    </a:lnTo>
                    <a:lnTo>
                      <a:pt x="837" y="476"/>
                    </a:lnTo>
                    <a:lnTo>
                      <a:pt x="725" y="467"/>
                    </a:lnTo>
                    <a:lnTo>
                      <a:pt x="650" y="421"/>
                    </a:lnTo>
                    <a:lnTo>
                      <a:pt x="599" y="433"/>
                    </a:lnTo>
                    <a:lnTo>
                      <a:pt x="541" y="406"/>
                    </a:lnTo>
                    <a:lnTo>
                      <a:pt x="510" y="406"/>
                    </a:lnTo>
                    <a:lnTo>
                      <a:pt x="243" y="339"/>
                    </a:lnTo>
                    <a:lnTo>
                      <a:pt x="214" y="327"/>
                    </a:lnTo>
                    <a:lnTo>
                      <a:pt x="144" y="327"/>
                    </a:lnTo>
                    <a:lnTo>
                      <a:pt x="101" y="310"/>
                    </a:lnTo>
                    <a:lnTo>
                      <a:pt x="43" y="310"/>
                    </a:lnTo>
                    <a:lnTo>
                      <a:pt x="26" y="285"/>
                    </a:lnTo>
                    <a:lnTo>
                      <a:pt x="8" y="278"/>
                    </a:lnTo>
                    <a:lnTo>
                      <a:pt x="0" y="182"/>
                    </a:lnTo>
                    <a:lnTo>
                      <a:pt x="14" y="115"/>
                    </a:lnTo>
                    <a:lnTo>
                      <a:pt x="8" y="86"/>
                    </a:lnTo>
                    <a:lnTo>
                      <a:pt x="14" y="19"/>
                    </a:lnTo>
                    <a:lnTo>
                      <a:pt x="18" y="0"/>
                    </a:lnTo>
                    <a:lnTo>
                      <a:pt x="58" y="24"/>
                    </a:lnTo>
                    <a:close/>
                  </a:path>
                </a:pathLst>
              </a:custGeom>
              <a:solidFill>
                <a:srgbClr val="DCDCDC"/>
              </a:solidFill>
              <a:ln w="7938">
                <a:solidFill>
                  <a:srgbClr val="000000"/>
                </a:solidFill>
                <a:prstDash val="solid"/>
                <a:round/>
                <a:headEnd/>
                <a:tailEnd/>
              </a:ln>
            </p:spPr>
            <p:txBody>
              <a:bodyPr/>
              <a:lstStyle/>
              <a:p>
                <a:endParaRPr lang="zh-CN" altLang="en-US"/>
              </a:p>
            </p:txBody>
          </p:sp>
          <p:sp>
            <p:nvSpPr>
              <p:cNvPr id="145585" name="Freeform 138"/>
              <p:cNvSpPr>
                <a:spLocks/>
              </p:cNvSpPr>
              <p:nvPr/>
            </p:nvSpPr>
            <p:spPr bwMode="auto">
              <a:xfrm>
                <a:off x="1977" y="1920"/>
                <a:ext cx="458" cy="100"/>
              </a:xfrm>
              <a:custGeom>
                <a:avLst/>
                <a:gdLst>
                  <a:gd name="T0" fmla="*/ 0 w 1373"/>
                  <a:gd name="T1" fmla="*/ 0 h 301"/>
                  <a:gd name="T2" fmla="*/ 4 w 1373"/>
                  <a:gd name="T3" fmla="*/ 0 h 301"/>
                  <a:gd name="T4" fmla="*/ 4 w 1373"/>
                  <a:gd name="T5" fmla="*/ 0 h 301"/>
                  <a:gd name="T6" fmla="*/ 5 w 1373"/>
                  <a:gd name="T7" fmla="*/ 0 h 301"/>
                  <a:gd name="T8" fmla="*/ 6 w 1373"/>
                  <a:gd name="T9" fmla="*/ 0 h 301"/>
                  <a:gd name="T10" fmla="*/ 8 w 1373"/>
                  <a:gd name="T11" fmla="*/ 0 h 301"/>
                  <a:gd name="T12" fmla="*/ 10 w 1373"/>
                  <a:gd name="T13" fmla="*/ 0 h 301"/>
                  <a:gd name="T14" fmla="*/ 10 w 1373"/>
                  <a:gd name="T15" fmla="*/ 0 h 301"/>
                  <a:gd name="T16" fmla="*/ 12 w 1373"/>
                  <a:gd name="T17" fmla="*/ 0 h 301"/>
                  <a:gd name="T18" fmla="*/ 13 w 1373"/>
                  <a:gd name="T19" fmla="*/ 0 h 301"/>
                  <a:gd name="T20" fmla="*/ 15 w 1373"/>
                  <a:gd name="T21" fmla="*/ 0 h 301"/>
                  <a:gd name="T22" fmla="*/ 16 w 1373"/>
                  <a:gd name="T23" fmla="*/ 0 h 301"/>
                  <a:gd name="T24" fmla="*/ 17 w 1373"/>
                  <a:gd name="T25" fmla="*/ 0 h 301"/>
                  <a:gd name="T26" fmla="*/ 16 w 1373"/>
                  <a:gd name="T27" fmla="*/ 4 h 301"/>
                  <a:gd name="T28" fmla="*/ 1 w 1373"/>
                  <a:gd name="T29" fmla="*/ 2 h 301"/>
                  <a:gd name="T30" fmla="*/ 0 w 1373"/>
                  <a:gd name="T31" fmla="*/ 0 h 3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73" h="301">
                    <a:moveTo>
                      <a:pt x="0" y="31"/>
                    </a:moveTo>
                    <a:lnTo>
                      <a:pt x="288" y="4"/>
                    </a:lnTo>
                    <a:lnTo>
                      <a:pt x="315" y="4"/>
                    </a:lnTo>
                    <a:lnTo>
                      <a:pt x="411" y="0"/>
                    </a:lnTo>
                    <a:lnTo>
                      <a:pt x="499" y="0"/>
                    </a:lnTo>
                    <a:lnTo>
                      <a:pt x="632" y="10"/>
                    </a:lnTo>
                    <a:lnTo>
                      <a:pt x="775" y="10"/>
                    </a:lnTo>
                    <a:lnTo>
                      <a:pt x="828" y="10"/>
                    </a:lnTo>
                    <a:lnTo>
                      <a:pt x="976" y="13"/>
                    </a:lnTo>
                    <a:lnTo>
                      <a:pt x="1032" y="13"/>
                    </a:lnTo>
                    <a:lnTo>
                      <a:pt x="1197" y="27"/>
                    </a:lnTo>
                    <a:lnTo>
                      <a:pt x="1289" y="31"/>
                    </a:lnTo>
                    <a:lnTo>
                      <a:pt x="1373" y="36"/>
                    </a:lnTo>
                    <a:lnTo>
                      <a:pt x="1289" y="301"/>
                    </a:lnTo>
                    <a:lnTo>
                      <a:pt x="42" y="130"/>
                    </a:lnTo>
                    <a:lnTo>
                      <a:pt x="0" y="31"/>
                    </a:lnTo>
                    <a:close/>
                  </a:path>
                </a:pathLst>
              </a:custGeom>
              <a:solidFill>
                <a:srgbClr val="F0F0F0"/>
              </a:solidFill>
              <a:ln w="7938">
                <a:solidFill>
                  <a:srgbClr val="000000"/>
                </a:solidFill>
                <a:prstDash val="solid"/>
                <a:round/>
                <a:headEnd/>
                <a:tailEnd/>
              </a:ln>
            </p:spPr>
            <p:txBody>
              <a:bodyPr/>
              <a:lstStyle/>
              <a:p>
                <a:endParaRPr lang="zh-CN" altLang="en-US"/>
              </a:p>
            </p:txBody>
          </p:sp>
          <p:sp>
            <p:nvSpPr>
              <p:cNvPr id="145586" name="Freeform 139"/>
              <p:cNvSpPr>
                <a:spLocks/>
              </p:cNvSpPr>
              <p:nvPr/>
            </p:nvSpPr>
            <p:spPr bwMode="auto">
              <a:xfrm>
                <a:off x="2348" y="1941"/>
                <a:ext cx="74" cy="373"/>
              </a:xfrm>
              <a:custGeom>
                <a:avLst/>
                <a:gdLst>
                  <a:gd name="T0" fmla="*/ 1 w 224"/>
                  <a:gd name="T1" fmla="*/ 0 h 1117"/>
                  <a:gd name="T2" fmla="*/ 3 w 224"/>
                  <a:gd name="T3" fmla="*/ 0 h 1117"/>
                  <a:gd name="T4" fmla="*/ 3 w 224"/>
                  <a:gd name="T5" fmla="*/ 13 h 1117"/>
                  <a:gd name="T6" fmla="*/ 2 w 224"/>
                  <a:gd name="T7" fmla="*/ 14 h 1117"/>
                  <a:gd name="T8" fmla="*/ 1 w 224"/>
                  <a:gd name="T9" fmla="*/ 14 h 1117"/>
                  <a:gd name="T10" fmla="*/ 1 w 224"/>
                  <a:gd name="T11" fmla="*/ 14 h 1117"/>
                  <a:gd name="T12" fmla="*/ 0 w 224"/>
                  <a:gd name="T13" fmla="*/ 8 h 1117"/>
                  <a:gd name="T14" fmla="*/ 1 w 224"/>
                  <a:gd name="T15" fmla="*/ 1 h 1117"/>
                  <a:gd name="T16" fmla="*/ 1 w 224"/>
                  <a:gd name="T17" fmla="*/ 0 h 11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4" h="1117">
                    <a:moveTo>
                      <a:pt x="104" y="33"/>
                    </a:moveTo>
                    <a:lnTo>
                      <a:pt x="220" y="0"/>
                    </a:lnTo>
                    <a:lnTo>
                      <a:pt x="224" y="1034"/>
                    </a:lnTo>
                    <a:lnTo>
                      <a:pt x="168" y="1100"/>
                    </a:lnTo>
                    <a:lnTo>
                      <a:pt x="117" y="1102"/>
                    </a:lnTo>
                    <a:lnTo>
                      <a:pt x="98" y="1117"/>
                    </a:lnTo>
                    <a:lnTo>
                      <a:pt x="0" y="624"/>
                    </a:lnTo>
                    <a:lnTo>
                      <a:pt x="70" y="114"/>
                    </a:lnTo>
                    <a:lnTo>
                      <a:pt x="104" y="3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87" name="Freeform 140"/>
              <p:cNvSpPr>
                <a:spLocks/>
              </p:cNvSpPr>
              <p:nvPr/>
            </p:nvSpPr>
            <p:spPr bwMode="auto">
              <a:xfrm>
                <a:off x="1977" y="1929"/>
                <a:ext cx="406" cy="385"/>
              </a:xfrm>
              <a:custGeom>
                <a:avLst/>
                <a:gdLst>
                  <a:gd name="T0" fmla="*/ 0 w 1219"/>
                  <a:gd name="T1" fmla="*/ 0 h 1154"/>
                  <a:gd name="T2" fmla="*/ 1 w 1219"/>
                  <a:gd name="T3" fmla="*/ 0 h 1154"/>
                  <a:gd name="T4" fmla="*/ 2 w 1219"/>
                  <a:gd name="T5" fmla="*/ 0 h 1154"/>
                  <a:gd name="T6" fmla="*/ 3 w 1219"/>
                  <a:gd name="T7" fmla="*/ 0 h 1154"/>
                  <a:gd name="T8" fmla="*/ 3 w 1219"/>
                  <a:gd name="T9" fmla="*/ 0 h 1154"/>
                  <a:gd name="T10" fmla="*/ 4 w 1219"/>
                  <a:gd name="T11" fmla="*/ 0 h 1154"/>
                  <a:gd name="T12" fmla="*/ 4 w 1219"/>
                  <a:gd name="T13" fmla="*/ 0 h 1154"/>
                  <a:gd name="T14" fmla="*/ 6 w 1219"/>
                  <a:gd name="T15" fmla="*/ 0 h 1154"/>
                  <a:gd name="T16" fmla="*/ 7 w 1219"/>
                  <a:gd name="T17" fmla="*/ 0 h 1154"/>
                  <a:gd name="T18" fmla="*/ 9 w 1219"/>
                  <a:gd name="T19" fmla="*/ 0 h 1154"/>
                  <a:gd name="T20" fmla="*/ 10 w 1219"/>
                  <a:gd name="T21" fmla="*/ 0 h 1154"/>
                  <a:gd name="T22" fmla="*/ 11 w 1219"/>
                  <a:gd name="T23" fmla="*/ 0 h 1154"/>
                  <a:gd name="T24" fmla="*/ 12 w 1219"/>
                  <a:gd name="T25" fmla="*/ 1 h 1154"/>
                  <a:gd name="T26" fmla="*/ 14 w 1219"/>
                  <a:gd name="T27" fmla="*/ 1 h 1154"/>
                  <a:gd name="T28" fmla="*/ 15 w 1219"/>
                  <a:gd name="T29" fmla="*/ 1 h 1154"/>
                  <a:gd name="T30" fmla="*/ 15 w 1219"/>
                  <a:gd name="T31" fmla="*/ 1 h 1154"/>
                  <a:gd name="T32" fmla="*/ 15 w 1219"/>
                  <a:gd name="T33" fmla="*/ 2 h 1154"/>
                  <a:gd name="T34" fmla="*/ 15 w 1219"/>
                  <a:gd name="T35" fmla="*/ 3 h 1154"/>
                  <a:gd name="T36" fmla="*/ 15 w 1219"/>
                  <a:gd name="T37" fmla="*/ 4 h 1154"/>
                  <a:gd name="T38" fmla="*/ 15 w 1219"/>
                  <a:gd name="T39" fmla="*/ 4 h 1154"/>
                  <a:gd name="T40" fmla="*/ 15 w 1219"/>
                  <a:gd name="T41" fmla="*/ 5 h 1154"/>
                  <a:gd name="T42" fmla="*/ 15 w 1219"/>
                  <a:gd name="T43" fmla="*/ 6 h 1154"/>
                  <a:gd name="T44" fmla="*/ 15 w 1219"/>
                  <a:gd name="T45" fmla="*/ 7 h 1154"/>
                  <a:gd name="T46" fmla="*/ 15 w 1219"/>
                  <a:gd name="T47" fmla="*/ 8 h 1154"/>
                  <a:gd name="T48" fmla="*/ 15 w 1219"/>
                  <a:gd name="T49" fmla="*/ 9 h 1154"/>
                  <a:gd name="T50" fmla="*/ 15 w 1219"/>
                  <a:gd name="T51" fmla="*/ 11 h 1154"/>
                  <a:gd name="T52" fmla="*/ 15 w 1219"/>
                  <a:gd name="T53" fmla="*/ 13 h 1154"/>
                  <a:gd name="T54" fmla="*/ 15 w 1219"/>
                  <a:gd name="T55" fmla="*/ 14 h 1154"/>
                  <a:gd name="T56" fmla="*/ 15 w 1219"/>
                  <a:gd name="T57" fmla="*/ 14 h 1154"/>
                  <a:gd name="T58" fmla="*/ 14 w 1219"/>
                  <a:gd name="T59" fmla="*/ 14 h 1154"/>
                  <a:gd name="T60" fmla="*/ 13 w 1219"/>
                  <a:gd name="T61" fmla="*/ 14 h 1154"/>
                  <a:gd name="T62" fmla="*/ 11 w 1219"/>
                  <a:gd name="T63" fmla="*/ 14 h 1154"/>
                  <a:gd name="T64" fmla="*/ 11 w 1219"/>
                  <a:gd name="T65" fmla="*/ 14 h 1154"/>
                  <a:gd name="T66" fmla="*/ 10 w 1219"/>
                  <a:gd name="T67" fmla="*/ 13 h 1154"/>
                  <a:gd name="T68" fmla="*/ 9 w 1219"/>
                  <a:gd name="T69" fmla="*/ 13 h 1154"/>
                  <a:gd name="T70" fmla="*/ 9 w 1219"/>
                  <a:gd name="T71" fmla="*/ 13 h 1154"/>
                  <a:gd name="T72" fmla="*/ 7 w 1219"/>
                  <a:gd name="T73" fmla="*/ 13 h 1154"/>
                  <a:gd name="T74" fmla="*/ 6 w 1219"/>
                  <a:gd name="T75" fmla="*/ 13 h 1154"/>
                  <a:gd name="T76" fmla="*/ 6 w 1219"/>
                  <a:gd name="T77" fmla="*/ 13 h 1154"/>
                  <a:gd name="T78" fmla="*/ 5 w 1219"/>
                  <a:gd name="T79" fmla="*/ 13 h 1154"/>
                  <a:gd name="T80" fmla="*/ 4 w 1219"/>
                  <a:gd name="T81" fmla="*/ 13 h 1154"/>
                  <a:gd name="T82" fmla="*/ 3 w 1219"/>
                  <a:gd name="T83" fmla="*/ 13 h 1154"/>
                  <a:gd name="T84" fmla="*/ 2 w 1219"/>
                  <a:gd name="T85" fmla="*/ 12 h 1154"/>
                  <a:gd name="T86" fmla="*/ 1 w 1219"/>
                  <a:gd name="T87" fmla="*/ 12 h 1154"/>
                  <a:gd name="T88" fmla="*/ 0 w 1219"/>
                  <a:gd name="T89" fmla="*/ 12 h 1154"/>
                  <a:gd name="T90" fmla="*/ 0 w 1219"/>
                  <a:gd name="T91" fmla="*/ 11 h 1154"/>
                  <a:gd name="T92" fmla="*/ 0 w 1219"/>
                  <a:gd name="T93" fmla="*/ 10 h 1154"/>
                  <a:gd name="T94" fmla="*/ 0 w 1219"/>
                  <a:gd name="T95" fmla="*/ 9 h 1154"/>
                  <a:gd name="T96" fmla="*/ 0 w 1219"/>
                  <a:gd name="T97" fmla="*/ 8 h 1154"/>
                  <a:gd name="T98" fmla="*/ 0 w 1219"/>
                  <a:gd name="T99" fmla="*/ 7 h 1154"/>
                  <a:gd name="T100" fmla="*/ 0 w 1219"/>
                  <a:gd name="T101" fmla="*/ 7 h 1154"/>
                  <a:gd name="T102" fmla="*/ 0 w 1219"/>
                  <a:gd name="T103" fmla="*/ 6 h 1154"/>
                  <a:gd name="T104" fmla="*/ 0 w 1219"/>
                  <a:gd name="T105" fmla="*/ 5 h 1154"/>
                  <a:gd name="T106" fmla="*/ 0 w 1219"/>
                  <a:gd name="T107" fmla="*/ 4 h 1154"/>
                  <a:gd name="T108" fmla="*/ 0 w 1219"/>
                  <a:gd name="T109" fmla="*/ 3 h 1154"/>
                  <a:gd name="T110" fmla="*/ 0 w 1219"/>
                  <a:gd name="T111" fmla="*/ 2 h 1154"/>
                  <a:gd name="T112" fmla="*/ 0 w 1219"/>
                  <a:gd name="T113" fmla="*/ 1 h 1154"/>
                  <a:gd name="T114" fmla="*/ 0 w 1219"/>
                  <a:gd name="T115" fmla="*/ 0 h 1154"/>
                  <a:gd name="T116" fmla="*/ 0 w 1219"/>
                  <a:gd name="T117" fmla="*/ 0 h 11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19" h="1154">
                    <a:moveTo>
                      <a:pt x="11" y="0"/>
                    </a:moveTo>
                    <a:lnTo>
                      <a:pt x="89" y="14"/>
                    </a:lnTo>
                    <a:lnTo>
                      <a:pt x="180" y="0"/>
                    </a:lnTo>
                    <a:lnTo>
                      <a:pt x="212" y="14"/>
                    </a:lnTo>
                    <a:lnTo>
                      <a:pt x="256" y="14"/>
                    </a:lnTo>
                    <a:lnTo>
                      <a:pt x="316" y="14"/>
                    </a:lnTo>
                    <a:lnTo>
                      <a:pt x="327" y="25"/>
                    </a:lnTo>
                    <a:lnTo>
                      <a:pt x="449" y="14"/>
                    </a:lnTo>
                    <a:lnTo>
                      <a:pt x="592" y="31"/>
                    </a:lnTo>
                    <a:lnTo>
                      <a:pt x="697" y="31"/>
                    </a:lnTo>
                    <a:lnTo>
                      <a:pt x="771" y="39"/>
                    </a:lnTo>
                    <a:lnTo>
                      <a:pt x="906" y="39"/>
                    </a:lnTo>
                    <a:lnTo>
                      <a:pt x="991" y="67"/>
                    </a:lnTo>
                    <a:lnTo>
                      <a:pt x="1095" y="57"/>
                    </a:lnTo>
                    <a:lnTo>
                      <a:pt x="1177" y="67"/>
                    </a:lnTo>
                    <a:lnTo>
                      <a:pt x="1219" y="74"/>
                    </a:lnTo>
                    <a:lnTo>
                      <a:pt x="1210" y="187"/>
                    </a:lnTo>
                    <a:lnTo>
                      <a:pt x="1219" y="216"/>
                    </a:lnTo>
                    <a:lnTo>
                      <a:pt x="1203" y="288"/>
                    </a:lnTo>
                    <a:lnTo>
                      <a:pt x="1203" y="331"/>
                    </a:lnTo>
                    <a:lnTo>
                      <a:pt x="1219" y="422"/>
                    </a:lnTo>
                    <a:lnTo>
                      <a:pt x="1203" y="505"/>
                    </a:lnTo>
                    <a:lnTo>
                      <a:pt x="1203" y="578"/>
                    </a:lnTo>
                    <a:lnTo>
                      <a:pt x="1210" y="656"/>
                    </a:lnTo>
                    <a:lnTo>
                      <a:pt x="1210" y="753"/>
                    </a:lnTo>
                    <a:lnTo>
                      <a:pt x="1198" y="906"/>
                    </a:lnTo>
                    <a:lnTo>
                      <a:pt x="1210" y="1012"/>
                    </a:lnTo>
                    <a:lnTo>
                      <a:pt x="1210" y="1099"/>
                    </a:lnTo>
                    <a:lnTo>
                      <a:pt x="1210" y="1154"/>
                    </a:lnTo>
                    <a:lnTo>
                      <a:pt x="1104" y="1147"/>
                    </a:lnTo>
                    <a:lnTo>
                      <a:pt x="1041" y="1147"/>
                    </a:lnTo>
                    <a:lnTo>
                      <a:pt x="919" y="1115"/>
                    </a:lnTo>
                    <a:lnTo>
                      <a:pt x="885" y="1115"/>
                    </a:lnTo>
                    <a:lnTo>
                      <a:pt x="804" y="1092"/>
                    </a:lnTo>
                    <a:lnTo>
                      <a:pt x="750" y="1092"/>
                    </a:lnTo>
                    <a:lnTo>
                      <a:pt x="697" y="1092"/>
                    </a:lnTo>
                    <a:lnTo>
                      <a:pt x="600" y="1062"/>
                    </a:lnTo>
                    <a:lnTo>
                      <a:pt x="511" y="1062"/>
                    </a:lnTo>
                    <a:lnTo>
                      <a:pt x="475" y="1052"/>
                    </a:lnTo>
                    <a:lnTo>
                      <a:pt x="398" y="1041"/>
                    </a:lnTo>
                    <a:lnTo>
                      <a:pt x="321" y="1020"/>
                    </a:lnTo>
                    <a:lnTo>
                      <a:pt x="256" y="1020"/>
                    </a:lnTo>
                    <a:lnTo>
                      <a:pt x="149" y="1004"/>
                    </a:lnTo>
                    <a:lnTo>
                      <a:pt x="89" y="980"/>
                    </a:lnTo>
                    <a:lnTo>
                      <a:pt x="11" y="980"/>
                    </a:lnTo>
                    <a:lnTo>
                      <a:pt x="25" y="890"/>
                    </a:lnTo>
                    <a:lnTo>
                      <a:pt x="18" y="795"/>
                    </a:lnTo>
                    <a:lnTo>
                      <a:pt x="18" y="715"/>
                    </a:lnTo>
                    <a:lnTo>
                      <a:pt x="25" y="618"/>
                    </a:lnTo>
                    <a:lnTo>
                      <a:pt x="25" y="591"/>
                    </a:lnTo>
                    <a:lnTo>
                      <a:pt x="25" y="529"/>
                    </a:lnTo>
                    <a:lnTo>
                      <a:pt x="25" y="465"/>
                    </a:lnTo>
                    <a:lnTo>
                      <a:pt x="18" y="393"/>
                    </a:lnTo>
                    <a:lnTo>
                      <a:pt x="11" y="305"/>
                    </a:lnTo>
                    <a:lnTo>
                      <a:pt x="18" y="206"/>
                    </a:lnTo>
                    <a:lnTo>
                      <a:pt x="18" y="160"/>
                    </a:lnTo>
                    <a:lnTo>
                      <a:pt x="0" y="82"/>
                    </a:lnTo>
                    <a:lnTo>
                      <a:pt x="0" y="14"/>
                    </a:lnTo>
                    <a:lnTo>
                      <a:pt x="11" y="0"/>
                    </a:lnTo>
                    <a:close/>
                  </a:path>
                </a:pathLst>
              </a:custGeom>
              <a:solidFill>
                <a:srgbClr val="DCDCDC"/>
              </a:solidFill>
              <a:ln w="7938">
                <a:solidFill>
                  <a:srgbClr val="000000"/>
                </a:solidFill>
                <a:prstDash val="solid"/>
                <a:round/>
                <a:headEnd/>
                <a:tailEnd/>
              </a:ln>
            </p:spPr>
            <p:txBody>
              <a:bodyPr/>
              <a:lstStyle/>
              <a:p>
                <a:endParaRPr lang="zh-CN" altLang="en-US"/>
              </a:p>
            </p:txBody>
          </p:sp>
          <p:sp>
            <p:nvSpPr>
              <p:cNvPr id="145588" name="Rectangle 141"/>
              <p:cNvSpPr>
                <a:spLocks noChangeArrowheads="1"/>
              </p:cNvSpPr>
              <p:nvPr/>
            </p:nvSpPr>
            <p:spPr bwMode="auto">
              <a:xfrm>
                <a:off x="2019" y="2239"/>
                <a:ext cx="318" cy="7"/>
              </a:xfrm>
              <a:prstGeom prst="rect">
                <a:avLst/>
              </a:prstGeom>
              <a:solidFill>
                <a:srgbClr val="0000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89" name="Rectangle 142"/>
              <p:cNvSpPr>
                <a:spLocks noChangeArrowheads="1"/>
              </p:cNvSpPr>
              <p:nvPr/>
            </p:nvSpPr>
            <p:spPr bwMode="auto">
              <a:xfrm>
                <a:off x="2019" y="2231"/>
                <a:ext cx="318" cy="8"/>
              </a:xfrm>
              <a:prstGeom prst="rect">
                <a:avLst/>
              </a:prstGeom>
              <a:solidFill>
                <a:srgbClr val="0000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90" name="Rectangle 143"/>
              <p:cNvSpPr>
                <a:spLocks noChangeArrowheads="1"/>
              </p:cNvSpPr>
              <p:nvPr/>
            </p:nvSpPr>
            <p:spPr bwMode="auto">
              <a:xfrm>
                <a:off x="2019" y="2223"/>
                <a:ext cx="318" cy="8"/>
              </a:xfrm>
              <a:prstGeom prst="rect">
                <a:avLst/>
              </a:prstGeom>
              <a:solidFill>
                <a:srgbClr val="0000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91" name="Rectangle 144"/>
              <p:cNvSpPr>
                <a:spLocks noChangeArrowheads="1"/>
              </p:cNvSpPr>
              <p:nvPr/>
            </p:nvSpPr>
            <p:spPr bwMode="auto">
              <a:xfrm>
                <a:off x="2019" y="2216"/>
                <a:ext cx="318" cy="7"/>
              </a:xfrm>
              <a:prstGeom prst="rect">
                <a:avLst/>
              </a:prstGeom>
              <a:solidFill>
                <a:srgbClr val="0000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92" name="Rectangle 145"/>
              <p:cNvSpPr>
                <a:spLocks noChangeArrowheads="1"/>
              </p:cNvSpPr>
              <p:nvPr/>
            </p:nvSpPr>
            <p:spPr bwMode="auto">
              <a:xfrm>
                <a:off x="2019" y="2208"/>
                <a:ext cx="318" cy="8"/>
              </a:xfrm>
              <a:prstGeom prst="rect">
                <a:avLst/>
              </a:prstGeom>
              <a:solidFill>
                <a:srgbClr val="0000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93" name="Rectangle 146"/>
              <p:cNvSpPr>
                <a:spLocks noChangeArrowheads="1"/>
              </p:cNvSpPr>
              <p:nvPr/>
            </p:nvSpPr>
            <p:spPr bwMode="auto">
              <a:xfrm>
                <a:off x="2019" y="2200"/>
                <a:ext cx="318" cy="8"/>
              </a:xfrm>
              <a:prstGeom prst="rect">
                <a:avLst/>
              </a:prstGeom>
              <a:solidFill>
                <a:srgbClr val="0000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94" name="Rectangle 147"/>
              <p:cNvSpPr>
                <a:spLocks noChangeArrowheads="1"/>
              </p:cNvSpPr>
              <p:nvPr/>
            </p:nvSpPr>
            <p:spPr bwMode="auto">
              <a:xfrm>
                <a:off x="2019" y="2193"/>
                <a:ext cx="318" cy="7"/>
              </a:xfrm>
              <a:prstGeom prst="rect">
                <a:avLst/>
              </a:prstGeom>
              <a:solidFill>
                <a:srgbClr val="0000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95" name="Rectangle 148"/>
              <p:cNvSpPr>
                <a:spLocks noChangeArrowheads="1"/>
              </p:cNvSpPr>
              <p:nvPr/>
            </p:nvSpPr>
            <p:spPr bwMode="auto">
              <a:xfrm>
                <a:off x="2019" y="2185"/>
                <a:ext cx="318" cy="8"/>
              </a:xfrm>
              <a:prstGeom prst="rect">
                <a:avLst/>
              </a:prstGeom>
              <a:solidFill>
                <a:srgbClr val="0000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96" name="Rectangle 149"/>
              <p:cNvSpPr>
                <a:spLocks noChangeArrowheads="1"/>
              </p:cNvSpPr>
              <p:nvPr/>
            </p:nvSpPr>
            <p:spPr bwMode="auto">
              <a:xfrm>
                <a:off x="2019" y="2177"/>
                <a:ext cx="318" cy="8"/>
              </a:xfrm>
              <a:prstGeom prst="rect">
                <a:avLst/>
              </a:prstGeom>
              <a:solidFill>
                <a:srgbClr val="0000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97" name="Rectangle 150"/>
              <p:cNvSpPr>
                <a:spLocks noChangeArrowheads="1"/>
              </p:cNvSpPr>
              <p:nvPr/>
            </p:nvSpPr>
            <p:spPr bwMode="auto">
              <a:xfrm>
                <a:off x="2019" y="2170"/>
                <a:ext cx="318" cy="7"/>
              </a:xfrm>
              <a:prstGeom prst="rect">
                <a:avLst/>
              </a:prstGeom>
              <a:solidFill>
                <a:srgbClr val="0000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98" name="Rectangle 151"/>
              <p:cNvSpPr>
                <a:spLocks noChangeArrowheads="1"/>
              </p:cNvSpPr>
              <p:nvPr/>
            </p:nvSpPr>
            <p:spPr bwMode="auto">
              <a:xfrm>
                <a:off x="2019" y="2162"/>
                <a:ext cx="318" cy="8"/>
              </a:xfrm>
              <a:prstGeom prst="rect">
                <a:avLst/>
              </a:prstGeom>
              <a:solidFill>
                <a:srgbClr val="0000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99" name="Rectangle 152"/>
              <p:cNvSpPr>
                <a:spLocks noChangeArrowheads="1"/>
              </p:cNvSpPr>
              <p:nvPr/>
            </p:nvSpPr>
            <p:spPr bwMode="auto">
              <a:xfrm>
                <a:off x="2019" y="2147"/>
                <a:ext cx="318" cy="7"/>
              </a:xfrm>
              <a:prstGeom prst="rect">
                <a:avLst/>
              </a:prstGeom>
              <a:solidFill>
                <a:srgbClr val="000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00" name="Rectangle 153"/>
              <p:cNvSpPr>
                <a:spLocks noChangeArrowheads="1"/>
              </p:cNvSpPr>
              <p:nvPr/>
            </p:nvSpPr>
            <p:spPr bwMode="auto">
              <a:xfrm>
                <a:off x="2019" y="2139"/>
                <a:ext cx="318" cy="8"/>
              </a:xfrm>
              <a:prstGeom prst="rect">
                <a:avLst/>
              </a:prstGeom>
              <a:solidFill>
                <a:srgbClr val="0000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01" name="Rectangle 154"/>
              <p:cNvSpPr>
                <a:spLocks noChangeArrowheads="1"/>
              </p:cNvSpPr>
              <p:nvPr/>
            </p:nvSpPr>
            <p:spPr bwMode="auto">
              <a:xfrm>
                <a:off x="2019" y="2131"/>
                <a:ext cx="318" cy="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02" name="Rectangle 155"/>
              <p:cNvSpPr>
                <a:spLocks noChangeArrowheads="1"/>
              </p:cNvSpPr>
              <p:nvPr/>
            </p:nvSpPr>
            <p:spPr bwMode="auto">
              <a:xfrm>
                <a:off x="2019" y="2123"/>
                <a:ext cx="318" cy="8"/>
              </a:xfrm>
              <a:prstGeom prst="rect">
                <a:avLst/>
              </a:prstGeom>
              <a:solidFill>
                <a:srgbClr val="0000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03" name="Rectangle 156"/>
              <p:cNvSpPr>
                <a:spLocks noChangeArrowheads="1"/>
              </p:cNvSpPr>
              <p:nvPr/>
            </p:nvSpPr>
            <p:spPr bwMode="auto">
              <a:xfrm>
                <a:off x="2019" y="2115"/>
                <a:ext cx="318" cy="8"/>
              </a:xfrm>
              <a:prstGeom prst="rect">
                <a:avLst/>
              </a:prstGeom>
              <a:solidFill>
                <a:srgbClr val="000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04" name="Rectangle 157"/>
              <p:cNvSpPr>
                <a:spLocks noChangeArrowheads="1"/>
              </p:cNvSpPr>
              <p:nvPr/>
            </p:nvSpPr>
            <p:spPr bwMode="auto">
              <a:xfrm>
                <a:off x="2019" y="2100"/>
                <a:ext cx="318" cy="8"/>
              </a:xfrm>
              <a:prstGeom prst="rect">
                <a:avLst/>
              </a:prstGeom>
              <a:solidFill>
                <a:srgbClr val="0000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05" name="Rectangle 158"/>
              <p:cNvSpPr>
                <a:spLocks noChangeArrowheads="1"/>
              </p:cNvSpPr>
              <p:nvPr/>
            </p:nvSpPr>
            <p:spPr bwMode="auto">
              <a:xfrm>
                <a:off x="2019" y="2092"/>
                <a:ext cx="318" cy="8"/>
              </a:xfrm>
              <a:prstGeom prst="rect">
                <a:avLst/>
              </a:prstGeom>
              <a:solidFill>
                <a:srgbClr val="0000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06" name="Rectangle 159"/>
              <p:cNvSpPr>
                <a:spLocks noChangeArrowheads="1"/>
              </p:cNvSpPr>
              <p:nvPr/>
            </p:nvSpPr>
            <p:spPr bwMode="auto">
              <a:xfrm>
                <a:off x="2019" y="2085"/>
                <a:ext cx="318" cy="7"/>
              </a:xfrm>
              <a:prstGeom prst="rect">
                <a:avLst/>
              </a:prstGeom>
              <a:solidFill>
                <a:srgbClr val="0000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07" name="Rectangle 160"/>
              <p:cNvSpPr>
                <a:spLocks noChangeArrowheads="1"/>
              </p:cNvSpPr>
              <p:nvPr/>
            </p:nvSpPr>
            <p:spPr bwMode="auto">
              <a:xfrm>
                <a:off x="2019" y="2077"/>
                <a:ext cx="318" cy="8"/>
              </a:xfrm>
              <a:prstGeom prst="rect">
                <a:avLst/>
              </a:prstGeom>
              <a:solidFill>
                <a:srgbClr val="0000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08" name="Rectangle 161"/>
              <p:cNvSpPr>
                <a:spLocks noChangeArrowheads="1"/>
              </p:cNvSpPr>
              <p:nvPr/>
            </p:nvSpPr>
            <p:spPr bwMode="auto">
              <a:xfrm>
                <a:off x="2019" y="2069"/>
                <a:ext cx="318" cy="8"/>
              </a:xfrm>
              <a:prstGeom prst="rect">
                <a:avLst/>
              </a:prstGeom>
              <a:solidFill>
                <a:srgbClr val="0000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09" name="Rectangle 162"/>
              <p:cNvSpPr>
                <a:spLocks noChangeArrowheads="1"/>
              </p:cNvSpPr>
              <p:nvPr/>
            </p:nvSpPr>
            <p:spPr bwMode="auto">
              <a:xfrm>
                <a:off x="2019" y="2054"/>
                <a:ext cx="318" cy="8"/>
              </a:xfrm>
              <a:prstGeom prst="rect">
                <a:avLst/>
              </a:prstGeom>
              <a:solidFill>
                <a:srgbClr val="000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10" name="Rectangle 163"/>
              <p:cNvSpPr>
                <a:spLocks noChangeArrowheads="1"/>
              </p:cNvSpPr>
              <p:nvPr/>
            </p:nvSpPr>
            <p:spPr bwMode="auto">
              <a:xfrm>
                <a:off x="2019" y="2046"/>
                <a:ext cx="318" cy="8"/>
              </a:xfrm>
              <a:prstGeom prst="rect">
                <a:avLst/>
              </a:prstGeom>
              <a:solidFill>
                <a:srgbClr val="0000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11" name="Rectangle 164"/>
              <p:cNvSpPr>
                <a:spLocks noChangeArrowheads="1"/>
              </p:cNvSpPr>
              <p:nvPr/>
            </p:nvSpPr>
            <p:spPr bwMode="auto">
              <a:xfrm>
                <a:off x="2019" y="2039"/>
                <a:ext cx="318" cy="7"/>
              </a:xfrm>
              <a:prstGeom prst="rect">
                <a:avLst/>
              </a:prstGeom>
              <a:solidFill>
                <a:srgbClr val="0000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12" name="Rectangle 165"/>
              <p:cNvSpPr>
                <a:spLocks noChangeArrowheads="1"/>
              </p:cNvSpPr>
              <p:nvPr/>
            </p:nvSpPr>
            <p:spPr bwMode="auto">
              <a:xfrm>
                <a:off x="2019" y="2031"/>
                <a:ext cx="318" cy="8"/>
              </a:xfrm>
              <a:prstGeom prst="rect">
                <a:avLst/>
              </a:prstGeom>
              <a:solidFill>
                <a:srgbClr val="0000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13" name="Rectangle 166"/>
              <p:cNvSpPr>
                <a:spLocks noChangeArrowheads="1"/>
              </p:cNvSpPr>
              <p:nvPr/>
            </p:nvSpPr>
            <p:spPr bwMode="auto">
              <a:xfrm>
                <a:off x="2019" y="2023"/>
                <a:ext cx="318" cy="8"/>
              </a:xfrm>
              <a:prstGeom prst="rect">
                <a:avLst/>
              </a:prstGeom>
              <a:solidFill>
                <a:srgbClr val="0000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14" name="Rectangle 167"/>
              <p:cNvSpPr>
                <a:spLocks noChangeArrowheads="1"/>
              </p:cNvSpPr>
              <p:nvPr/>
            </p:nvSpPr>
            <p:spPr bwMode="auto">
              <a:xfrm>
                <a:off x="2019" y="2016"/>
                <a:ext cx="318" cy="7"/>
              </a:xfrm>
              <a:prstGeom prst="rect">
                <a:avLst/>
              </a:prstGeom>
              <a:solidFill>
                <a:srgbClr val="0000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15" name="Rectangle 168"/>
              <p:cNvSpPr>
                <a:spLocks noChangeArrowheads="1"/>
              </p:cNvSpPr>
              <p:nvPr/>
            </p:nvSpPr>
            <p:spPr bwMode="auto">
              <a:xfrm>
                <a:off x="2019" y="2008"/>
                <a:ext cx="318" cy="8"/>
              </a:xfrm>
              <a:prstGeom prst="rect">
                <a:avLst/>
              </a:prstGeom>
              <a:solidFill>
                <a:srgbClr val="0000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16" name="Rectangle 169"/>
              <p:cNvSpPr>
                <a:spLocks noChangeArrowheads="1"/>
              </p:cNvSpPr>
              <p:nvPr/>
            </p:nvSpPr>
            <p:spPr bwMode="auto">
              <a:xfrm>
                <a:off x="2019" y="2000"/>
                <a:ext cx="318" cy="8"/>
              </a:xfrm>
              <a:prstGeom prst="rect">
                <a:avLst/>
              </a:prstGeom>
              <a:solidFill>
                <a:srgbClr val="0000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17" name="Rectangle 170"/>
              <p:cNvSpPr>
                <a:spLocks noChangeArrowheads="1"/>
              </p:cNvSpPr>
              <p:nvPr/>
            </p:nvSpPr>
            <p:spPr bwMode="auto">
              <a:xfrm>
                <a:off x="2019" y="1993"/>
                <a:ext cx="318" cy="7"/>
              </a:xfrm>
              <a:prstGeom prst="rect">
                <a:avLst/>
              </a:prstGeom>
              <a:solidFill>
                <a:srgbClr val="0000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18" name="Rectangle 171"/>
              <p:cNvSpPr>
                <a:spLocks noChangeArrowheads="1"/>
              </p:cNvSpPr>
              <p:nvPr/>
            </p:nvSpPr>
            <p:spPr bwMode="auto">
              <a:xfrm>
                <a:off x="2019" y="1985"/>
                <a:ext cx="318" cy="8"/>
              </a:xfrm>
              <a:prstGeom prst="rect">
                <a:avLst/>
              </a:prstGeom>
              <a:solidFill>
                <a:srgbClr val="0000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19" name="Rectangle 172"/>
              <p:cNvSpPr>
                <a:spLocks noChangeArrowheads="1"/>
              </p:cNvSpPr>
              <p:nvPr/>
            </p:nvSpPr>
            <p:spPr bwMode="auto">
              <a:xfrm>
                <a:off x="2019" y="1977"/>
                <a:ext cx="318" cy="8"/>
              </a:xfrm>
              <a:prstGeom prst="rect">
                <a:avLst/>
              </a:prstGeom>
              <a:solidFill>
                <a:srgbClr val="0000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20" name="Rectangle 173"/>
              <p:cNvSpPr>
                <a:spLocks noChangeArrowheads="1"/>
              </p:cNvSpPr>
              <p:nvPr/>
            </p:nvSpPr>
            <p:spPr bwMode="auto">
              <a:xfrm>
                <a:off x="2019" y="1970"/>
                <a:ext cx="318" cy="7"/>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21" name="Freeform 174"/>
              <p:cNvSpPr>
                <a:spLocks/>
              </p:cNvSpPr>
              <p:nvPr/>
            </p:nvSpPr>
            <p:spPr bwMode="auto">
              <a:xfrm>
                <a:off x="2019" y="1970"/>
                <a:ext cx="318" cy="276"/>
              </a:xfrm>
              <a:custGeom>
                <a:avLst/>
                <a:gdLst>
                  <a:gd name="T0" fmla="*/ 0 w 955"/>
                  <a:gd name="T1" fmla="*/ 0 h 830"/>
                  <a:gd name="T2" fmla="*/ 2 w 955"/>
                  <a:gd name="T3" fmla="*/ 0 h 830"/>
                  <a:gd name="T4" fmla="*/ 2 w 955"/>
                  <a:gd name="T5" fmla="*/ 0 h 830"/>
                  <a:gd name="T6" fmla="*/ 4 w 955"/>
                  <a:gd name="T7" fmla="*/ 0 h 830"/>
                  <a:gd name="T8" fmla="*/ 5 w 955"/>
                  <a:gd name="T9" fmla="*/ 0 h 830"/>
                  <a:gd name="T10" fmla="*/ 7 w 955"/>
                  <a:gd name="T11" fmla="*/ 0 h 830"/>
                  <a:gd name="T12" fmla="*/ 9 w 955"/>
                  <a:gd name="T13" fmla="*/ 0 h 830"/>
                  <a:gd name="T14" fmla="*/ 10 w 955"/>
                  <a:gd name="T15" fmla="*/ 1 h 830"/>
                  <a:gd name="T16" fmla="*/ 11 w 955"/>
                  <a:gd name="T17" fmla="*/ 1 h 830"/>
                  <a:gd name="T18" fmla="*/ 12 w 955"/>
                  <a:gd name="T19" fmla="*/ 1 h 830"/>
                  <a:gd name="T20" fmla="*/ 12 w 955"/>
                  <a:gd name="T21" fmla="*/ 2 h 830"/>
                  <a:gd name="T22" fmla="*/ 12 w 955"/>
                  <a:gd name="T23" fmla="*/ 3 h 830"/>
                  <a:gd name="T24" fmla="*/ 11 w 955"/>
                  <a:gd name="T25" fmla="*/ 4 h 830"/>
                  <a:gd name="T26" fmla="*/ 11 w 955"/>
                  <a:gd name="T27" fmla="*/ 5 h 830"/>
                  <a:gd name="T28" fmla="*/ 12 w 955"/>
                  <a:gd name="T29" fmla="*/ 5 h 830"/>
                  <a:gd name="T30" fmla="*/ 11 w 955"/>
                  <a:gd name="T31" fmla="*/ 7 h 830"/>
                  <a:gd name="T32" fmla="*/ 11 w 955"/>
                  <a:gd name="T33" fmla="*/ 9 h 830"/>
                  <a:gd name="T34" fmla="*/ 11 w 955"/>
                  <a:gd name="T35" fmla="*/ 10 h 830"/>
                  <a:gd name="T36" fmla="*/ 11 w 955"/>
                  <a:gd name="T37" fmla="*/ 10 h 830"/>
                  <a:gd name="T38" fmla="*/ 10 w 955"/>
                  <a:gd name="T39" fmla="*/ 10 h 830"/>
                  <a:gd name="T40" fmla="*/ 9 w 955"/>
                  <a:gd name="T41" fmla="*/ 10 h 830"/>
                  <a:gd name="T42" fmla="*/ 7 w 955"/>
                  <a:gd name="T43" fmla="*/ 10 h 830"/>
                  <a:gd name="T44" fmla="*/ 7 w 955"/>
                  <a:gd name="T45" fmla="*/ 10 h 830"/>
                  <a:gd name="T46" fmla="*/ 6 w 955"/>
                  <a:gd name="T47" fmla="*/ 9 h 830"/>
                  <a:gd name="T48" fmla="*/ 5 w 955"/>
                  <a:gd name="T49" fmla="*/ 9 h 830"/>
                  <a:gd name="T50" fmla="*/ 4 w 955"/>
                  <a:gd name="T51" fmla="*/ 9 h 830"/>
                  <a:gd name="T52" fmla="*/ 3 w 955"/>
                  <a:gd name="T53" fmla="*/ 9 h 830"/>
                  <a:gd name="T54" fmla="*/ 2 w 955"/>
                  <a:gd name="T55" fmla="*/ 9 h 830"/>
                  <a:gd name="T56" fmla="*/ 1 w 955"/>
                  <a:gd name="T57" fmla="*/ 9 h 830"/>
                  <a:gd name="T58" fmla="*/ 0 w 955"/>
                  <a:gd name="T59" fmla="*/ 9 h 830"/>
                  <a:gd name="T60" fmla="*/ 0 w 955"/>
                  <a:gd name="T61" fmla="*/ 8 h 830"/>
                  <a:gd name="T62" fmla="*/ 0 w 955"/>
                  <a:gd name="T63" fmla="*/ 7 h 830"/>
                  <a:gd name="T64" fmla="*/ 0 w 955"/>
                  <a:gd name="T65" fmla="*/ 6 h 830"/>
                  <a:gd name="T66" fmla="*/ 0 w 955"/>
                  <a:gd name="T67" fmla="*/ 4 h 830"/>
                  <a:gd name="T68" fmla="*/ 0 w 955"/>
                  <a:gd name="T69" fmla="*/ 3 h 830"/>
                  <a:gd name="T70" fmla="*/ 0 w 955"/>
                  <a:gd name="T71" fmla="*/ 1 h 830"/>
                  <a:gd name="T72" fmla="*/ 0 w 955"/>
                  <a:gd name="T73" fmla="*/ 0 h 830"/>
                  <a:gd name="T74" fmla="*/ 0 w 955"/>
                  <a:gd name="T75" fmla="*/ 0 h 83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955" h="830">
                    <a:moveTo>
                      <a:pt x="4" y="0"/>
                    </a:moveTo>
                    <a:lnTo>
                      <a:pt x="160" y="7"/>
                    </a:lnTo>
                    <a:lnTo>
                      <a:pt x="195" y="31"/>
                    </a:lnTo>
                    <a:lnTo>
                      <a:pt x="323" y="31"/>
                    </a:lnTo>
                    <a:lnTo>
                      <a:pt x="421" y="31"/>
                    </a:lnTo>
                    <a:lnTo>
                      <a:pt x="563" y="39"/>
                    </a:lnTo>
                    <a:lnTo>
                      <a:pt x="697" y="39"/>
                    </a:lnTo>
                    <a:lnTo>
                      <a:pt x="819" y="66"/>
                    </a:lnTo>
                    <a:lnTo>
                      <a:pt x="898" y="58"/>
                    </a:lnTo>
                    <a:lnTo>
                      <a:pt x="946" y="66"/>
                    </a:lnTo>
                    <a:lnTo>
                      <a:pt x="946" y="158"/>
                    </a:lnTo>
                    <a:lnTo>
                      <a:pt x="946" y="263"/>
                    </a:lnTo>
                    <a:lnTo>
                      <a:pt x="931" y="311"/>
                    </a:lnTo>
                    <a:lnTo>
                      <a:pt x="931" y="391"/>
                    </a:lnTo>
                    <a:lnTo>
                      <a:pt x="955" y="423"/>
                    </a:lnTo>
                    <a:lnTo>
                      <a:pt x="915" y="570"/>
                    </a:lnTo>
                    <a:lnTo>
                      <a:pt x="915" y="705"/>
                    </a:lnTo>
                    <a:lnTo>
                      <a:pt x="931" y="785"/>
                    </a:lnTo>
                    <a:lnTo>
                      <a:pt x="931" y="830"/>
                    </a:lnTo>
                    <a:lnTo>
                      <a:pt x="819" y="810"/>
                    </a:lnTo>
                    <a:lnTo>
                      <a:pt x="759" y="810"/>
                    </a:lnTo>
                    <a:lnTo>
                      <a:pt x="590" y="785"/>
                    </a:lnTo>
                    <a:lnTo>
                      <a:pt x="563" y="785"/>
                    </a:lnTo>
                    <a:lnTo>
                      <a:pt x="458" y="769"/>
                    </a:lnTo>
                    <a:lnTo>
                      <a:pt x="385" y="769"/>
                    </a:lnTo>
                    <a:lnTo>
                      <a:pt x="323" y="752"/>
                    </a:lnTo>
                    <a:lnTo>
                      <a:pt x="210" y="752"/>
                    </a:lnTo>
                    <a:lnTo>
                      <a:pt x="190" y="752"/>
                    </a:lnTo>
                    <a:lnTo>
                      <a:pt x="76" y="730"/>
                    </a:lnTo>
                    <a:lnTo>
                      <a:pt x="23" y="730"/>
                    </a:lnTo>
                    <a:lnTo>
                      <a:pt x="12" y="656"/>
                    </a:lnTo>
                    <a:lnTo>
                      <a:pt x="23" y="557"/>
                    </a:lnTo>
                    <a:lnTo>
                      <a:pt x="12" y="470"/>
                    </a:lnTo>
                    <a:lnTo>
                      <a:pt x="12" y="311"/>
                    </a:lnTo>
                    <a:lnTo>
                      <a:pt x="4" y="249"/>
                    </a:lnTo>
                    <a:lnTo>
                      <a:pt x="23" y="120"/>
                    </a:lnTo>
                    <a:lnTo>
                      <a:pt x="0"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22" name="Rectangle 175"/>
              <p:cNvSpPr>
                <a:spLocks noChangeArrowheads="1"/>
              </p:cNvSpPr>
              <p:nvPr/>
            </p:nvSpPr>
            <p:spPr bwMode="auto">
              <a:xfrm>
                <a:off x="2019" y="2239"/>
                <a:ext cx="318" cy="7"/>
              </a:xfrm>
              <a:prstGeom prst="rect">
                <a:avLst/>
              </a:prstGeom>
              <a:solidFill>
                <a:srgbClr val="0000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23" name="Rectangle 176"/>
              <p:cNvSpPr>
                <a:spLocks noChangeArrowheads="1"/>
              </p:cNvSpPr>
              <p:nvPr/>
            </p:nvSpPr>
            <p:spPr bwMode="auto">
              <a:xfrm>
                <a:off x="2019" y="2231"/>
                <a:ext cx="318" cy="8"/>
              </a:xfrm>
              <a:prstGeom prst="rect">
                <a:avLst/>
              </a:prstGeom>
              <a:solidFill>
                <a:srgbClr val="0000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24" name="Rectangle 177"/>
              <p:cNvSpPr>
                <a:spLocks noChangeArrowheads="1"/>
              </p:cNvSpPr>
              <p:nvPr/>
            </p:nvSpPr>
            <p:spPr bwMode="auto">
              <a:xfrm>
                <a:off x="2019" y="2223"/>
                <a:ext cx="318" cy="8"/>
              </a:xfrm>
              <a:prstGeom prst="rect">
                <a:avLst/>
              </a:prstGeom>
              <a:solidFill>
                <a:srgbClr val="0000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25" name="Rectangle 178"/>
              <p:cNvSpPr>
                <a:spLocks noChangeArrowheads="1"/>
              </p:cNvSpPr>
              <p:nvPr/>
            </p:nvSpPr>
            <p:spPr bwMode="auto">
              <a:xfrm>
                <a:off x="2019" y="2216"/>
                <a:ext cx="318" cy="7"/>
              </a:xfrm>
              <a:prstGeom prst="rect">
                <a:avLst/>
              </a:prstGeom>
              <a:solidFill>
                <a:srgbClr val="0000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26" name="Rectangle 179"/>
              <p:cNvSpPr>
                <a:spLocks noChangeArrowheads="1"/>
              </p:cNvSpPr>
              <p:nvPr/>
            </p:nvSpPr>
            <p:spPr bwMode="auto">
              <a:xfrm>
                <a:off x="2019" y="2208"/>
                <a:ext cx="318" cy="8"/>
              </a:xfrm>
              <a:prstGeom prst="rect">
                <a:avLst/>
              </a:prstGeom>
              <a:solidFill>
                <a:srgbClr val="0000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27" name="Rectangle 180"/>
              <p:cNvSpPr>
                <a:spLocks noChangeArrowheads="1"/>
              </p:cNvSpPr>
              <p:nvPr/>
            </p:nvSpPr>
            <p:spPr bwMode="auto">
              <a:xfrm>
                <a:off x="2019" y="2200"/>
                <a:ext cx="318" cy="8"/>
              </a:xfrm>
              <a:prstGeom prst="rect">
                <a:avLst/>
              </a:prstGeom>
              <a:solidFill>
                <a:srgbClr val="0000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28" name="Rectangle 181"/>
              <p:cNvSpPr>
                <a:spLocks noChangeArrowheads="1"/>
              </p:cNvSpPr>
              <p:nvPr/>
            </p:nvSpPr>
            <p:spPr bwMode="auto">
              <a:xfrm>
                <a:off x="2019" y="2193"/>
                <a:ext cx="318" cy="7"/>
              </a:xfrm>
              <a:prstGeom prst="rect">
                <a:avLst/>
              </a:prstGeom>
              <a:solidFill>
                <a:srgbClr val="0000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29" name="Rectangle 182"/>
              <p:cNvSpPr>
                <a:spLocks noChangeArrowheads="1"/>
              </p:cNvSpPr>
              <p:nvPr/>
            </p:nvSpPr>
            <p:spPr bwMode="auto">
              <a:xfrm>
                <a:off x="2019" y="2185"/>
                <a:ext cx="318" cy="8"/>
              </a:xfrm>
              <a:prstGeom prst="rect">
                <a:avLst/>
              </a:prstGeom>
              <a:solidFill>
                <a:srgbClr val="0000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30" name="Rectangle 183"/>
              <p:cNvSpPr>
                <a:spLocks noChangeArrowheads="1"/>
              </p:cNvSpPr>
              <p:nvPr/>
            </p:nvSpPr>
            <p:spPr bwMode="auto">
              <a:xfrm>
                <a:off x="2019" y="2177"/>
                <a:ext cx="318" cy="8"/>
              </a:xfrm>
              <a:prstGeom prst="rect">
                <a:avLst/>
              </a:prstGeom>
              <a:solidFill>
                <a:srgbClr val="0000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31" name="Rectangle 184"/>
              <p:cNvSpPr>
                <a:spLocks noChangeArrowheads="1"/>
              </p:cNvSpPr>
              <p:nvPr/>
            </p:nvSpPr>
            <p:spPr bwMode="auto">
              <a:xfrm>
                <a:off x="2019" y="2170"/>
                <a:ext cx="318" cy="7"/>
              </a:xfrm>
              <a:prstGeom prst="rect">
                <a:avLst/>
              </a:prstGeom>
              <a:solidFill>
                <a:srgbClr val="0000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32" name="Rectangle 185"/>
              <p:cNvSpPr>
                <a:spLocks noChangeArrowheads="1"/>
              </p:cNvSpPr>
              <p:nvPr/>
            </p:nvSpPr>
            <p:spPr bwMode="auto">
              <a:xfrm>
                <a:off x="2019" y="2162"/>
                <a:ext cx="318" cy="8"/>
              </a:xfrm>
              <a:prstGeom prst="rect">
                <a:avLst/>
              </a:prstGeom>
              <a:solidFill>
                <a:srgbClr val="0000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33" name="Rectangle 186"/>
              <p:cNvSpPr>
                <a:spLocks noChangeArrowheads="1"/>
              </p:cNvSpPr>
              <p:nvPr/>
            </p:nvSpPr>
            <p:spPr bwMode="auto">
              <a:xfrm>
                <a:off x="2019" y="2147"/>
                <a:ext cx="318" cy="7"/>
              </a:xfrm>
              <a:prstGeom prst="rect">
                <a:avLst/>
              </a:prstGeom>
              <a:solidFill>
                <a:srgbClr val="000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34" name="Rectangle 187"/>
              <p:cNvSpPr>
                <a:spLocks noChangeArrowheads="1"/>
              </p:cNvSpPr>
              <p:nvPr/>
            </p:nvSpPr>
            <p:spPr bwMode="auto">
              <a:xfrm>
                <a:off x="2019" y="2139"/>
                <a:ext cx="318" cy="8"/>
              </a:xfrm>
              <a:prstGeom prst="rect">
                <a:avLst/>
              </a:prstGeom>
              <a:solidFill>
                <a:srgbClr val="0000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35" name="Rectangle 188"/>
              <p:cNvSpPr>
                <a:spLocks noChangeArrowheads="1"/>
              </p:cNvSpPr>
              <p:nvPr/>
            </p:nvSpPr>
            <p:spPr bwMode="auto">
              <a:xfrm>
                <a:off x="2019" y="2131"/>
                <a:ext cx="318" cy="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36" name="Rectangle 189"/>
              <p:cNvSpPr>
                <a:spLocks noChangeArrowheads="1"/>
              </p:cNvSpPr>
              <p:nvPr/>
            </p:nvSpPr>
            <p:spPr bwMode="auto">
              <a:xfrm>
                <a:off x="2019" y="2123"/>
                <a:ext cx="318" cy="8"/>
              </a:xfrm>
              <a:prstGeom prst="rect">
                <a:avLst/>
              </a:prstGeom>
              <a:solidFill>
                <a:srgbClr val="0000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37" name="Rectangle 190"/>
              <p:cNvSpPr>
                <a:spLocks noChangeArrowheads="1"/>
              </p:cNvSpPr>
              <p:nvPr/>
            </p:nvSpPr>
            <p:spPr bwMode="auto">
              <a:xfrm>
                <a:off x="2019" y="2115"/>
                <a:ext cx="318" cy="8"/>
              </a:xfrm>
              <a:prstGeom prst="rect">
                <a:avLst/>
              </a:prstGeom>
              <a:solidFill>
                <a:srgbClr val="000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38" name="Rectangle 191"/>
              <p:cNvSpPr>
                <a:spLocks noChangeArrowheads="1"/>
              </p:cNvSpPr>
              <p:nvPr/>
            </p:nvSpPr>
            <p:spPr bwMode="auto">
              <a:xfrm>
                <a:off x="2019" y="2100"/>
                <a:ext cx="318" cy="8"/>
              </a:xfrm>
              <a:prstGeom prst="rect">
                <a:avLst/>
              </a:prstGeom>
              <a:solidFill>
                <a:srgbClr val="0000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39" name="Rectangle 192"/>
              <p:cNvSpPr>
                <a:spLocks noChangeArrowheads="1"/>
              </p:cNvSpPr>
              <p:nvPr/>
            </p:nvSpPr>
            <p:spPr bwMode="auto">
              <a:xfrm>
                <a:off x="2019" y="2092"/>
                <a:ext cx="318" cy="8"/>
              </a:xfrm>
              <a:prstGeom prst="rect">
                <a:avLst/>
              </a:prstGeom>
              <a:solidFill>
                <a:srgbClr val="0000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40" name="Rectangle 193"/>
              <p:cNvSpPr>
                <a:spLocks noChangeArrowheads="1"/>
              </p:cNvSpPr>
              <p:nvPr/>
            </p:nvSpPr>
            <p:spPr bwMode="auto">
              <a:xfrm>
                <a:off x="2019" y="2085"/>
                <a:ext cx="318" cy="7"/>
              </a:xfrm>
              <a:prstGeom prst="rect">
                <a:avLst/>
              </a:prstGeom>
              <a:solidFill>
                <a:srgbClr val="0000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41" name="Rectangle 194"/>
              <p:cNvSpPr>
                <a:spLocks noChangeArrowheads="1"/>
              </p:cNvSpPr>
              <p:nvPr/>
            </p:nvSpPr>
            <p:spPr bwMode="auto">
              <a:xfrm>
                <a:off x="2019" y="2077"/>
                <a:ext cx="318" cy="8"/>
              </a:xfrm>
              <a:prstGeom prst="rect">
                <a:avLst/>
              </a:prstGeom>
              <a:solidFill>
                <a:srgbClr val="0000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42" name="Rectangle 195"/>
              <p:cNvSpPr>
                <a:spLocks noChangeArrowheads="1"/>
              </p:cNvSpPr>
              <p:nvPr/>
            </p:nvSpPr>
            <p:spPr bwMode="auto">
              <a:xfrm>
                <a:off x="2019" y="2069"/>
                <a:ext cx="318" cy="8"/>
              </a:xfrm>
              <a:prstGeom prst="rect">
                <a:avLst/>
              </a:prstGeom>
              <a:solidFill>
                <a:srgbClr val="0000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43" name="Rectangle 196"/>
              <p:cNvSpPr>
                <a:spLocks noChangeArrowheads="1"/>
              </p:cNvSpPr>
              <p:nvPr/>
            </p:nvSpPr>
            <p:spPr bwMode="auto">
              <a:xfrm>
                <a:off x="2019" y="2054"/>
                <a:ext cx="318" cy="8"/>
              </a:xfrm>
              <a:prstGeom prst="rect">
                <a:avLst/>
              </a:prstGeom>
              <a:solidFill>
                <a:srgbClr val="000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44" name="Rectangle 197"/>
              <p:cNvSpPr>
                <a:spLocks noChangeArrowheads="1"/>
              </p:cNvSpPr>
              <p:nvPr/>
            </p:nvSpPr>
            <p:spPr bwMode="auto">
              <a:xfrm>
                <a:off x="2019" y="2046"/>
                <a:ext cx="318" cy="8"/>
              </a:xfrm>
              <a:prstGeom prst="rect">
                <a:avLst/>
              </a:prstGeom>
              <a:solidFill>
                <a:srgbClr val="0000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45" name="Rectangle 198"/>
              <p:cNvSpPr>
                <a:spLocks noChangeArrowheads="1"/>
              </p:cNvSpPr>
              <p:nvPr/>
            </p:nvSpPr>
            <p:spPr bwMode="auto">
              <a:xfrm>
                <a:off x="2019" y="2039"/>
                <a:ext cx="318" cy="7"/>
              </a:xfrm>
              <a:prstGeom prst="rect">
                <a:avLst/>
              </a:prstGeom>
              <a:solidFill>
                <a:srgbClr val="0000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46" name="Rectangle 199"/>
              <p:cNvSpPr>
                <a:spLocks noChangeArrowheads="1"/>
              </p:cNvSpPr>
              <p:nvPr/>
            </p:nvSpPr>
            <p:spPr bwMode="auto">
              <a:xfrm>
                <a:off x="2019" y="2031"/>
                <a:ext cx="318" cy="8"/>
              </a:xfrm>
              <a:prstGeom prst="rect">
                <a:avLst/>
              </a:prstGeom>
              <a:solidFill>
                <a:srgbClr val="0000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47" name="Rectangle 200"/>
              <p:cNvSpPr>
                <a:spLocks noChangeArrowheads="1"/>
              </p:cNvSpPr>
              <p:nvPr/>
            </p:nvSpPr>
            <p:spPr bwMode="auto">
              <a:xfrm>
                <a:off x="2019" y="2023"/>
                <a:ext cx="318" cy="8"/>
              </a:xfrm>
              <a:prstGeom prst="rect">
                <a:avLst/>
              </a:prstGeom>
              <a:solidFill>
                <a:srgbClr val="0000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48" name="Rectangle 201"/>
              <p:cNvSpPr>
                <a:spLocks noChangeArrowheads="1"/>
              </p:cNvSpPr>
              <p:nvPr/>
            </p:nvSpPr>
            <p:spPr bwMode="auto">
              <a:xfrm>
                <a:off x="2019" y="2016"/>
                <a:ext cx="318" cy="7"/>
              </a:xfrm>
              <a:prstGeom prst="rect">
                <a:avLst/>
              </a:prstGeom>
              <a:solidFill>
                <a:srgbClr val="0000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49" name="Rectangle 202"/>
              <p:cNvSpPr>
                <a:spLocks noChangeArrowheads="1"/>
              </p:cNvSpPr>
              <p:nvPr/>
            </p:nvSpPr>
            <p:spPr bwMode="auto">
              <a:xfrm>
                <a:off x="2019" y="2008"/>
                <a:ext cx="318" cy="8"/>
              </a:xfrm>
              <a:prstGeom prst="rect">
                <a:avLst/>
              </a:prstGeom>
              <a:solidFill>
                <a:srgbClr val="0000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50" name="Rectangle 203"/>
              <p:cNvSpPr>
                <a:spLocks noChangeArrowheads="1"/>
              </p:cNvSpPr>
              <p:nvPr/>
            </p:nvSpPr>
            <p:spPr bwMode="auto">
              <a:xfrm>
                <a:off x="2019" y="2000"/>
                <a:ext cx="318" cy="8"/>
              </a:xfrm>
              <a:prstGeom prst="rect">
                <a:avLst/>
              </a:prstGeom>
              <a:solidFill>
                <a:srgbClr val="0000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51" name="Rectangle 204"/>
              <p:cNvSpPr>
                <a:spLocks noChangeArrowheads="1"/>
              </p:cNvSpPr>
              <p:nvPr/>
            </p:nvSpPr>
            <p:spPr bwMode="auto">
              <a:xfrm>
                <a:off x="2019" y="1993"/>
                <a:ext cx="318" cy="7"/>
              </a:xfrm>
              <a:prstGeom prst="rect">
                <a:avLst/>
              </a:prstGeom>
              <a:solidFill>
                <a:srgbClr val="0000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52" name="Rectangle 205"/>
              <p:cNvSpPr>
                <a:spLocks noChangeArrowheads="1"/>
              </p:cNvSpPr>
              <p:nvPr/>
            </p:nvSpPr>
            <p:spPr bwMode="auto">
              <a:xfrm>
                <a:off x="2019" y="1985"/>
                <a:ext cx="318" cy="8"/>
              </a:xfrm>
              <a:prstGeom prst="rect">
                <a:avLst/>
              </a:prstGeom>
              <a:solidFill>
                <a:srgbClr val="0000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53" name="Rectangle 206"/>
              <p:cNvSpPr>
                <a:spLocks noChangeArrowheads="1"/>
              </p:cNvSpPr>
              <p:nvPr/>
            </p:nvSpPr>
            <p:spPr bwMode="auto">
              <a:xfrm>
                <a:off x="2019" y="1977"/>
                <a:ext cx="318" cy="8"/>
              </a:xfrm>
              <a:prstGeom prst="rect">
                <a:avLst/>
              </a:prstGeom>
              <a:solidFill>
                <a:srgbClr val="0000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54" name="Rectangle 207"/>
              <p:cNvSpPr>
                <a:spLocks noChangeArrowheads="1"/>
              </p:cNvSpPr>
              <p:nvPr/>
            </p:nvSpPr>
            <p:spPr bwMode="auto">
              <a:xfrm>
                <a:off x="2019" y="1970"/>
                <a:ext cx="318" cy="7"/>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55" name="Freeform 208"/>
              <p:cNvSpPr>
                <a:spLocks/>
              </p:cNvSpPr>
              <p:nvPr/>
            </p:nvSpPr>
            <p:spPr bwMode="auto">
              <a:xfrm>
                <a:off x="2019" y="1970"/>
                <a:ext cx="318" cy="276"/>
              </a:xfrm>
              <a:custGeom>
                <a:avLst/>
                <a:gdLst>
                  <a:gd name="T0" fmla="*/ 0 w 955"/>
                  <a:gd name="T1" fmla="*/ 0 h 830"/>
                  <a:gd name="T2" fmla="*/ 2 w 955"/>
                  <a:gd name="T3" fmla="*/ 0 h 830"/>
                  <a:gd name="T4" fmla="*/ 2 w 955"/>
                  <a:gd name="T5" fmla="*/ 0 h 830"/>
                  <a:gd name="T6" fmla="*/ 4 w 955"/>
                  <a:gd name="T7" fmla="*/ 0 h 830"/>
                  <a:gd name="T8" fmla="*/ 5 w 955"/>
                  <a:gd name="T9" fmla="*/ 0 h 830"/>
                  <a:gd name="T10" fmla="*/ 7 w 955"/>
                  <a:gd name="T11" fmla="*/ 0 h 830"/>
                  <a:gd name="T12" fmla="*/ 9 w 955"/>
                  <a:gd name="T13" fmla="*/ 0 h 830"/>
                  <a:gd name="T14" fmla="*/ 10 w 955"/>
                  <a:gd name="T15" fmla="*/ 1 h 830"/>
                  <a:gd name="T16" fmla="*/ 11 w 955"/>
                  <a:gd name="T17" fmla="*/ 1 h 830"/>
                  <a:gd name="T18" fmla="*/ 12 w 955"/>
                  <a:gd name="T19" fmla="*/ 1 h 830"/>
                  <a:gd name="T20" fmla="*/ 12 w 955"/>
                  <a:gd name="T21" fmla="*/ 2 h 830"/>
                  <a:gd name="T22" fmla="*/ 12 w 955"/>
                  <a:gd name="T23" fmla="*/ 3 h 830"/>
                  <a:gd name="T24" fmla="*/ 11 w 955"/>
                  <a:gd name="T25" fmla="*/ 4 h 830"/>
                  <a:gd name="T26" fmla="*/ 11 w 955"/>
                  <a:gd name="T27" fmla="*/ 5 h 830"/>
                  <a:gd name="T28" fmla="*/ 12 w 955"/>
                  <a:gd name="T29" fmla="*/ 5 h 830"/>
                  <a:gd name="T30" fmla="*/ 11 w 955"/>
                  <a:gd name="T31" fmla="*/ 7 h 830"/>
                  <a:gd name="T32" fmla="*/ 11 w 955"/>
                  <a:gd name="T33" fmla="*/ 9 h 830"/>
                  <a:gd name="T34" fmla="*/ 11 w 955"/>
                  <a:gd name="T35" fmla="*/ 10 h 830"/>
                  <a:gd name="T36" fmla="*/ 11 w 955"/>
                  <a:gd name="T37" fmla="*/ 10 h 830"/>
                  <a:gd name="T38" fmla="*/ 10 w 955"/>
                  <a:gd name="T39" fmla="*/ 10 h 830"/>
                  <a:gd name="T40" fmla="*/ 9 w 955"/>
                  <a:gd name="T41" fmla="*/ 10 h 830"/>
                  <a:gd name="T42" fmla="*/ 7 w 955"/>
                  <a:gd name="T43" fmla="*/ 10 h 830"/>
                  <a:gd name="T44" fmla="*/ 7 w 955"/>
                  <a:gd name="T45" fmla="*/ 10 h 830"/>
                  <a:gd name="T46" fmla="*/ 6 w 955"/>
                  <a:gd name="T47" fmla="*/ 9 h 830"/>
                  <a:gd name="T48" fmla="*/ 5 w 955"/>
                  <a:gd name="T49" fmla="*/ 9 h 830"/>
                  <a:gd name="T50" fmla="*/ 4 w 955"/>
                  <a:gd name="T51" fmla="*/ 9 h 830"/>
                  <a:gd name="T52" fmla="*/ 3 w 955"/>
                  <a:gd name="T53" fmla="*/ 9 h 830"/>
                  <a:gd name="T54" fmla="*/ 2 w 955"/>
                  <a:gd name="T55" fmla="*/ 9 h 830"/>
                  <a:gd name="T56" fmla="*/ 1 w 955"/>
                  <a:gd name="T57" fmla="*/ 9 h 830"/>
                  <a:gd name="T58" fmla="*/ 0 w 955"/>
                  <a:gd name="T59" fmla="*/ 9 h 830"/>
                  <a:gd name="T60" fmla="*/ 0 w 955"/>
                  <a:gd name="T61" fmla="*/ 8 h 830"/>
                  <a:gd name="T62" fmla="*/ 0 w 955"/>
                  <a:gd name="T63" fmla="*/ 7 h 830"/>
                  <a:gd name="T64" fmla="*/ 0 w 955"/>
                  <a:gd name="T65" fmla="*/ 6 h 830"/>
                  <a:gd name="T66" fmla="*/ 0 w 955"/>
                  <a:gd name="T67" fmla="*/ 4 h 830"/>
                  <a:gd name="T68" fmla="*/ 0 w 955"/>
                  <a:gd name="T69" fmla="*/ 3 h 830"/>
                  <a:gd name="T70" fmla="*/ 0 w 955"/>
                  <a:gd name="T71" fmla="*/ 1 h 830"/>
                  <a:gd name="T72" fmla="*/ 0 w 955"/>
                  <a:gd name="T73" fmla="*/ 0 h 830"/>
                  <a:gd name="T74" fmla="*/ 0 w 955"/>
                  <a:gd name="T75" fmla="*/ 0 h 83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955" h="830">
                    <a:moveTo>
                      <a:pt x="4" y="0"/>
                    </a:moveTo>
                    <a:lnTo>
                      <a:pt x="160" y="7"/>
                    </a:lnTo>
                    <a:lnTo>
                      <a:pt x="195" y="31"/>
                    </a:lnTo>
                    <a:lnTo>
                      <a:pt x="323" y="31"/>
                    </a:lnTo>
                    <a:lnTo>
                      <a:pt x="421" y="31"/>
                    </a:lnTo>
                    <a:lnTo>
                      <a:pt x="563" y="39"/>
                    </a:lnTo>
                    <a:lnTo>
                      <a:pt x="697" y="39"/>
                    </a:lnTo>
                    <a:lnTo>
                      <a:pt x="819" y="66"/>
                    </a:lnTo>
                    <a:lnTo>
                      <a:pt x="898" y="58"/>
                    </a:lnTo>
                    <a:lnTo>
                      <a:pt x="946" y="66"/>
                    </a:lnTo>
                    <a:lnTo>
                      <a:pt x="946" y="158"/>
                    </a:lnTo>
                    <a:lnTo>
                      <a:pt x="946" y="263"/>
                    </a:lnTo>
                    <a:lnTo>
                      <a:pt x="931" y="311"/>
                    </a:lnTo>
                    <a:lnTo>
                      <a:pt x="931" y="391"/>
                    </a:lnTo>
                    <a:lnTo>
                      <a:pt x="955" y="423"/>
                    </a:lnTo>
                    <a:lnTo>
                      <a:pt x="915" y="570"/>
                    </a:lnTo>
                    <a:lnTo>
                      <a:pt x="915" y="705"/>
                    </a:lnTo>
                    <a:lnTo>
                      <a:pt x="931" y="785"/>
                    </a:lnTo>
                    <a:lnTo>
                      <a:pt x="931" y="830"/>
                    </a:lnTo>
                    <a:lnTo>
                      <a:pt x="819" y="810"/>
                    </a:lnTo>
                    <a:lnTo>
                      <a:pt x="759" y="810"/>
                    </a:lnTo>
                    <a:lnTo>
                      <a:pt x="590" y="785"/>
                    </a:lnTo>
                    <a:lnTo>
                      <a:pt x="563" y="785"/>
                    </a:lnTo>
                    <a:lnTo>
                      <a:pt x="458" y="769"/>
                    </a:lnTo>
                    <a:lnTo>
                      <a:pt x="385" y="769"/>
                    </a:lnTo>
                    <a:lnTo>
                      <a:pt x="323" y="752"/>
                    </a:lnTo>
                    <a:lnTo>
                      <a:pt x="210" y="752"/>
                    </a:lnTo>
                    <a:lnTo>
                      <a:pt x="190" y="752"/>
                    </a:lnTo>
                    <a:lnTo>
                      <a:pt x="76" y="730"/>
                    </a:lnTo>
                    <a:lnTo>
                      <a:pt x="23" y="730"/>
                    </a:lnTo>
                    <a:lnTo>
                      <a:pt x="12" y="656"/>
                    </a:lnTo>
                    <a:lnTo>
                      <a:pt x="23" y="557"/>
                    </a:lnTo>
                    <a:lnTo>
                      <a:pt x="12" y="470"/>
                    </a:lnTo>
                    <a:lnTo>
                      <a:pt x="12" y="311"/>
                    </a:lnTo>
                    <a:lnTo>
                      <a:pt x="4" y="249"/>
                    </a:lnTo>
                    <a:lnTo>
                      <a:pt x="23" y="120"/>
                    </a:lnTo>
                    <a:lnTo>
                      <a:pt x="0" y="0"/>
                    </a:lnTo>
                    <a:lnTo>
                      <a:pt x="4"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56" name="Freeform 209"/>
              <p:cNvSpPr>
                <a:spLocks/>
              </p:cNvSpPr>
              <p:nvPr/>
            </p:nvSpPr>
            <p:spPr bwMode="auto">
              <a:xfrm>
                <a:off x="2019" y="1970"/>
                <a:ext cx="318" cy="276"/>
              </a:xfrm>
              <a:custGeom>
                <a:avLst/>
                <a:gdLst>
                  <a:gd name="T0" fmla="*/ 0 w 955"/>
                  <a:gd name="T1" fmla="*/ 0 h 830"/>
                  <a:gd name="T2" fmla="*/ 2 w 955"/>
                  <a:gd name="T3" fmla="*/ 0 h 830"/>
                  <a:gd name="T4" fmla="*/ 2 w 955"/>
                  <a:gd name="T5" fmla="*/ 0 h 830"/>
                  <a:gd name="T6" fmla="*/ 4 w 955"/>
                  <a:gd name="T7" fmla="*/ 0 h 830"/>
                  <a:gd name="T8" fmla="*/ 5 w 955"/>
                  <a:gd name="T9" fmla="*/ 0 h 830"/>
                  <a:gd name="T10" fmla="*/ 7 w 955"/>
                  <a:gd name="T11" fmla="*/ 0 h 830"/>
                  <a:gd name="T12" fmla="*/ 9 w 955"/>
                  <a:gd name="T13" fmla="*/ 0 h 830"/>
                  <a:gd name="T14" fmla="*/ 10 w 955"/>
                  <a:gd name="T15" fmla="*/ 1 h 830"/>
                  <a:gd name="T16" fmla="*/ 11 w 955"/>
                  <a:gd name="T17" fmla="*/ 1 h 830"/>
                  <a:gd name="T18" fmla="*/ 12 w 955"/>
                  <a:gd name="T19" fmla="*/ 1 h 830"/>
                  <a:gd name="T20" fmla="*/ 12 w 955"/>
                  <a:gd name="T21" fmla="*/ 2 h 830"/>
                  <a:gd name="T22" fmla="*/ 12 w 955"/>
                  <a:gd name="T23" fmla="*/ 3 h 830"/>
                  <a:gd name="T24" fmla="*/ 11 w 955"/>
                  <a:gd name="T25" fmla="*/ 4 h 830"/>
                  <a:gd name="T26" fmla="*/ 11 w 955"/>
                  <a:gd name="T27" fmla="*/ 5 h 830"/>
                  <a:gd name="T28" fmla="*/ 12 w 955"/>
                  <a:gd name="T29" fmla="*/ 5 h 830"/>
                  <a:gd name="T30" fmla="*/ 11 w 955"/>
                  <a:gd name="T31" fmla="*/ 7 h 830"/>
                  <a:gd name="T32" fmla="*/ 11 w 955"/>
                  <a:gd name="T33" fmla="*/ 9 h 830"/>
                  <a:gd name="T34" fmla="*/ 11 w 955"/>
                  <a:gd name="T35" fmla="*/ 10 h 830"/>
                  <a:gd name="T36" fmla="*/ 11 w 955"/>
                  <a:gd name="T37" fmla="*/ 10 h 830"/>
                  <a:gd name="T38" fmla="*/ 10 w 955"/>
                  <a:gd name="T39" fmla="*/ 10 h 830"/>
                  <a:gd name="T40" fmla="*/ 9 w 955"/>
                  <a:gd name="T41" fmla="*/ 10 h 830"/>
                  <a:gd name="T42" fmla="*/ 7 w 955"/>
                  <a:gd name="T43" fmla="*/ 10 h 830"/>
                  <a:gd name="T44" fmla="*/ 7 w 955"/>
                  <a:gd name="T45" fmla="*/ 10 h 830"/>
                  <a:gd name="T46" fmla="*/ 6 w 955"/>
                  <a:gd name="T47" fmla="*/ 9 h 830"/>
                  <a:gd name="T48" fmla="*/ 5 w 955"/>
                  <a:gd name="T49" fmla="*/ 9 h 830"/>
                  <a:gd name="T50" fmla="*/ 4 w 955"/>
                  <a:gd name="T51" fmla="*/ 9 h 830"/>
                  <a:gd name="T52" fmla="*/ 3 w 955"/>
                  <a:gd name="T53" fmla="*/ 9 h 830"/>
                  <a:gd name="T54" fmla="*/ 2 w 955"/>
                  <a:gd name="T55" fmla="*/ 9 h 830"/>
                  <a:gd name="T56" fmla="*/ 1 w 955"/>
                  <a:gd name="T57" fmla="*/ 9 h 830"/>
                  <a:gd name="T58" fmla="*/ 0 w 955"/>
                  <a:gd name="T59" fmla="*/ 9 h 830"/>
                  <a:gd name="T60" fmla="*/ 0 w 955"/>
                  <a:gd name="T61" fmla="*/ 8 h 830"/>
                  <a:gd name="T62" fmla="*/ 0 w 955"/>
                  <a:gd name="T63" fmla="*/ 7 h 830"/>
                  <a:gd name="T64" fmla="*/ 0 w 955"/>
                  <a:gd name="T65" fmla="*/ 6 h 830"/>
                  <a:gd name="T66" fmla="*/ 0 w 955"/>
                  <a:gd name="T67" fmla="*/ 4 h 830"/>
                  <a:gd name="T68" fmla="*/ 0 w 955"/>
                  <a:gd name="T69" fmla="*/ 3 h 830"/>
                  <a:gd name="T70" fmla="*/ 0 w 955"/>
                  <a:gd name="T71" fmla="*/ 1 h 830"/>
                  <a:gd name="T72" fmla="*/ 0 w 955"/>
                  <a:gd name="T73" fmla="*/ 0 h 830"/>
                  <a:gd name="T74" fmla="*/ 0 w 955"/>
                  <a:gd name="T75" fmla="*/ 0 h 83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955" h="830">
                    <a:moveTo>
                      <a:pt x="4" y="0"/>
                    </a:moveTo>
                    <a:lnTo>
                      <a:pt x="160" y="7"/>
                    </a:lnTo>
                    <a:lnTo>
                      <a:pt x="195" y="31"/>
                    </a:lnTo>
                    <a:lnTo>
                      <a:pt x="323" y="31"/>
                    </a:lnTo>
                    <a:lnTo>
                      <a:pt x="421" y="31"/>
                    </a:lnTo>
                    <a:lnTo>
                      <a:pt x="563" y="39"/>
                    </a:lnTo>
                    <a:lnTo>
                      <a:pt x="697" y="39"/>
                    </a:lnTo>
                    <a:lnTo>
                      <a:pt x="819" y="66"/>
                    </a:lnTo>
                    <a:lnTo>
                      <a:pt x="898" y="58"/>
                    </a:lnTo>
                    <a:lnTo>
                      <a:pt x="946" y="66"/>
                    </a:lnTo>
                    <a:lnTo>
                      <a:pt x="946" y="158"/>
                    </a:lnTo>
                    <a:lnTo>
                      <a:pt x="946" y="263"/>
                    </a:lnTo>
                    <a:lnTo>
                      <a:pt x="931" y="311"/>
                    </a:lnTo>
                    <a:lnTo>
                      <a:pt x="931" y="391"/>
                    </a:lnTo>
                    <a:lnTo>
                      <a:pt x="955" y="423"/>
                    </a:lnTo>
                    <a:lnTo>
                      <a:pt x="915" y="570"/>
                    </a:lnTo>
                    <a:lnTo>
                      <a:pt x="915" y="705"/>
                    </a:lnTo>
                    <a:lnTo>
                      <a:pt x="931" y="785"/>
                    </a:lnTo>
                    <a:lnTo>
                      <a:pt x="931" y="830"/>
                    </a:lnTo>
                    <a:lnTo>
                      <a:pt x="819" y="810"/>
                    </a:lnTo>
                    <a:lnTo>
                      <a:pt x="759" y="810"/>
                    </a:lnTo>
                    <a:lnTo>
                      <a:pt x="590" y="785"/>
                    </a:lnTo>
                    <a:lnTo>
                      <a:pt x="563" y="785"/>
                    </a:lnTo>
                    <a:lnTo>
                      <a:pt x="458" y="769"/>
                    </a:lnTo>
                    <a:lnTo>
                      <a:pt x="385" y="769"/>
                    </a:lnTo>
                    <a:lnTo>
                      <a:pt x="323" y="752"/>
                    </a:lnTo>
                    <a:lnTo>
                      <a:pt x="210" y="752"/>
                    </a:lnTo>
                    <a:lnTo>
                      <a:pt x="190" y="752"/>
                    </a:lnTo>
                    <a:lnTo>
                      <a:pt x="76" y="730"/>
                    </a:lnTo>
                    <a:lnTo>
                      <a:pt x="23" y="730"/>
                    </a:lnTo>
                    <a:lnTo>
                      <a:pt x="12" y="656"/>
                    </a:lnTo>
                    <a:lnTo>
                      <a:pt x="23" y="557"/>
                    </a:lnTo>
                    <a:lnTo>
                      <a:pt x="12" y="470"/>
                    </a:lnTo>
                    <a:lnTo>
                      <a:pt x="12" y="311"/>
                    </a:lnTo>
                    <a:lnTo>
                      <a:pt x="4" y="249"/>
                    </a:lnTo>
                    <a:lnTo>
                      <a:pt x="23" y="120"/>
                    </a:lnTo>
                    <a:lnTo>
                      <a:pt x="0" y="0"/>
                    </a:lnTo>
                    <a:lnTo>
                      <a:pt x="4"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657" name="Line 210"/>
              <p:cNvSpPr>
                <a:spLocks noChangeShapeType="1"/>
              </p:cNvSpPr>
              <p:nvPr/>
            </p:nvSpPr>
            <p:spPr bwMode="auto">
              <a:xfrm>
                <a:off x="2020" y="1970"/>
                <a:ext cx="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658" name="Freeform 211"/>
              <p:cNvSpPr>
                <a:spLocks/>
              </p:cNvSpPr>
              <p:nvPr/>
            </p:nvSpPr>
            <p:spPr bwMode="auto">
              <a:xfrm>
                <a:off x="1725" y="2436"/>
                <a:ext cx="677" cy="176"/>
              </a:xfrm>
              <a:custGeom>
                <a:avLst/>
                <a:gdLst>
                  <a:gd name="T0" fmla="*/ 25 w 2030"/>
                  <a:gd name="T1" fmla="*/ 7 h 527"/>
                  <a:gd name="T2" fmla="*/ 0 w 2030"/>
                  <a:gd name="T3" fmla="*/ 0 h 527"/>
                  <a:gd name="T4" fmla="*/ 0 w 2030"/>
                  <a:gd name="T5" fmla="*/ 1 h 527"/>
                  <a:gd name="T6" fmla="*/ 19 w 2030"/>
                  <a:gd name="T7" fmla="*/ 6 h 527"/>
                  <a:gd name="T8" fmla="*/ 25 w 2030"/>
                  <a:gd name="T9" fmla="*/ 7 h 5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30" h="527">
                    <a:moveTo>
                      <a:pt x="2030" y="527"/>
                    </a:moveTo>
                    <a:lnTo>
                      <a:pt x="0" y="0"/>
                    </a:lnTo>
                    <a:lnTo>
                      <a:pt x="0" y="101"/>
                    </a:lnTo>
                    <a:lnTo>
                      <a:pt x="1552" y="511"/>
                    </a:lnTo>
                    <a:lnTo>
                      <a:pt x="2030" y="527"/>
                    </a:lnTo>
                    <a:close/>
                  </a:path>
                </a:pathLst>
              </a:custGeom>
              <a:solidFill>
                <a:srgbClr val="EADC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59" name="Freeform 212"/>
              <p:cNvSpPr>
                <a:spLocks/>
              </p:cNvSpPr>
              <p:nvPr/>
            </p:nvSpPr>
            <p:spPr bwMode="auto">
              <a:xfrm>
                <a:off x="1504" y="2242"/>
                <a:ext cx="234" cy="103"/>
              </a:xfrm>
              <a:custGeom>
                <a:avLst/>
                <a:gdLst>
                  <a:gd name="T0" fmla="*/ 3 w 700"/>
                  <a:gd name="T1" fmla="*/ 1 h 309"/>
                  <a:gd name="T2" fmla="*/ 6 w 700"/>
                  <a:gd name="T3" fmla="*/ 0 h 309"/>
                  <a:gd name="T4" fmla="*/ 8 w 700"/>
                  <a:gd name="T5" fmla="*/ 0 h 309"/>
                  <a:gd name="T6" fmla="*/ 9 w 700"/>
                  <a:gd name="T7" fmla="*/ 2 h 309"/>
                  <a:gd name="T8" fmla="*/ 9 w 700"/>
                  <a:gd name="T9" fmla="*/ 2 h 309"/>
                  <a:gd name="T10" fmla="*/ 7 w 700"/>
                  <a:gd name="T11" fmla="*/ 3 h 309"/>
                  <a:gd name="T12" fmla="*/ 5 w 700"/>
                  <a:gd name="T13" fmla="*/ 4 h 309"/>
                  <a:gd name="T14" fmla="*/ 0 w 700"/>
                  <a:gd name="T15" fmla="*/ 3 h 309"/>
                  <a:gd name="T16" fmla="*/ 3 w 700"/>
                  <a:gd name="T17" fmla="*/ 1 h 3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0" h="309">
                    <a:moveTo>
                      <a:pt x="276" y="68"/>
                    </a:moveTo>
                    <a:lnTo>
                      <a:pt x="520" y="14"/>
                    </a:lnTo>
                    <a:lnTo>
                      <a:pt x="665" y="0"/>
                    </a:lnTo>
                    <a:lnTo>
                      <a:pt x="684" y="136"/>
                    </a:lnTo>
                    <a:lnTo>
                      <a:pt x="700" y="202"/>
                    </a:lnTo>
                    <a:lnTo>
                      <a:pt x="590" y="245"/>
                    </a:lnTo>
                    <a:lnTo>
                      <a:pt x="424" y="309"/>
                    </a:lnTo>
                    <a:lnTo>
                      <a:pt x="0" y="275"/>
                    </a:lnTo>
                    <a:lnTo>
                      <a:pt x="276" y="68"/>
                    </a:lnTo>
                    <a:close/>
                  </a:path>
                </a:pathLst>
              </a:custGeom>
              <a:solidFill>
                <a:srgbClr val="FFFFFF"/>
              </a:solidFill>
              <a:ln w="7938">
                <a:solidFill>
                  <a:srgbClr val="000000"/>
                </a:solidFill>
                <a:prstDash val="solid"/>
                <a:round/>
                <a:headEnd/>
                <a:tailEnd/>
              </a:ln>
            </p:spPr>
            <p:txBody>
              <a:bodyPr/>
              <a:lstStyle/>
              <a:p>
                <a:endParaRPr lang="zh-CN" altLang="en-US"/>
              </a:p>
            </p:txBody>
          </p:sp>
          <p:sp>
            <p:nvSpPr>
              <p:cNvPr id="145660" name="Freeform 213"/>
              <p:cNvSpPr>
                <a:spLocks/>
              </p:cNvSpPr>
              <p:nvPr/>
            </p:nvSpPr>
            <p:spPr bwMode="auto">
              <a:xfrm>
                <a:off x="1778" y="2309"/>
                <a:ext cx="625" cy="252"/>
              </a:xfrm>
              <a:custGeom>
                <a:avLst/>
                <a:gdLst>
                  <a:gd name="T0" fmla="*/ 4 w 1873"/>
                  <a:gd name="T1" fmla="*/ 0 h 754"/>
                  <a:gd name="T2" fmla="*/ 4 w 1873"/>
                  <a:gd name="T3" fmla="*/ 1 h 754"/>
                  <a:gd name="T4" fmla="*/ 2 w 1873"/>
                  <a:gd name="T5" fmla="*/ 1 h 754"/>
                  <a:gd name="T6" fmla="*/ 2 w 1873"/>
                  <a:gd name="T7" fmla="*/ 2 h 754"/>
                  <a:gd name="T8" fmla="*/ 1 w 1873"/>
                  <a:gd name="T9" fmla="*/ 2 h 754"/>
                  <a:gd name="T10" fmla="*/ 1 w 1873"/>
                  <a:gd name="T11" fmla="*/ 3 h 754"/>
                  <a:gd name="T12" fmla="*/ 0 w 1873"/>
                  <a:gd name="T13" fmla="*/ 3 h 754"/>
                  <a:gd name="T14" fmla="*/ 2 w 1873"/>
                  <a:gd name="T15" fmla="*/ 4 h 754"/>
                  <a:gd name="T16" fmla="*/ 3 w 1873"/>
                  <a:gd name="T17" fmla="*/ 5 h 754"/>
                  <a:gd name="T18" fmla="*/ 5 w 1873"/>
                  <a:gd name="T19" fmla="*/ 6 h 754"/>
                  <a:gd name="T20" fmla="*/ 6 w 1873"/>
                  <a:gd name="T21" fmla="*/ 6 h 754"/>
                  <a:gd name="T22" fmla="*/ 8 w 1873"/>
                  <a:gd name="T23" fmla="*/ 6 h 754"/>
                  <a:gd name="T24" fmla="*/ 19 w 1873"/>
                  <a:gd name="T25" fmla="*/ 9 h 754"/>
                  <a:gd name="T26" fmla="*/ 23 w 1873"/>
                  <a:gd name="T27" fmla="*/ 4 h 754"/>
                  <a:gd name="T28" fmla="*/ 12 w 1873"/>
                  <a:gd name="T29" fmla="*/ 2 h 754"/>
                  <a:gd name="T30" fmla="*/ 11 w 1873"/>
                  <a:gd name="T31" fmla="*/ 2 h 754"/>
                  <a:gd name="T32" fmla="*/ 10 w 1873"/>
                  <a:gd name="T33" fmla="*/ 1 h 754"/>
                  <a:gd name="T34" fmla="*/ 9 w 1873"/>
                  <a:gd name="T35" fmla="*/ 1 h 754"/>
                  <a:gd name="T36" fmla="*/ 8 w 1873"/>
                  <a:gd name="T37" fmla="*/ 1 h 754"/>
                  <a:gd name="T38" fmla="*/ 7 w 1873"/>
                  <a:gd name="T39" fmla="*/ 1 h 754"/>
                  <a:gd name="T40" fmla="*/ 6 w 1873"/>
                  <a:gd name="T41" fmla="*/ 1 h 754"/>
                  <a:gd name="T42" fmla="*/ 5 w 1873"/>
                  <a:gd name="T43" fmla="*/ 1 h 754"/>
                  <a:gd name="T44" fmla="*/ 4 w 1873"/>
                  <a:gd name="T45" fmla="*/ 0 h 754"/>
                  <a:gd name="T46" fmla="*/ 4 w 1873"/>
                  <a:gd name="T47" fmla="*/ 0 h 75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73" h="754">
                    <a:moveTo>
                      <a:pt x="355" y="22"/>
                    </a:moveTo>
                    <a:lnTo>
                      <a:pt x="284" y="76"/>
                    </a:lnTo>
                    <a:lnTo>
                      <a:pt x="188" y="118"/>
                    </a:lnTo>
                    <a:lnTo>
                      <a:pt x="142" y="159"/>
                    </a:lnTo>
                    <a:lnTo>
                      <a:pt x="104" y="192"/>
                    </a:lnTo>
                    <a:lnTo>
                      <a:pt x="48" y="224"/>
                    </a:lnTo>
                    <a:lnTo>
                      <a:pt x="0" y="267"/>
                    </a:lnTo>
                    <a:lnTo>
                      <a:pt x="165" y="331"/>
                    </a:lnTo>
                    <a:lnTo>
                      <a:pt x="232" y="384"/>
                    </a:lnTo>
                    <a:lnTo>
                      <a:pt x="388" y="447"/>
                    </a:lnTo>
                    <a:lnTo>
                      <a:pt x="483" y="488"/>
                    </a:lnTo>
                    <a:lnTo>
                      <a:pt x="619" y="522"/>
                    </a:lnTo>
                    <a:lnTo>
                      <a:pt x="1497" y="754"/>
                    </a:lnTo>
                    <a:lnTo>
                      <a:pt x="1873" y="317"/>
                    </a:lnTo>
                    <a:lnTo>
                      <a:pt x="983" y="159"/>
                    </a:lnTo>
                    <a:lnTo>
                      <a:pt x="904" y="130"/>
                    </a:lnTo>
                    <a:lnTo>
                      <a:pt x="789" y="107"/>
                    </a:lnTo>
                    <a:lnTo>
                      <a:pt x="722" y="107"/>
                    </a:lnTo>
                    <a:lnTo>
                      <a:pt x="636" y="76"/>
                    </a:lnTo>
                    <a:lnTo>
                      <a:pt x="588" y="76"/>
                    </a:lnTo>
                    <a:lnTo>
                      <a:pt x="525" y="43"/>
                    </a:lnTo>
                    <a:lnTo>
                      <a:pt x="429" y="43"/>
                    </a:lnTo>
                    <a:lnTo>
                      <a:pt x="345" y="0"/>
                    </a:lnTo>
                    <a:lnTo>
                      <a:pt x="355" y="2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61" name="Freeform 214"/>
              <p:cNvSpPr>
                <a:spLocks/>
              </p:cNvSpPr>
              <p:nvPr/>
            </p:nvSpPr>
            <p:spPr bwMode="auto">
              <a:xfrm>
                <a:off x="1329" y="2372"/>
                <a:ext cx="125" cy="220"/>
              </a:xfrm>
              <a:custGeom>
                <a:avLst/>
                <a:gdLst>
                  <a:gd name="T0" fmla="*/ 2 w 377"/>
                  <a:gd name="T1" fmla="*/ 0 h 660"/>
                  <a:gd name="T2" fmla="*/ 1 w 377"/>
                  <a:gd name="T3" fmla="*/ 1 h 660"/>
                  <a:gd name="T4" fmla="*/ 0 w 377"/>
                  <a:gd name="T5" fmla="*/ 2 h 660"/>
                  <a:gd name="T6" fmla="*/ 0 w 377"/>
                  <a:gd name="T7" fmla="*/ 4 h 660"/>
                  <a:gd name="T8" fmla="*/ 0 w 377"/>
                  <a:gd name="T9" fmla="*/ 4 h 660"/>
                  <a:gd name="T10" fmla="*/ 0 w 377"/>
                  <a:gd name="T11" fmla="*/ 5 h 660"/>
                  <a:gd name="T12" fmla="*/ 0 w 377"/>
                  <a:gd name="T13" fmla="*/ 5 h 660"/>
                  <a:gd name="T14" fmla="*/ 0 w 377"/>
                  <a:gd name="T15" fmla="*/ 6 h 660"/>
                  <a:gd name="T16" fmla="*/ 1 w 377"/>
                  <a:gd name="T17" fmla="*/ 7 h 660"/>
                  <a:gd name="T18" fmla="*/ 1 w 377"/>
                  <a:gd name="T19" fmla="*/ 7 h 660"/>
                  <a:gd name="T20" fmla="*/ 2 w 377"/>
                  <a:gd name="T21" fmla="*/ 8 h 660"/>
                  <a:gd name="T22" fmla="*/ 2 w 377"/>
                  <a:gd name="T23" fmla="*/ 8 h 660"/>
                  <a:gd name="T24" fmla="*/ 3 w 377"/>
                  <a:gd name="T25" fmla="*/ 8 h 660"/>
                  <a:gd name="T26" fmla="*/ 4 w 377"/>
                  <a:gd name="T27" fmla="*/ 8 h 660"/>
                  <a:gd name="T28" fmla="*/ 4 w 377"/>
                  <a:gd name="T29" fmla="*/ 7 h 660"/>
                  <a:gd name="T30" fmla="*/ 5 w 377"/>
                  <a:gd name="T31" fmla="*/ 6 h 660"/>
                  <a:gd name="T32" fmla="*/ 5 w 377"/>
                  <a:gd name="T33" fmla="*/ 6 h 660"/>
                  <a:gd name="T34" fmla="*/ 5 w 377"/>
                  <a:gd name="T35" fmla="*/ 5 h 660"/>
                  <a:gd name="T36" fmla="*/ 5 w 377"/>
                  <a:gd name="T37" fmla="*/ 5 h 660"/>
                  <a:gd name="T38" fmla="*/ 4 w 377"/>
                  <a:gd name="T39" fmla="*/ 4 h 660"/>
                  <a:gd name="T40" fmla="*/ 4 w 377"/>
                  <a:gd name="T41" fmla="*/ 1 h 660"/>
                  <a:gd name="T42" fmla="*/ 3 w 377"/>
                  <a:gd name="T43" fmla="*/ 0 h 660"/>
                  <a:gd name="T44" fmla="*/ 2 w 377"/>
                  <a:gd name="T45" fmla="*/ 0 h 66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77" h="660">
                    <a:moveTo>
                      <a:pt x="199" y="0"/>
                    </a:moveTo>
                    <a:lnTo>
                      <a:pt x="91" y="83"/>
                    </a:lnTo>
                    <a:lnTo>
                      <a:pt x="34" y="190"/>
                    </a:lnTo>
                    <a:lnTo>
                      <a:pt x="0" y="305"/>
                    </a:lnTo>
                    <a:lnTo>
                      <a:pt x="2" y="337"/>
                    </a:lnTo>
                    <a:lnTo>
                      <a:pt x="8" y="376"/>
                    </a:lnTo>
                    <a:lnTo>
                      <a:pt x="23" y="444"/>
                    </a:lnTo>
                    <a:lnTo>
                      <a:pt x="33" y="500"/>
                    </a:lnTo>
                    <a:lnTo>
                      <a:pt x="63" y="556"/>
                    </a:lnTo>
                    <a:lnTo>
                      <a:pt x="112" y="597"/>
                    </a:lnTo>
                    <a:lnTo>
                      <a:pt x="146" y="610"/>
                    </a:lnTo>
                    <a:lnTo>
                      <a:pt x="183" y="614"/>
                    </a:lnTo>
                    <a:lnTo>
                      <a:pt x="271" y="660"/>
                    </a:lnTo>
                    <a:lnTo>
                      <a:pt x="325" y="653"/>
                    </a:lnTo>
                    <a:lnTo>
                      <a:pt x="358" y="597"/>
                    </a:lnTo>
                    <a:lnTo>
                      <a:pt x="376" y="512"/>
                    </a:lnTo>
                    <a:lnTo>
                      <a:pt x="377" y="465"/>
                    </a:lnTo>
                    <a:lnTo>
                      <a:pt x="377" y="439"/>
                    </a:lnTo>
                    <a:lnTo>
                      <a:pt x="377" y="412"/>
                    </a:lnTo>
                    <a:lnTo>
                      <a:pt x="364" y="303"/>
                    </a:lnTo>
                    <a:lnTo>
                      <a:pt x="301" y="109"/>
                    </a:lnTo>
                    <a:lnTo>
                      <a:pt x="254" y="40"/>
                    </a:lnTo>
                    <a:lnTo>
                      <a:pt x="199" y="0"/>
                    </a:lnTo>
                    <a:close/>
                  </a:path>
                </a:pathLst>
              </a:custGeom>
              <a:solidFill>
                <a:srgbClr val="DCDCDC"/>
              </a:solidFill>
              <a:ln w="7938">
                <a:solidFill>
                  <a:srgbClr val="000000"/>
                </a:solidFill>
                <a:prstDash val="solid"/>
                <a:round/>
                <a:headEnd/>
                <a:tailEnd/>
              </a:ln>
            </p:spPr>
            <p:txBody>
              <a:bodyPr/>
              <a:lstStyle/>
              <a:p>
                <a:endParaRPr lang="zh-CN" altLang="en-US"/>
              </a:p>
            </p:txBody>
          </p:sp>
          <p:sp>
            <p:nvSpPr>
              <p:cNvPr id="145662" name="Freeform 215"/>
              <p:cNvSpPr>
                <a:spLocks/>
              </p:cNvSpPr>
              <p:nvPr/>
            </p:nvSpPr>
            <p:spPr bwMode="auto">
              <a:xfrm>
                <a:off x="1367" y="2368"/>
                <a:ext cx="104" cy="223"/>
              </a:xfrm>
              <a:custGeom>
                <a:avLst/>
                <a:gdLst>
                  <a:gd name="T0" fmla="*/ 2 w 311"/>
                  <a:gd name="T1" fmla="*/ 0 h 667"/>
                  <a:gd name="T2" fmla="*/ 1 w 311"/>
                  <a:gd name="T3" fmla="*/ 0 h 667"/>
                  <a:gd name="T4" fmla="*/ 1 w 311"/>
                  <a:gd name="T5" fmla="*/ 1 h 667"/>
                  <a:gd name="T6" fmla="*/ 0 w 311"/>
                  <a:gd name="T7" fmla="*/ 2 h 667"/>
                  <a:gd name="T8" fmla="*/ 0 w 311"/>
                  <a:gd name="T9" fmla="*/ 2 h 667"/>
                  <a:gd name="T10" fmla="*/ 0 w 311"/>
                  <a:gd name="T11" fmla="*/ 3 h 667"/>
                  <a:gd name="T12" fmla="*/ 0 w 311"/>
                  <a:gd name="T13" fmla="*/ 3 h 667"/>
                  <a:gd name="T14" fmla="*/ 0 w 311"/>
                  <a:gd name="T15" fmla="*/ 3 h 667"/>
                  <a:gd name="T16" fmla="*/ 0 w 311"/>
                  <a:gd name="T17" fmla="*/ 4 h 667"/>
                  <a:gd name="T18" fmla="*/ 0 w 311"/>
                  <a:gd name="T19" fmla="*/ 4 h 667"/>
                  <a:gd name="T20" fmla="*/ 0 w 311"/>
                  <a:gd name="T21" fmla="*/ 5 h 667"/>
                  <a:gd name="T22" fmla="*/ 1 w 311"/>
                  <a:gd name="T23" fmla="*/ 6 h 667"/>
                  <a:gd name="T24" fmla="*/ 1 w 311"/>
                  <a:gd name="T25" fmla="*/ 8 h 667"/>
                  <a:gd name="T26" fmla="*/ 1 w 311"/>
                  <a:gd name="T27" fmla="*/ 8 h 667"/>
                  <a:gd name="T28" fmla="*/ 2 w 311"/>
                  <a:gd name="T29" fmla="*/ 8 h 667"/>
                  <a:gd name="T30" fmla="*/ 2 w 311"/>
                  <a:gd name="T31" fmla="*/ 8 h 667"/>
                  <a:gd name="T32" fmla="*/ 3 w 311"/>
                  <a:gd name="T33" fmla="*/ 8 h 667"/>
                  <a:gd name="T34" fmla="*/ 3 w 311"/>
                  <a:gd name="T35" fmla="*/ 7 h 667"/>
                  <a:gd name="T36" fmla="*/ 4 w 311"/>
                  <a:gd name="T37" fmla="*/ 6 h 667"/>
                  <a:gd name="T38" fmla="*/ 4 w 311"/>
                  <a:gd name="T39" fmla="*/ 5 h 667"/>
                  <a:gd name="T40" fmla="*/ 4 w 311"/>
                  <a:gd name="T41" fmla="*/ 4 h 667"/>
                  <a:gd name="T42" fmla="*/ 4 w 311"/>
                  <a:gd name="T43" fmla="*/ 4 h 667"/>
                  <a:gd name="T44" fmla="*/ 4 w 311"/>
                  <a:gd name="T45" fmla="*/ 4 h 667"/>
                  <a:gd name="T46" fmla="*/ 3 w 311"/>
                  <a:gd name="T47" fmla="*/ 1 h 667"/>
                  <a:gd name="T48" fmla="*/ 3 w 311"/>
                  <a:gd name="T49" fmla="*/ 1 h 667"/>
                  <a:gd name="T50" fmla="*/ 2 w 311"/>
                  <a:gd name="T51" fmla="*/ 0 h 66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11" h="667">
                    <a:moveTo>
                      <a:pt x="176" y="0"/>
                    </a:moveTo>
                    <a:lnTo>
                      <a:pt x="117" y="25"/>
                    </a:lnTo>
                    <a:lnTo>
                      <a:pt x="97" y="95"/>
                    </a:lnTo>
                    <a:lnTo>
                      <a:pt x="39" y="135"/>
                    </a:lnTo>
                    <a:lnTo>
                      <a:pt x="29" y="173"/>
                    </a:lnTo>
                    <a:lnTo>
                      <a:pt x="10" y="222"/>
                    </a:lnTo>
                    <a:lnTo>
                      <a:pt x="13" y="233"/>
                    </a:lnTo>
                    <a:lnTo>
                      <a:pt x="9" y="251"/>
                    </a:lnTo>
                    <a:lnTo>
                      <a:pt x="1" y="283"/>
                    </a:lnTo>
                    <a:lnTo>
                      <a:pt x="0" y="333"/>
                    </a:lnTo>
                    <a:lnTo>
                      <a:pt x="25" y="401"/>
                    </a:lnTo>
                    <a:lnTo>
                      <a:pt x="51" y="468"/>
                    </a:lnTo>
                    <a:lnTo>
                      <a:pt x="67" y="607"/>
                    </a:lnTo>
                    <a:lnTo>
                      <a:pt x="102" y="635"/>
                    </a:lnTo>
                    <a:lnTo>
                      <a:pt x="159" y="665"/>
                    </a:lnTo>
                    <a:lnTo>
                      <a:pt x="189" y="667"/>
                    </a:lnTo>
                    <a:lnTo>
                      <a:pt x="209" y="665"/>
                    </a:lnTo>
                    <a:lnTo>
                      <a:pt x="264" y="595"/>
                    </a:lnTo>
                    <a:lnTo>
                      <a:pt x="297" y="506"/>
                    </a:lnTo>
                    <a:lnTo>
                      <a:pt x="310" y="409"/>
                    </a:lnTo>
                    <a:lnTo>
                      <a:pt x="311" y="358"/>
                    </a:lnTo>
                    <a:lnTo>
                      <a:pt x="311" y="333"/>
                    </a:lnTo>
                    <a:lnTo>
                      <a:pt x="307" y="306"/>
                    </a:lnTo>
                    <a:lnTo>
                      <a:pt x="259" y="121"/>
                    </a:lnTo>
                    <a:lnTo>
                      <a:pt x="221" y="49"/>
                    </a:lnTo>
                    <a:lnTo>
                      <a:pt x="176" y="0"/>
                    </a:lnTo>
                    <a:close/>
                  </a:path>
                </a:pathLst>
              </a:custGeom>
              <a:solidFill>
                <a:srgbClr val="642460"/>
              </a:solidFill>
              <a:ln w="7938">
                <a:solidFill>
                  <a:srgbClr val="000000"/>
                </a:solidFill>
                <a:prstDash val="solid"/>
                <a:round/>
                <a:headEnd/>
                <a:tailEnd/>
              </a:ln>
            </p:spPr>
            <p:txBody>
              <a:bodyPr/>
              <a:lstStyle/>
              <a:p>
                <a:endParaRPr lang="zh-CN" altLang="en-US"/>
              </a:p>
            </p:txBody>
          </p:sp>
          <p:sp>
            <p:nvSpPr>
              <p:cNvPr id="145663" name="Freeform 216"/>
              <p:cNvSpPr>
                <a:spLocks/>
              </p:cNvSpPr>
              <p:nvPr/>
            </p:nvSpPr>
            <p:spPr bwMode="auto">
              <a:xfrm>
                <a:off x="1421" y="2263"/>
                <a:ext cx="595" cy="337"/>
              </a:xfrm>
              <a:custGeom>
                <a:avLst/>
                <a:gdLst>
                  <a:gd name="T0" fmla="*/ 2 w 1785"/>
                  <a:gd name="T1" fmla="*/ 0 h 1011"/>
                  <a:gd name="T2" fmla="*/ 0 w 1785"/>
                  <a:gd name="T3" fmla="*/ 1 h 1011"/>
                  <a:gd name="T4" fmla="*/ 0 w 1785"/>
                  <a:gd name="T5" fmla="*/ 1 h 1011"/>
                  <a:gd name="T6" fmla="*/ 0 w 1785"/>
                  <a:gd name="T7" fmla="*/ 3 h 1011"/>
                  <a:gd name="T8" fmla="*/ 0 w 1785"/>
                  <a:gd name="T9" fmla="*/ 4 h 1011"/>
                  <a:gd name="T10" fmla="*/ 0 w 1785"/>
                  <a:gd name="T11" fmla="*/ 6 h 1011"/>
                  <a:gd name="T12" fmla="*/ 0 w 1785"/>
                  <a:gd name="T13" fmla="*/ 8 h 1011"/>
                  <a:gd name="T14" fmla="*/ 0 w 1785"/>
                  <a:gd name="T15" fmla="*/ 10 h 1011"/>
                  <a:gd name="T16" fmla="*/ 1 w 1785"/>
                  <a:gd name="T17" fmla="*/ 11 h 1011"/>
                  <a:gd name="T18" fmla="*/ 1 w 1785"/>
                  <a:gd name="T19" fmla="*/ 12 h 1011"/>
                  <a:gd name="T20" fmla="*/ 3 w 1785"/>
                  <a:gd name="T21" fmla="*/ 12 h 1011"/>
                  <a:gd name="T22" fmla="*/ 22 w 1785"/>
                  <a:gd name="T23" fmla="*/ 12 h 1011"/>
                  <a:gd name="T24" fmla="*/ 21 w 1785"/>
                  <a:gd name="T25" fmla="*/ 12 h 1011"/>
                  <a:gd name="T26" fmla="*/ 19 w 1785"/>
                  <a:gd name="T27" fmla="*/ 11 h 1011"/>
                  <a:gd name="T28" fmla="*/ 18 w 1785"/>
                  <a:gd name="T29" fmla="*/ 12 h 1011"/>
                  <a:gd name="T30" fmla="*/ 13 w 1785"/>
                  <a:gd name="T31" fmla="*/ 12 h 1011"/>
                  <a:gd name="T32" fmla="*/ 13 w 1785"/>
                  <a:gd name="T33" fmla="*/ 12 h 1011"/>
                  <a:gd name="T34" fmla="*/ 13 w 1785"/>
                  <a:gd name="T35" fmla="*/ 12 h 1011"/>
                  <a:gd name="T36" fmla="*/ 14 w 1785"/>
                  <a:gd name="T37" fmla="*/ 12 h 1011"/>
                  <a:gd name="T38" fmla="*/ 13 w 1785"/>
                  <a:gd name="T39" fmla="*/ 11 h 1011"/>
                  <a:gd name="T40" fmla="*/ 14 w 1785"/>
                  <a:gd name="T41" fmla="*/ 10 h 1011"/>
                  <a:gd name="T42" fmla="*/ 12 w 1785"/>
                  <a:gd name="T43" fmla="*/ 7 h 1011"/>
                  <a:gd name="T44" fmla="*/ 13 w 1785"/>
                  <a:gd name="T45" fmla="*/ 4 h 1011"/>
                  <a:gd name="T46" fmla="*/ 10 w 1785"/>
                  <a:gd name="T47" fmla="*/ 4 h 1011"/>
                  <a:gd name="T48" fmla="*/ 9 w 1785"/>
                  <a:gd name="T49" fmla="*/ 4 h 1011"/>
                  <a:gd name="T50" fmla="*/ 8 w 1785"/>
                  <a:gd name="T51" fmla="*/ 4 h 1011"/>
                  <a:gd name="T52" fmla="*/ 8 w 1785"/>
                  <a:gd name="T53" fmla="*/ 2 h 1011"/>
                  <a:gd name="T54" fmla="*/ 6 w 1785"/>
                  <a:gd name="T55" fmla="*/ 2 h 1011"/>
                  <a:gd name="T56" fmla="*/ 4 w 1785"/>
                  <a:gd name="T57" fmla="*/ 1 h 1011"/>
                  <a:gd name="T58" fmla="*/ 2 w 1785"/>
                  <a:gd name="T59" fmla="*/ 0 h 1011"/>
                  <a:gd name="T60" fmla="*/ 2 w 1785"/>
                  <a:gd name="T61" fmla="*/ 0 h 101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785" h="1011">
                    <a:moveTo>
                      <a:pt x="131" y="0"/>
                    </a:moveTo>
                    <a:lnTo>
                      <a:pt x="37" y="48"/>
                    </a:lnTo>
                    <a:lnTo>
                      <a:pt x="21" y="99"/>
                    </a:lnTo>
                    <a:lnTo>
                      <a:pt x="0" y="267"/>
                    </a:lnTo>
                    <a:lnTo>
                      <a:pt x="25" y="336"/>
                    </a:lnTo>
                    <a:lnTo>
                      <a:pt x="32" y="502"/>
                    </a:lnTo>
                    <a:lnTo>
                      <a:pt x="25" y="675"/>
                    </a:lnTo>
                    <a:lnTo>
                      <a:pt x="25" y="825"/>
                    </a:lnTo>
                    <a:lnTo>
                      <a:pt x="42" y="907"/>
                    </a:lnTo>
                    <a:lnTo>
                      <a:pt x="84" y="939"/>
                    </a:lnTo>
                    <a:lnTo>
                      <a:pt x="214" y="1011"/>
                    </a:lnTo>
                    <a:lnTo>
                      <a:pt x="1785" y="1008"/>
                    </a:lnTo>
                    <a:lnTo>
                      <a:pt x="1676" y="933"/>
                    </a:lnTo>
                    <a:lnTo>
                      <a:pt x="1571" y="922"/>
                    </a:lnTo>
                    <a:lnTo>
                      <a:pt x="1428" y="933"/>
                    </a:lnTo>
                    <a:lnTo>
                      <a:pt x="1045" y="996"/>
                    </a:lnTo>
                    <a:lnTo>
                      <a:pt x="1069" y="967"/>
                    </a:lnTo>
                    <a:lnTo>
                      <a:pt x="1064" y="933"/>
                    </a:lnTo>
                    <a:lnTo>
                      <a:pt x="1123" y="933"/>
                    </a:lnTo>
                    <a:lnTo>
                      <a:pt x="1076" y="894"/>
                    </a:lnTo>
                    <a:lnTo>
                      <a:pt x="1105" y="789"/>
                    </a:lnTo>
                    <a:lnTo>
                      <a:pt x="997" y="603"/>
                    </a:lnTo>
                    <a:lnTo>
                      <a:pt x="1066" y="364"/>
                    </a:lnTo>
                    <a:lnTo>
                      <a:pt x="819" y="360"/>
                    </a:lnTo>
                    <a:lnTo>
                      <a:pt x="710" y="307"/>
                    </a:lnTo>
                    <a:lnTo>
                      <a:pt x="632" y="295"/>
                    </a:lnTo>
                    <a:lnTo>
                      <a:pt x="656" y="194"/>
                    </a:lnTo>
                    <a:lnTo>
                      <a:pt x="464" y="183"/>
                    </a:lnTo>
                    <a:lnTo>
                      <a:pt x="310" y="118"/>
                    </a:lnTo>
                    <a:lnTo>
                      <a:pt x="201" y="0"/>
                    </a:lnTo>
                    <a:lnTo>
                      <a:pt x="131" y="0"/>
                    </a:lnTo>
                    <a:close/>
                  </a:path>
                </a:pathLst>
              </a:custGeom>
              <a:solidFill>
                <a:srgbClr val="FFFFFF"/>
              </a:solidFill>
              <a:ln w="7938">
                <a:solidFill>
                  <a:srgbClr val="FFFFFF"/>
                </a:solidFill>
                <a:prstDash val="solid"/>
                <a:round/>
                <a:headEnd/>
                <a:tailEnd/>
              </a:ln>
            </p:spPr>
            <p:txBody>
              <a:bodyPr/>
              <a:lstStyle/>
              <a:p>
                <a:endParaRPr lang="zh-CN" altLang="en-US"/>
              </a:p>
            </p:txBody>
          </p:sp>
          <p:sp>
            <p:nvSpPr>
              <p:cNvPr id="145664" name="Freeform 217"/>
              <p:cNvSpPr>
                <a:spLocks/>
              </p:cNvSpPr>
              <p:nvPr/>
            </p:nvSpPr>
            <p:spPr bwMode="auto">
              <a:xfrm>
                <a:off x="1733" y="2570"/>
                <a:ext cx="285" cy="38"/>
              </a:xfrm>
              <a:custGeom>
                <a:avLst/>
                <a:gdLst>
                  <a:gd name="T0" fmla="*/ 0 w 856"/>
                  <a:gd name="T1" fmla="*/ 1 h 113"/>
                  <a:gd name="T2" fmla="*/ 2 w 856"/>
                  <a:gd name="T3" fmla="*/ 1 h 113"/>
                  <a:gd name="T4" fmla="*/ 4 w 856"/>
                  <a:gd name="T5" fmla="*/ 1 h 113"/>
                  <a:gd name="T6" fmla="*/ 8 w 856"/>
                  <a:gd name="T7" fmla="*/ 1 h 113"/>
                  <a:gd name="T8" fmla="*/ 11 w 856"/>
                  <a:gd name="T9" fmla="*/ 1 h 113"/>
                  <a:gd name="T10" fmla="*/ 9 w 856"/>
                  <a:gd name="T11" fmla="*/ 0 h 113"/>
                  <a:gd name="T12" fmla="*/ 8 w 856"/>
                  <a:gd name="T13" fmla="*/ 0 h 113"/>
                  <a:gd name="T14" fmla="*/ 6 w 856"/>
                  <a:gd name="T15" fmla="*/ 0 h 113"/>
                  <a:gd name="T16" fmla="*/ 2 w 856"/>
                  <a:gd name="T17" fmla="*/ 0 h 113"/>
                  <a:gd name="T18" fmla="*/ 0 w 856"/>
                  <a:gd name="T19" fmla="*/ 1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6" h="113">
                    <a:moveTo>
                      <a:pt x="0" y="86"/>
                    </a:moveTo>
                    <a:lnTo>
                      <a:pt x="194" y="105"/>
                    </a:lnTo>
                    <a:lnTo>
                      <a:pt x="358" y="89"/>
                    </a:lnTo>
                    <a:lnTo>
                      <a:pt x="650" y="113"/>
                    </a:lnTo>
                    <a:lnTo>
                      <a:pt x="856" y="95"/>
                    </a:lnTo>
                    <a:lnTo>
                      <a:pt x="739" y="6"/>
                    </a:lnTo>
                    <a:lnTo>
                      <a:pt x="634" y="0"/>
                    </a:lnTo>
                    <a:lnTo>
                      <a:pt x="491" y="11"/>
                    </a:lnTo>
                    <a:lnTo>
                      <a:pt x="129" y="11"/>
                    </a:lnTo>
                    <a:lnTo>
                      <a:pt x="0" y="86"/>
                    </a:lnTo>
                    <a:close/>
                  </a:path>
                </a:pathLst>
              </a:custGeom>
              <a:solidFill>
                <a:srgbClr val="0054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65" name="Freeform 218"/>
              <p:cNvSpPr>
                <a:spLocks/>
              </p:cNvSpPr>
              <p:nvPr/>
            </p:nvSpPr>
            <p:spPr bwMode="auto">
              <a:xfrm>
                <a:off x="1415" y="2048"/>
                <a:ext cx="338" cy="261"/>
              </a:xfrm>
              <a:custGeom>
                <a:avLst/>
                <a:gdLst>
                  <a:gd name="T0" fmla="*/ 5 w 1013"/>
                  <a:gd name="T1" fmla="*/ 0 h 783"/>
                  <a:gd name="T2" fmla="*/ 8 w 1013"/>
                  <a:gd name="T3" fmla="*/ 0 h 783"/>
                  <a:gd name="T4" fmla="*/ 9 w 1013"/>
                  <a:gd name="T5" fmla="*/ 1 h 783"/>
                  <a:gd name="T6" fmla="*/ 10 w 1013"/>
                  <a:gd name="T7" fmla="*/ 1 h 783"/>
                  <a:gd name="T8" fmla="*/ 11 w 1013"/>
                  <a:gd name="T9" fmla="*/ 1 h 783"/>
                  <a:gd name="T10" fmla="*/ 11 w 1013"/>
                  <a:gd name="T11" fmla="*/ 1 h 783"/>
                  <a:gd name="T12" fmla="*/ 12 w 1013"/>
                  <a:gd name="T13" fmla="*/ 1 h 783"/>
                  <a:gd name="T14" fmla="*/ 13 w 1013"/>
                  <a:gd name="T15" fmla="*/ 1 h 783"/>
                  <a:gd name="T16" fmla="*/ 13 w 1013"/>
                  <a:gd name="T17" fmla="*/ 2 h 783"/>
                  <a:gd name="T18" fmla="*/ 12 w 1013"/>
                  <a:gd name="T19" fmla="*/ 2 h 783"/>
                  <a:gd name="T20" fmla="*/ 11 w 1013"/>
                  <a:gd name="T21" fmla="*/ 2 h 783"/>
                  <a:gd name="T22" fmla="*/ 10 w 1013"/>
                  <a:gd name="T23" fmla="*/ 2 h 783"/>
                  <a:gd name="T24" fmla="*/ 10 w 1013"/>
                  <a:gd name="T25" fmla="*/ 3 h 783"/>
                  <a:gd name="T26" fmla="*/ 10 w 1013"/>
                  <a:gd name="T27" fmla="*/ 4 h 783"/>
                  <a:gd name="T28" fmla="*/ 10 w 1013"/>
                  <a:gd name="T29" fmla="*/ 5 h 783"/>
                  <a:gd name="T30" fmla="*/ 10 w 1013"/>
                  <a:gd name="T31" fmla="*/ 6 h 783"/>
                  <a:gd name="T32" fmla="*/ 10 w 1013"/>
                  <a:gd name="T33" fmla="*/ 7 h 783"/>
                  <a:gd name="T34" fmla="*/ 9 w 1013"/>
                  <a:gd name="T35" fmla="*/ 9 h 783"/>
                  <a:gd name="T36" fmla="*/ 7 w 1013"/>
                  <a:gd name="T37" fmla="*/ 10 h 783"/>
                  <a:gd name="T38" fmla="*/ 5 w 1013"/>
                  <a:gd name="T39" fmla="*/ 9 h 783"/>
                  <a:gd name="T40" fmla="*/ 4 w 1013"/>
                  <a:gd name="T41" fmla="*/ 8 h 783"/>
                  <a:gd name="T42" fmla="*/ 2 w 1013"/>
                  <a:gd name="T43" fmla="*/ 8 h 783"/>
                  <a:gd name="T44" fmla="*/ 2 w 1013"/>
                  <a:gd name="T45" fmla="*/ 7 h 783"/>
                  <a:gd name="T46" fmla="*/ 2 w 1013"/>
                  <a:gd name="T47" fmla="*/ 7 h 783"/>
                  <a:gd name="T48" fmla="*/ 1 w 1013"/>
                  <a:gd name="T49" fmla="*/ 7 h 783"/>
                  <a:gd name="T50" fmla="*/ 1 w 1013"/>
                  <a:gd name="T51" fmla="*/ 7 h 783"/>
                  <a:gd name="T52" fmla="*/ 0 w 1013"/>
                  <a:gd name="T53" fmla="*/ 6 h 783"/>
                  <a:gd name="T54" fmla="*/ 0 w 1013"/>
                  <a:gd name="T55" fmla="*/ 6 h 783"/>
                  <a:gd name="T56" fmla="*/ 0 w 1013"/>
                  <a:gd name="T57" fmla="*/ 5 h 783"/>
                  <a:gd name="T58" fmla="*/ 1 w 1013"/>
                  <a:gd name="T59" fmla="*/ 5 h 783"/>
                  <a:gd name="T60" fmla="*/ 2 w 1013"/>
                  <a:gd name="T61" fmla="*/ 5 h 783"/>
                  <a:gd name="T62" fmla="*/ 3 w 1013"/>
                  <a:gd name="T63" fmla="*/ 4 h 783"/>
                  <a:gd name="T64" fmla="*/ 3 w 1013"/>
                  <a:gd name="T65" fmla="*/ 3 h 783"/>
                  <a:gd name="T66" fmla="*/ 2 w 1013"/>
                  <a:gd name="T67" fmla="*/ 2 h 783"/>
                  <a:gd name="T68" fmla="*/ 3 w 1013"/>
                  <a:gd name="T69" fmla="*/ 2 h 783"/>
                  <a:gd name="T70" fmla="*/ 4 w 1013"/>
                  <a:gd name="T71" fmla="*/ 1 h 783"/>
                  <a:gd name="T72" fmla="*/ 5 w 1013"/>
                  <a:gd name="T73" fmla="*/ 0 h 7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013" h="783">
                    <a:moveTo>
                      <a:pt x="414" y="0"/>
                    </a:moveTo>
                    <a:lnTo>
                      <a:pt x="614" y="31"/>
                    </a:lnTo>
                    <a:lnTo>
                      <a:pt x="743" y="61"/>
                    </a:lnTo>
                    <a:lnTo>
                      <a:pt x="806" y="61"/>
                    </a:lnTo>
                    <a:lnTo>
                      <a:pt x="852" y="51"/>
                    </a:lnTo>
                    <a:lnTo>
                      <a:pt x="911" y="79"/>
                    </a:lnTo>
                    <a:lnTo>
                      <a:pt x="954" y="79"/>
                    </a:lnTo>
                    <a:lnTo>
                      <a:pt x="1013" y="96"/>
                    </a:lnTo>
                    <a:lnTo>
                      <a:pt x="1013" y="138"/>
                    </a:lnTo>
                    <a:lnTo>
                      <a:pt x="967" y="187"/>
                    </a:lnTo>
                    <a:lnTo>
                      <a:pt x="912" y="198"/>
                    </a:lnTo>
                    <a:lnTo>
                      <a:pt x="833" y="192"/>
                    </a:lnTo>
                    <a:lnTo>
                      <a:pt x="815" y="223"/>
                    </a:lnTo>
                    <a:lnTo>
                      <a:pt x="799" y="318"/>
                    </a:lnTo>
                    <a:lnTo>
                      <a:pt x="823" y="389"/>
                    </a:lnTo>
                    <a:lnTo>
                      <a:pt x="773" y="513"/>
                    </a:lnTo>
                    <a:lnTo>
                      <a:pt x="778" y="594"/>
                    </a:lnTo>
                    <a:lnTo>
                      <a:pt x="733" y="697"/>
                    </a:lnTo>
                    <a:lnTo>
                      <a:pt x="594" y="783"/>
                    </a:lnTo>
                    <a:lnTo>
                      <a:pt x="384" y="747"/>
                    </a:lnTo>
                    <a:lnTo>
                      <a:pt x="339" y="686"/>
                    </a:lnTo>
                    <a:lnTo>
                      <a:pt x="193" y="635"/>
                    </a:lnTo>
                    <a:lnTo>
                      <a:pt x="168" y="601"/>
                    </a:lnTo>
                    <a:lnTo>
                      <a:pt x="151" y="567"/>
                    </a:lnTo>
                    <a:lnTo>
                      <a:pt x="119" y="583"/>
                    </a:lnTo>
                    <a:lnTo>
                      <a:pt x="49" y="553"/>
                    </a:lnTo>
                    <a:lnTo>
                      <a:pt x="11" y="515"/>
                    </a:lnTo>
                    <a:lnTo>
                      <a:pt x="0" y="459"/>
                    </a:lnTo>
                    <a:lnTo>
                      <a:pt x="38" y="414"/>
                    </a:lnTo>
                    <a:lnTo>
                      <a:pt x="79" y="389"/>
                    </a:lnTo>
                    <a:lnTo>
                      <a:pt x="149" y="429"/>
                    </a:lnTo>
                    <a:lnTo>
                      <a:pt x="229" y="334"/>
                    </a:lnTo>
                    <a:lnTo>
                      <a:pt x="243" y="274"/>
                    </a:lnTo>
                    <a:lnTo>
                      <a:pt x="151" y="184"/>
                    </a:lnTo>
                    <a:lnTo>
                      <a:pt x="205" y="130"/>
                    </a:lnTo>
                    <a:lnTo>
                      <a:pt x="293" y="51"/>
                    </a:lnTo>
                    <a:lnTo>
                      <a:pt x="414" y="0"/>
                    </a:lnTo>
                    <a:close/>
                  </a:path>
                </a:pathLst>
              </a:custGeom>
              <a:solidFill>
                <a:srgbClr val="F0C5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66" name="Freeform 219"/>
              <p:cNvSpPr>
                <a:spLocks/>
              </p:cNvSpPr>
              <p:nvPr/>
            </p:nvSpPr>
            <p:spPr bwMode="auto">
              <a:xfrm>
                <a:off x="1323" y="2024"/>
                <a:ext cx="230" cy="195"/>
              </a:xfrm>
              <a:custGeom>
                <a:avLst/>
                <a:gdLst>
                  <a:gd name="T0" fmla="*/ 0 w 692"/>
                  <a:gd name="T1" fmla="*/ 2 h 586"/>
                  <a:gd name="T2" fmla="*/ 1 w 692"/>
                  <a:gd name="T3" fmla="*/ 2 h 586"/>
                  <a:gd name="T4" fmla="*/ 2 w 692"/>
                  <a:gd name="T5" fmla="*/ 1 h 586"/>
                  <a:gd name="T6" fmla="*/ 2 w 692"/>
                  <a:gd name="T7" fmla="*/ 1 h 586"/>
                  <a:gd name="T8" fmla="*/ 5 w 692"/>
                  <a:gd name="T9" fmla="*/ 2 h 586"/>
                  <a:gd name="T10" fmla="*/ 5 w 692"/>
                  <a:gd name="T11" fmla="*/ 1 h 586"/>
                  <a:gd name="T12" fmla="*/ 6 w 692"/>
                  <a:gd name="T13" fmla="*/ 0 h 586"/>
                  <a:gd name="T14" fmla="*/ 7 w 692"/>
                  <a:gd name="T15" fmla="*/ 0 h 586"/>
                  <a:gd name="T16" fmla="*/ 8 w 692"/>
                  <a:gd name="T17" fmla="*/ 1 h 586"/>
                  <a:gd name="T18" fmla="*/ 8 w 692"/>
                  <a:gd name="T19" fmla="*/ 1 h 586"/>
                  <a:gd name="T20" fmla="*/ 8 w 692"/>
                  <a:gd name="T21" fmla="*/ 2 h 586"/>
                  <a:gd name="T22" fmla="*/ 7 w 692"/>
                  <a:gd name="T23" fmla="*/ 2 h 586"/>
                  <a:gd name="T24" fmla="*/ 5 w 692"/>
                  <a:gd name="T25" fmla="*/ 3 h 586"/>
                  <a:gd name="T26" fmla="*/ 5 w 692"/>
                  <a:gd name="T27" fmla="*/ 4 h 586"/>
                  <a:gd name="T28" fmla="*/ 6 w 692"/>
                  <a:gd name="T29" fmla="*/ 4 h 586"/>
                  <a:gd name="T30" fmla="*/ 6 w 692"/>
                  <a:gd name="T31" fmla="*/ 5 h 586"/>
                  <a:gd name="T32" fmla="*/ 5 w 692"/>
                  <a:gd name="T33" fmla="*/ 6 h 586"/>
                  <a:gd name="T34" fmla="*/ 4 w 692"/>
                  <a:gd name="T35" fmla="*/ 6 h 586"/>
                  <a:gd name="T36" fmla="*/ 4 w 692"/>
                  <a:gd name="T37" fmla="*/ 6 h 586"/>
                  <a:gd name="T38" fmla="*/ 3 w 692"/>
                  <a:gd name="T39" fmla="*/ 6 h 586"/>
                  <a:gd name="T40" fmla="*/ 4 w 692"/>
                  <a:gd name="T41" fmla="*/ 7 h 586"/>
                  <a:gd name="T42" fmla="*/ 3 w 692"/>
                  <a:gd name="T43" fmla="*/ 7 h 586"/>
                  <a:gd name="T44" fmla="*/ 2 w 692"/>
                  <a:gd name="T45" fmla="*/ 7 h 586"/>
                  <a:gd name="T46" fmla="*/ 2 w 692"/>
                  <a:gd name="T47" fmla="*/ 5 h 586"/>
                  <a:gd name="T48" fmla="*/ 2 w 692"/>
                  <a:gd name="T49" fmla="*/ 5 h 586"/>
                  <a:gd name="T50" fmla="*/ 2 w 692"/>
                  <a:gd name="T51" fmla="*/ 4 h 586"/>
                  <a:gd name="T52" fmla="*/ 2 w 692"/>
                  <a:gd name="T53" fmla="*/ 4 h 586"/>
                  <a:gd name="T54" fmla="*/ 1 w 692"/>
                  <a:gd name="T55" fmla="*/ 3 h 586"/>
                  <a:gd name="T56" fmla="*/ 0 w 692"/>
                  <a:gd name="T57" fmla="*/ 3 h 586"/>
                  <a:gd name="T58" fmla="*/ 0 w 692"/>
                  <a:gd name="T59" fmla="*/ 2 h 58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92" h="586">
                    <a:moveTo>
                      <a:pt x="0" y="186"/>
                    </a:moveTo>
                    <a:lnTo>
                      <a:pt x="55" y="157"/>
                    </a:lnTo>
                    <a:lnTo>
                      <a:pt x="139" y="85"/>
                    </a:lnTo>
                    <a:lnTo>
                      <a:pt x="192" y="71"/>
                    </a:lnTo>
                    <a:lnTo>
                      <a:pt x="368" y="153"/>
                    </a:lnTo>
                    <a:lnTo>
                      <a:pt x="440" y="93"/>
                    </a:lnTo>
                    <a:lnTo>
                      <a:pt x="511" y="37"/>
                    </a:lnTo>
                    <a:lnTo>
                      <a:pt x="542" y="0"/>
                    </a:lnTo>
                    <a:lnTo>
                      <a:pt x="692" y="71"/>
                    </a:lnTo>
                    <a:lnTo>
                      <a:pt x="678" y="94"/>
                    </a:lnTo>
                    <a:lnTo>
                      <a:pt x="623" y="123"/>
                    </a:lnTo>
                    <a:lnTo>
                      <a:pt x="559" y="153"/>
                    </a:lnTo>
                    <a:lnTo>
                      <a:pt x="435" y="247"/>
                    </a:lnTo>
                    <a:lnTo>
                      <a:pt x="445" y="285"/>
                    </a:lnTo>
                    <a:lnTo>
                      <a:pt x="519" y="351"/>
                    </a:lnTo>
                    <a:lnTo>
                      <a:pt x="499" y="414"/>
                    </a:lnTo>
                    <a:lnTo>
                      <a:pt x="425" y="508"/>
                    </a:lnTo>
                    <a:lnTo>
                      <a:pt x="344" y="466"/>
                    </a:lnTo>
                    <a:lnTo>
                      <a:pt x="307" y="495"/>
                    </a:lnTo>
                    <a:lnTo>
                      <a:pt x="281" y="527"/>
                    </a:lnTo>
                    <a:lnTo>
                      <a:pt x="288" y="586"/>
                    </a:lnTo>
                    <a:lnTo>
                      <a:pt x="228" y="570"/>
                    </a:lnTo>
                    <a:lnTo>
                      <a:pt x="143" y="532"/>
                    </a:lnTo>
                    <a:lnTo>
                      <a:pt x="123" y="441"/>
                    </a:lnTo>
                    <a:lnTo>
                      <a:pt x="138" y="377"/>
                    </a:lnTo>
                    <a:lnTo>
                      <a:pt x="165" y="329"/>
                    </a:lnTo>
                    <a:lnTo>
                      <a:pt x="168" y="295"/>
                    </a:lnTo>
                    <a:lnTo>
                      <a:pt x="92" y="236"/>
                    </a:lnTo>
                    <a:lnTo>
                      <a:pt x="25" y="222"/>
                    </a:lnTo>
                    <a:lnTo>
                      <a:pt x="0" y="186"/>
                    </a:lnTo>
                    <a:close/>
                  </a:path>
                </a:pathLst>
              </a:custGeom>
              <a:solidFill>
                <a:srgbClr val="B35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67" name="Freeform 220"/>
              <p:cNvSpPr>
                <a:spLocks/>
              </p:cNvSpPr>
              <p:nvPr/>
            </p:nvSpPr>
            <p:spPr bwMode="auto">
              <a:xfrm>
                <a:off x="1329" y="2025"/>
                <a:ext cx="224" cy="60"/>
              </a:xfrm>
              <a:custGeom>
                <a:avLst/>
                <a:gdLst>
                  <a:gd name="T0" fmla="*/ 0 w 673"/>
                  <a:gd name="T1" fmla="*/ 2 h 182"/>
                  <a:gd name="T2" fmla="*/ 1 w 673"/>
                  <a:gd name="T3" fmla="*/ 2 h 182"/>
                  <a:gd name="T4" fmla="*/ 1 w 673"/>
                  <a:gd name="T5" fmla="*/ 1 h 182"/>
                  <a:gd name="T6" fmla="*/ 2 w 673"/>
                  <a:gd name="T7" fmla="*/ 1 h 182"/>
                  <a:gd name="T8" fmla="*/ 2 w 673"/>
                  <a:gd name="T9" fmla="*/ 1 h 182"/>
                  <a:gd name="T10" fmla="*/ 2 w 673"/>
                  <a:gd name="T11" fmla="*/ 1 h 182"/>
                  <a:gd name="T12" fmla="*/ 3 w 673"/>
                  <a:gd name="T13" fmla="*/ 1 h 182"/>
                  <a:gd name="T14" fmla="*/ 4 w 673"/>
                  <a:gd name="T15" fmla="*/ 2 h 182"/>
                  <a:gd name="T16" fmla="*/ 4 w 673"/>
                  <a:gd name="T17" fmla="*/ 2 h 182"/>
                  <a:gd name="T18" fmla="*/ 5 w 673"/>
                  <a:gd name="T19" fmla="*/ 2 h 182"/>
                  <a:gd name="T20" fmla="*/ 5 w 673"/>
                  <a:gd name="T21" fmla="*/ 2 h 182"/>
                  <a:gd name="T22" fmla="*/ 5 w 673"/>
                  <a:gd name="T23" fmla="*/ 1 h 182"/>
                  <a:gd name="T24" fmla="*/ 6 w 673"/>
                  <a:gd name="T25" fmla="*/ 0 h 182"/>
                  <a:gd name="T26" fmla="*/ 6 w 673"/>
                  <a:gd name="T27" fmla="*/ 0 h 182"/>
                  <a:gd name="T28" fmla="*/ 7 w 673"/>
                  <a:gd name="T29" fmla="*/ 0 h 182"/>
                  <a:gd name="T30" fmla="*/ 7 w 673"/>
                  <a:gd name="T31" fmla="*/ 0 h 182"/>
                  <a:gd name="T32" fmla="*/ 8 w 673"/>
                  <a:gd name="T33" fmla="*/ 1 h 1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73" h="182">
                    <a:moveTo>
                      <a:pt x="0" y="182"/>
                    </a:moveTo>
                    <a:lnTo>
                      <a:pt x="71" y="126"/>
                    </a:lnTo>
                    <a:lnTo>
                      <a:pt x="111" y="89"/>
                    </a:lnTo>
                    <a:lnTo>
                      <a:pt x="147" y="68"/>
                    </a:lnTo>
                    <a:lnTo>
                      <a:pt x="171" y="70"/>
                    </a:lnTo>
                    <a:lnTo>
                      <a:pt x="199" y="79"/>
                    </a:lnTo>
                    <a:lnTo>
                      <a:pt x="258" y="111"/>
                    </a:lnTo>
                    <a:lnTo>
                      <a:pt x="315" y="142"/>
                    </a:lnTo>
                    <a:lnTo>
                      <a:pt x="342" y="151"/>
                    </a:lnTo>
                    <a:lnTo>
                      <a:pt x="367" y="152"/>
                    </a:lnTo>
                    <a:lnTo>
                      <a:pt x="404" y="126"/>
                    </a:lnTo>
                    <a:lnTo>
                      <a:pt x="446" y="76"/>
                    </a:lnTo>
                    <a:lnTo>
                      <a:pt x="485" y="27"/>
                    </a:lnTo>
                    <a:lnTo>
                      <a:pt x="526" y="0"/>
                    </a:lnTo>
                    <a:lnTo>
                      <a:pt x="561" y="6"/>
                    </a:lnTo>
                    <a:lnTo>
                      <a:pt x="599" y="28"/>
                    </a:lnTo>
                    <a:lnTo>
                      <a:pt x="673" y="68"/>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668" name="Freeform 221"/>
              <p:cNvSpPr>
                <a:spLocks/>
              </p:cNvSpPr>
              <p:nvPr/>
            </p:nvSpPr>
            <p:spPr bwMode="auto">
              <a:xfrm>
                <a:off x="1354" y="2104"/>
                <a:ext cx="66" cy="113"/>
              </a:xfrm>
              <a:custGeom>
                <a:avLst/>
                <a:gdLst>
                  <a:gd name="T0" fmla="*/ 2 w 199"/>
                  <a:gd name="T1" fmla="*/ 4 h 339"/>
                  <a:gd name="T2" fmla="*/ 2 w 199"/>
                  <a:gd name="T3" fmla="*/ 4 h 339"/>
                  <a:gd name="T4" fmla="*/ 2 w 199"/>
                  <a:gd name="T5" fmla="*/ 4 h 339"/>
                  <a:gd name="T6" fmla="*/ 1 w 199"/>
                  <a:gd name="T7" fmla="*/ 4 h 339"/>
                  <a:gd name="T8" fmla="*/ 0 w 199"/>
                  <a:gd name="T9" fmla="*/ 3 h 339"/>
                  <a:gd name="T10" fmla="*/ 0 w 199"/>
                  <a:gd name="T11" fmla="*/ 2 h 339"/>
                  <a:gd name="T12" fmla="*/ 1 w 199"/>
                  <a:gd name="T13" fmla="*/ 2 h 339"/>
                  <a:gd name="T14" fmla="*/ 1 w 199"/>
                  <a:gd name="T15" fmla="*/ 1 h 339"/>
                  <a:gd name="T16" fmla="*/ 1 w 199"/>
                  <a:gd name="T17" fmla="*/ 1 h 339"/>
                  <a:gd name="T18" fmla="*/ 1 w 199"/>
                  <a:gd name="T19" fmla="*/ 0 h 339"/>
                  <a:gd name="T20" fmla="*/ 0 w 199"/>
                  <a:gd name="T21" fmla="*/ 0 h 3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9" h="339">
                    <a:moveTo>
                      <a:pt x="199" y="337"/>
                    </a:moveTo>
                    <a:lnTo>
                      <a:pt x="165" y="339"/>
                    </a:lnTo>
                    <a:lnTo>
                      <a:pt x="124" y="328"/>
                    </a:lnTo>
                    <a:lnTo>
                      <a:pt x="50" y="291"/>
                    </a:lnTo>
                    <a:lnTo>
                      <a:pt x="36" y="245"/>
                    </a:lnTo>
                    <a:lnTo>
                      <a:pt x="29" y="195"/>
                    </a:lnTo>
                    <a:lnTo>
                      <a:pt x="48" y="143"/>
                    </a:lnTo>
                    <a:lnTo>
                      <a:pt x="91" y="98"/>
                    </a:lnTo>
                    <a:lnTo>
                      <a:pt x="91" y="55"/>
                    </a:lnTo>
                    <a:lnTo>
                      <a:pt x="48" y="24"/>
                    </a:lnTo>
                    <a:lnTo>
                      <a:pt x="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669" name="Freeform 222"/>
              <p:cNvSpPr>
                <a:spLocks/>
              </p:cNvSpPr>
              <p:nvPr/>
            </p:nvSpPr>
            <p:spPr bwMode="auto">
              <a:xfrm>
                <a:off x="1464" y="2071"/>
                <a:ext cx="52" cy="121"/>
              </a:xfrm>
              <a:custGeom>
                <a:avLst/>
                <a:gdLst>
                  <a:gd name="T0" fmla="*/ 2 w 155"/>
                  <a:gd name="T1" fmla="*/ 0 h 363"/>
                  <a:gd name="T2" fmla="*/ 1 w 155"/>
                  <a:gd name="T3" fmla="*/ 0 h 363"/>
                  <a:gd name="T4" fmla="*/ 0 w 155"/>
                  <a:gd name="T5" fmla="*/ 1 h 363"/>
                  <a:gd name="T6" fmla="*/ 0 w 155"/>
                  <a:gd name="T7" fmla="*/ 1 h 363"/>
                  <a:gd name="T8" fmla="*/ 0 w 155"/>
                  <a:gd name="T9" fmla="*/ 2 h 363"/>
                  <a:gd name="T10" fmla="*/ 1 w 155"/>
                  <a:gd name="T11" fmla="*/ 2 h 363"/>
                  <a:gd name="T12" fmla="*/ 1 w 155"/>
                  <a:gd name="T13" fmla="*/ 3 h 363"/>
                  <a:gd name="T14" fmla="*/ 1 w 155"/>
                  <a:gd name="T15" fmla="*/ 3 h 363"/>
                  <a:gd name="T16" fmla="*/ 1 w 155"/>
                  <a:gd name="T17" fmla="*/ 3 h 363"/>
                  <a:gd name="T18" fmla="*/ 1 w 155"/>
                  <a:gd name="T19" fmla="*/ 4 h 363"/>
                  <a:gd name="T20" fmla="*/ 0 w 155"/>
                  <a:gd name="T21" fmla="*/ 4 h 3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5" h="363">
                    <a:moveTo>
                      <a:pt x="155" y="0"/>
                    </a:moveTo>
                    <a:lnTo>
                      <a:pt x="86" y="40"/>
                    </a:lnTo>
                    <a:lnTo>
                      <a:pt x="36" y="77"/>
                    </a:lnTo>
                    <a:lnTo>
                      <a:pt x="8" y="111"/>
                    </a:lnTo>
                    <a:lnTo>
                      <a:pt x="29" y="149"/>
                    </a:lnTo>
                    <a:lnTo>
                      <a:pt x="64" y="181"/>
                    </a:lnTo>
                    <a:lnTo>
                      <a:pt x="96" y="209"/>
                    </a:lnTo>
                    <a:lnTo>
                      <a:pt x="92" y="230"/>
                    </a:lnTo>
                    <a:lnTo>
                      <a:pt x="81" y="258"/>
                    </a:lnTo>
                    <a:lnTo>
                      <a:pt x="49" y="305"/>
                    </a:lnTo>
                    <a:lnTo>
                      <a:pt x="0" y="363"/>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670" name="Freeform 223"/>
              <p:cNvSpPr>
                <a:spLocks/>
              </p:cNvSpPr>
              <p:nvPr/>
            </p:nvSpPr>
            <p:spPr bwMode="auto">
              <a:xfrm>
                <a:off x="1620" y="2057"/>
                <a:ext cx="131" cy="65"/>
              </a:xfrm>
              <a:custGeom>
                <a:avLst/>
                <a:gdLst>
                  <a:gd name="T0" fmla="*/ 0 w 395"/>
                  <a:gd name="T1" fmla="*/ 0 h 195"/>
                  <a:gd name="T2" fmla="*/ 2 w 395"/>
                  <a:gd name="T3" fmla="*/ 0 h 195"/>
                  <a:gd name="T4" fmla="*/ 2 w 395"/>
                  <a:gd name="T5" fmla="*/ 0 h 195"/>
                  <a:gd name="T6" fmla="*/ 2 w 395"/>
                  <a:gd name="T7" fmla="*/ 0 h 195"/>
                  <a:gd name="T8" fmla="*/ 3 w 395"/>
                  <a:gd name="T9" fmla="*/ 0 h 195"/>
                  <a:gd name="T10" fmla="*/ 3 w 395"/>
                  <a:gd name="T11" fmla="*/ 0 h 195"/>
                  <a:gd name="T12" fmla="*/ 3 w 395"/>
                  <a:gd name="T13" fmla="*/ 0 h 195"/>
                  <a:gd name="T14" fmla="*/ 4 w 395"/>
                  <a:gd name="T15" fmla="*/ 1 h 195"/>
                  <a:gd name="T16" fmla="*/ 4 w 395"/>
                  <a:gd name="T17" fmla="*/ 1 h 195"/>
                  <a:gd name="T18" fmla="*/ 4 w 395"/>
                  <a:gd name="T19" fmla="*/ 1 h 195"/>
                  <a:gd name="T20" fmla="*/ 5 w 395"/>
                  <a:gd name="T21" fmla="*/ 1 h 195"/>
                  <a:gd name="T22" fmla="*/ 5 w 395"/>
                  <a:gd name="T23" fmla="*/ 1 h 195"/>
                  <a:gd name="T24" fmla="*/ 5 w 395"/>
                  <a:gd name="T25" fmla="*/ 2 h 195"/>
                  <a:gd name="T26" fmla="*/ 4 w 395"/>
                  <a:gd name="T27" fmla="*/ 2 h 195"/>
                  <a:gd name="T28" fmla="*/ 3 w 395"/>
                  <a:gd name="T29" fmla="*/ 2 h 195"/>
                  <a:gd name="T30" fmla="*/ 3 w 395"/>
                  <a:gd name="T31" fmla="*/ 2 h 195"/>
                  <a:gd name="T32" fmla="*/ 3 w 395"/>
                  <a:gd name="T33" fmla="*/ 2 h 195"/>
                  <a:gd name="T34" fmla="*/ 2 w 395"/>
                  <a:gd name="T35" fmla="*/ 2 h 195"/>
                  <a:gd name="T36" fmla="*/ 2 w 395"/>
                  <a:gd name="T37" fmla="*/ 2 h 195"/>
                  <a:gd name="T38" fmla="*/ 1 w 395"/>
                  <a:gd name="T39" fmla="*/ 2 h 195"/>
                  <a:gd name="T40" fmla="*/ 0 w 395"/>
                  <a:gd name="T41" fmla="*/ 2 h 1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5" h="195">
                    <a:moveTo>
                      <a:pt x="0" y="0"/>
                    </a:moveTo>
                    <a:lnTo>
                      <a:pt x="127" y="34"/>
                    </a:lnTo>
                    <a:lnTo>
                      <a:pt x="162" y="34"/>
                    </a:lnTo>
                    <a:lnTo>
                      <a:pt x="202" y="29"/>
                    </a:lnTo>
                    <a:lnTo>
                      <a:pt x="240" y="26"/>
                    </a:lnTo>
                    <a:lnTo>
                      <a:pt x="257" y="28"/>
                    </a:lnTo>
                    <a:lnTo>
                      <a:pt x="275" y="34"/>
                    </a:lnTo>
                    <a:lnTo>
                      <a:pt x="307" y="54"/>
                    </a:lnTo>
                    <a:lnTo>
                      <a:pt x="327" y="54"/>
                    </a:lnTo>
                    <a:lnTo>
                      <a:pt x="350" y="55"/>
                    </a:lnTo>
                    <a:lnTo>
                      <a:pt x="395" y="69"/>
                    </a:lnTo>
                    <a:lnTo>
                      <a:pt x="395" y="114"/>
                    </a:lnTo>
                    <a:lnTo>
                      <a:pt x="381" y="141"/>
                    </a:lnTo>
                    <a:lnTo>
                      <a:pt x="346" y="160"/>
                    </a:lnTo>
                    <a:lnTo>
                      <a:pt x="270" y="168"/>
                    </a:lnTo>
                    <a:lnTo>
                      <a:pt x="237" y="170"/>
                    </a:lnTo>
                    <a:lnTo>
                      <a:pt x="222" y="165"/>
                    </a:lnTo>
                    <a:lnTo>
                      <a:pt x="168" y="194"/>
                    </a:lnTo>
                    <a:lnTo>
                      <a:pt x="130" y="195"/>
                    </a:lnTo>
                    <a:lnTo>
                      <a:pt x="81" y="190"/>
                    </a:lnTo>
                    <a:lnTo>
                      <a:pt x="24" y="182"/>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671" name="Freeform 224"/>
              <p:cNvSpPr>
                <a:spLocks/>
              </p:cNvSpPr>
              <p:nvPr/>
            </p:nvSpPr>
            <p:spPr bwMode="auto">
              <a:xfrm>
                <a:off x="1672" y="2116"/>
                <a:ext cx="19" cy="127"/>
              </a:xfrm>
              <a:custGeom>
                <a:avLst/>
                <a:gdLst>
                  <a:gd name="T0" fmla="*/ 1 w 56"/>
                  <a:gd name="T1" fmla="*/ 0 h 380"/>
                  <a:gd name="T2" fmla="*/ 0 w 56"/>
                  <a:gd name="T3" fmla="*/ 1 h 380"/>
                  <a:gd name="T4" fmla="*/ 0 w 56"/>
                  <a:gd name="T5" fmla="*/ 1 h 380"/>
                  <a:gd name="T6" fmla="*/ 1 w 56"/>
                  <a:gd name="T7" fmla="*/ 2 h 380"/>
                  <a:gd name="T8" fmla="*/ 1 w 56"/>
                  <a:gd name="T9" fmla="*/ 3 h 380"/>
                  <a:gd name="T10" fmla="*/ 0 w 56"/>
                  <a:gd name="T11" fmla="*/ 3 h 380"/>
                  <a:gd name="T12" fmla="*/ 0 w 56"/>
                  <a:gd name="T13" fmla="*/ 4 h 380"/>
                  <a:gd name="T14" fmla="*/ 0 w 56"/>
                  <a:gd name="T15" fmla="*/ 4 h 380"/>
                  <a:gd name="T16" fmla="*/ 0 w 56"/>
                  <a:gd name="T17" fmla="*/ 4 h 380"/>
                  <a:gd name="T18" fmla="*/ 0 w 56"/>
                  <a:gd name="T19" fmla="*/ 4 h 380"/>
                  <a:gd name="T20" fmla="*/ 0 w 56"/>
                  <a:gd name="T21" fmla="*/ 5 h 3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80">
                    <a:moveTo>
                      <a:pt x="49" y="0"/>
                    </a:moveTo>
                    <a:lnTo>
                      <a:pt x="36" y="51"/>
                    </a:lnTo>
                    <a:lnTo>
                      <a:pt x="24" y="120"/>
                    </a:lnTo>
                    <a:lnTo>
                      <a:pt x="56" y="182"/>
                    </a:lnTo>
                    <a:lnTo>
                      <a:pt x="45" y="213"/>
                    </a:lnTo>
                    <a:lnTo>
                      <a:pt x="23" y="250"/>
                    </a:lnTo>
                    <a:lnTo>
                      <a:pt x="4" y="284"/>
                    </a:lnTo>
                    <a:lnTo>
                      <a:pt x="10" y="312"/>
                    </a:lnTo>
                    <a:lnTo>
                      <a:pt x="0" y="324"/>
                    </a:lnTo>
                    <a:lnTo>
                      <a:pt x="0" y="348"/>
                    </a:lnTo>
                    <a:lnTo>
                      <a:pt x="10" y="38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672" name="Freeform 225"/>
              <p:cNvSpPr>
                <a:spLocks/>
              </p:cNvSpPr>
              <p:nvPr/>
            </p:nvSpPr>
            <p:spPr bwMode="auto">
              <a:xfrm>
                <a:off x="1541" y="2156"/>
                <a:ext cx="38" cy="8"/>
              </a:xfrm>
              <a:custGeom>
                <a:avLst/>
                <a:gdLst>
                  <a:gd name="T0" fmla="*/ 1 w 114"/>
                  <a:gd name="T1" fmla="*/ 0 h 23"/>
                  <a:gd name="T2" fmla="*/ 1 w 114"/>
                  <a:gd name="T3" fmla="*/ 0 h 23"/>
                  <a:gd name="T4" fmla="*/ 0 w 114"/>
                  <a:gd name="T5" fmla="*/ 0 h 23"/>
                  <a:gd name="T6" fmla="*/ 0 60000 65536"/>
                  <a:gd name="T7" fmla="*/ 0 60000 65536"/>
                  <a:gd name="T8" fmla="*/ 0 60000 65536"/>
                </a:gdLst>
                <a:ahLst/>
                <a:cxnLst>
                  <a:cxn ang="T6">
                    <a:pos x="T0" y="T1"/>
                  </a:cxn>
                  <a:cxn ang="T7">
                    <a:pos x="T2" y="T3"/>
                  </a:cxn>
                  <a:cxn ang="T8">
                    <a:pos x="T4" y="T5"/>
                  </a:cxn>
                </a:cxnLst>
                <a:rect l="0" t="0" r="r" b="b"/>
                <a:pathLst>
                  <a:path w="114" h="23">
                    <a:moveTo>
                      <a:pt x="114" y="12"/>
                    </a:moveTo>
                    <a:lnTo>
                      <a:pt x="72" y="23"/>
                    </a:lnTo>
                    <a:lnTo>
                      <a:pt x="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673" name="Freeform 226"/>
              <p:cNvSpPr>
                <a:spLocks/>
              </p:cNvSpPr>
              <p:nvPr/>
            </p:nvSpPr>
            <p:spPr bwMode="auto">
              <a:xfrm>
                <a:off x="1523" y="2141"/>
                <a:ext cx="25" cy="23"/>
              </a:xfrm>
              <a:custGeom>
                <a:avLst/>
                <a:gdLst>
                  <a:gd name="T0" fmla="*/ 1 w 74"/>
                  <a:gd name="T1" fmla="*/ 0 h 69"/>
                  <a:gd name="T2" fmla="*/ 1 w 74"/>
                  <a:gd name="T3" fmla="*/ 0 h 69"/>
                  <a:gd name="T4" fmla="*/ 1 w 74"/>
                  <a:gd name="T5" fmla="*/ 0 h 69"/>
                  <a:gd name="T6" fmla="*/ 0 w 74"/>
                  <a:gd name="T7" fmla="*/ 1 h 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4" h="69">
                    <a:moveTo>
                      <a:pt x="74" y="0"/>
                    </a:moveTo>
                    <a:lnTo>
                      <a:pt x="70" y="12"/>
                    </a:lnTo>
                    <a:lnTo>
                      <a:pt x="40" y="37"/>
                    </a:lnTo>
                    <a:lnTo>
                      <a:pt x="0" y="69"/>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674" name="Freeform 227"/>
              <p:cNvSpPr>
                <a:spLocks/>
              </p:cNvSpPr>
              <p:nvPr/>
            </p:nvSpPr>
            <p:spPr bwMode="auto">
              <a:xfrm>
                <a:off x="1417" y="2180"/>
                <a:ext cx="191" cy="129"/>
              </a:xfrm>
              <a:custGeom>
                <a:avLst/>
                <a:gdLst>
                  <a:gd name="T0" fmla="*/ 2 w 572"/>
                  <a:gd name="T1" fmla="*/ 1 h 387"/>
                  <a:gd name="T2" fmla="*/ 2 w 572"/>
                  <a:gd name="T3" fmla="*/ 0 h 387"/>
                  <a:gd name="T4" fmla="*/ 1 w 572"/>
                  <a:gd name="T5" fmla="*/ 0 h 387"/>
                  <a:gd name="T6" fmla="*/ 1 w 572"/>
                  <a:gd name="T7" fmla="*/ 0 h 387"/>
                  <a:gd name="T8" fmla="*/ 1 w 572"/>
                  <a:gd name="T9" fmla="*/ 0 h 387"/>
                  <a:gd name="T10" fmla="*/ 0 w 572"/>
                  <a:gd name="T11" fmla="*/ 0 h 387"/>
                  <a:gd name="T12" fmla="*/ 0 w 572"/>
                  <a:gd name="T13" fmla="*/ 1 h 387"/>
                  <a:gd name="T14" fmla="*/ 0 w 572"/>
                  <a:gd name="T15" fmla="*/ 1 h 387"/>
                  <a:gd name="T16" fmla="*/ 0 w 572"/>
                  <a:gd name="T17" fmla="*/ 2 h 387"/>
                  <a:gd name="T18" fmla="*/ 1 w 572"/>
                  <a:gd name="T19" fmla="*/ 2 h 387"/>
                  <a:gd name="T20" fmla="*/ 1 w 572"/>
                  <a:gd name="T21" fmla="*/ 2 h 387"/>
                  <a:gd name="T22" fmla="*/ 2 w 572"/>
                  <a:gd name="T23" fmla="*/ 2 h 387"/>
                  <a:gd name="T24" fmla="*/ 2 w 572"/>
                  <a:gd name="T25" fmla="*/ 3 h 387"/>
                  <a:gd name="T26" fmla="*/ 2 w 572"/>
                  <a:gd name="T27" fmla="*/ 3 h 387"/>
                  <a:gd name="T28" fmla="*/ 2 w 572"/>
                  <a:gd name="T29" fmla="*/ 3 h 387"/>
                  <a:gd name="T30" fmla="*/ 3 w 572"/>
                  <a:gd name="T31" fmla="*/ 3 h 387"/>
                  <a:gd name="T32" fmla="*/ 4 w 572"/>
                  <a:gd name="T33" fmla="*/ 4 h 387"/>
                  <a:gd name="T34" fmla="*/ 4 w 572"/>
                  <a:gd name="T35" fmla="*/ 4 h 387"/>
                  <a:gd name="T36" fmla="*/ 5 w 572"/>
                  <a:gd name="T37" fmla="*/ 4 h 387"/>
                  <a:gd name="T38" fmla="*/ 6 w 572"/>
                  <a:gd name="T39" fmla="*/ 5 h 387"/>
                  <a:gd name="T40" fmla="*/ 7 w 572"/>
                  <a:gd name="T41" fmla="*/ 5 h 3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2" h="387">
                    <a:moveTo>
                      <a:pt x="166" y="77"/>
                    </a:moveTo>
                    <a:lnTo>
                      <a:pt x="138" y="37"/>
                    </a:lnTo>
                    <a:lnTo>
                      <a:pt x="102" y="10"/>
                    </a:lnTo>
                    <a:lnTo>
                      <a:pt x="80" y="2"/>
                    </a:lnTo>
                    <a:lnTo>
                      <a:pt x="55" y="0"/>
                    </a:lnTo>
                    <a:lnTo>
                      <a:pt x="25" y="21"/>
                    </a:lnTo>
                    <a:lnTo>
                      <a:pt x="0" y="62"/>
                    </a:lnTo>
                    <a:lnTo>
                      <a:pt x="10" y="99"/>
                    </a:lnTo>
                    <a:lnTo>
                      <a:pt x="35" y="137"/>
                    </a:lnTo>
                    <a:lnTo>
                      <a:pt x="68" y="170"/>
                    </a:lnTo>
                    <a:lnTo>
                      <a:pt x="118" y="189"/>
                    </a:lnTo>
                    <a:lnTo>
                      <a:pt x="143" y="176"/>
                    </a:lnTo>
                    <a:lnTo>
                      <a:pt x="166" y="207"/>
                    </a:lnTo>
                    <a:lnTo>
                      <a:pt x="173" y="223"/>
                    </a:lnTo>
                    <a:lnTo>
                      <a:pt x="174" y="242"/>
                    </a:lnTo>
                    <a:lnTo>
                      <a:pt x="253" y="266"/>
                    </a:lnTo>
                    <a:lnTo>
                      <a:pt x="332" y="292"/>
                    </a:lnTo>
                    <a:lnTo>
                      <a:pt x="349" y="321"/>
                    </a:lnTo>
                    <a:lnTo>
                      <a:pt x="378" y="349"/>
                    </a:lnTo>
                    <a:lnTo>
                      <a:pt x="491" y="377"/>
                    </a:lnTo>
                    <a:lnTo>
                      <a:pt x="572" y="38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675" name="Freeform 228"/>
              <p:cNvSpPr>
                <a:spLocks/>
              </p:cNvSpPr>
              <p:nvPr/>
            </p:nvSpPr>
            <p:spPr bwMode="auto">
              <a:xfrm>
                <a:off x="1468" y="2362"/>
                <a:ext cx="309" cy="103"/>
              </a:xfrm>
              <a:custGeom>
                <a:avLst/>
                <a:gdLst>
                  <a:gd name="T0" fmla="*/ 1 w 927"/>
                  <a:gd name="T1" fmla="*/ 0 h 307"/>
                  <a:gd name="T2" fmla="*/ 0 w 927"/>
                  <a:gd name="T3" fmla="*/ 0 h 307"/>
                  <a:gd name="T4" fmla="*/ 0 w 927"/>
                  <a:gd name="T5" fmla="*/ 1 h 307"/>
                  <a:gd name="T6" fmla="*/ 0 w 927"/>
                  <a:gd name="T7" fmla="*/ 1 h 307"/>
                  <a:gd name="T8" fmla="*/ 1 w 927"/>
                  <a:gd name="T9" fmla="*/ 2 h 307"/>
                  <a:gd name="T10" fmla="*/ 2 w 927"/>
                  <a:gd name="T11" fmla="*/ 2 h 307"/>
                  <a:gd name="T12" fmla="*/ 2 w 927"/>
                  <a:gd name="T13" fmla="*/ 2 h 307"/>
                  <a:gd name="T14" fmla="*/ 2 w 927"/>
                  <a:gd name="T15" fmla="*/ 3 h 307"/>
                  <a:gd name="T16" fmla="*/ 2 w 927"/>
                  <a:gd name="T17" fmla="*/ 3 h 307"/>
                  <a:gd name="T18" fmla="*/ 3 w 927"/>
                  <a:gd name="T19" fmla="*/ 3 h 307"/>
                  <a:gd name="T20" fmla="*/ 3 w 927"/>
                  <a:gd name="T21" fmla="*/ 3 h 307"/>
                  <a:gd name="T22" fmla="*/ 3 w 927"/>
                  <a:gd name="T23" fmla="*/ 3 h 307"/>
                  <a:gd name="T24" fmla="*/ 4 w 927"/>
                  <a:gd name="T25" fmla="*/ 3 h 307"/>
                  <a:gd name="T26" fmla="*/ 4 w 927"/>
                  <a:gd name="T27" fmla="*/ 3 h 307"/>
                  <a:gd name="T28" fmla="*/ 4 w 927"/>
                  <a:gd name="T29" fmla="*/ 3 h 307"/>
                  <a:gd name="T30" fmla="*/ 6 w 927"/>
                  <a:gd name="T31" fmla="*/ 4 h 307"/>
                  <a:gd name="T32" fmla="*/ 7 w 927"/>
                  <a:gd name="T33" fmla="*/ 3 h 307"/>
                  <a:gd name="T34" fmla="*/ 7 w 927"/>
                  <a:gd name="T35" fmla="*/ 3 h 307"/>
                  <a:gd name="T36" fmla="*/ 8 w 927"/>
                  <a:gd name="T37" fmla="*/ 3 h 307"/>
                  <a:gd name="T38" fmla="*/ 8 w 927"/>
                  <a:gd name="T39" fmla="*/ 3 h 307"/>
                  <a:gd name="T40" fmla="*/ 8 w 927"/>
                  <a:gd name="T41" fmla="*/ 4 h 307"/>
                  <a:gd name="T42" fmla="*/ 8 w 927"/>
                  <a:gd name="T43" fmla="*/ 3 h 307"/>
                  <a:gd name="T44" fmla="*/ 9 w 927"/>
                  <a:gd name="T45" fmla="*/ 3 h 307"/>
                  <a:gd name="T46" fmla="*/ 9 w 927"/>
                  <a:gd name="T47" fmla="*/ 3 h 307"/>
                  <a:gd name="T48" fmla="*/ 9 w 927"/>
                  <a:gd name="T49" fmla="*/ 3 h 307"/>
                  <a:gd name="T50" fmla="*/ 10 w 927"/>
                  <a:gd name="T51" fmla="*/ 3 h 307"/>
                  <a:gd name="T52" fmla="*/ 10 w 927"/>
                  <a:gd name="T53" fmla="*/ 4 h 307"/>
                  <a:gd name="T54" fmla="*/ 10 w 927"/>
                  <a:gd name="T55" fmla="*/ 4 h 307"/>
                  <a:gd name="T56" fmla="*/ 11 w 927"/>
                  <a:gd name="T57" fmla="*/ 3 h 307"/>
                  <a:gd name="T58" fmla="*/ 11 w 927"/>
                  <a:gd name="T59" fmla="*/ 2 h 307"/>
                  <a:gd name="T60" fmla="*/ 11 w 927"/>
                  <a:gd name="T61" fmla="*/ 1 h 307"/>
                  <a:gd name="T62" fmla="*/ 10 w 927"/>
                  <a:gd name="T63" fmla="*/ 1 h 307"/>
                  <a:gd name="T64" fmla="*/ 9 w 927"/>
                  <a:gd name="T65" fmla="*/ 1 h 307"/>
                  <a:gd name="T66" fmla="*/ 9 w 927"/>
                  <a:gd name="T67" fmla="*/ 1 h 307"/>
                  <a:gd name="T68" fmla="*/ 9 w 927"/>
                  <a:gd name="T69" fmla="*/ 1 h 307"/>
                  <a:gd name="T70" fmla="*/ 9 w 927"/>
                  <a:gd name="T71" fmla="*/ 1 h 307"/>
                  <a:gd name="T72" fmla="*/ 8 w 927"/>
                  <a:gd name="T73" fmla="*/ 0 h 307"/>
                  <a:gd name="T74" fmla="*/ 7 w 927"/>
                  <a:gd name="T75" fmla="*/ 0 h 307"/>
                  <a:gd name="T76" fmla="*/ 7 w 927"/>
                  <a:gd name="T77" fmla="*/ 0 h 307"/>
                  <a:gd name="T78" fmla="*/ 7 w 927"/>
                  <a:gd name="T79" fmla="*/ 0 h 307"/>
                  <a:gd name="T80" fmla="*/ 6 w 927"/>
                  <a:gd name="T81" fmla="*/ 0 h 3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7" h="307">
                    <a:moveTo>
                      <a:pt x="42" y="18"/>
                    </a:moveTo>
                    <a:lnTo>
                      <a:pt x="21" y="39"/>
                    </a:lnTo>
                    <a:lnTo>
                      <a:pt x="0" y="72"/>
                    </a:lnTo>
                    <a:lnTo>
                      <a:pt x="19" y="97"/>
                    </a:lnTo>
                    <a:lnTo>
                      <a:pt x="59" y="121"/>
                    </a:lnTo>
                    <a:lnTo>
                      <a:pt x="149" y="156"/>
                    </a:lnTo>
                    <a:lnTo>
                      <a:pt x="151" y="184"/>
                    </a:lnTo>
                    <a:lnTo>
                      <a:pt x="149" y="211"/>
                    </a:lnTo>
                    <a:lnTo>
                      <a:pt x="181" y="267"/>
                    </a:lnTo>
                    <a:lnTo>
                      <a:pt x="209" y="274"/>
                    </a:lnTo>
                    <a:lnTo>
                      <a:pt x="230" y="274"/>
                    </a:lnTo>
                    <a:lnTo>
                      <a:pt x="255" y="273"/>
                    </a:lnTo>
                    <a:lnTo>
                      <a:pt x="303" y="268"/>
                    </a:lnTo>
                    <a:lnTo>
                      <a:pt x="325" y="267"/>
                    </a:lnTo>
                    <a:lnTo>
                      <a:pt x="348" y="267"/>
                    </a:lnTo>
                    <a:lnTo>
                      <a:pt x="471" y="307"/>
                    </a:lnTo>
                    <a:lnTo>
                      <a:pt x="540" y="277"/>
                    </a:lnTo>
                    <a:lnTo>
                      <a:pt x="583" y="258"/>
                    </a:lnTo>
                    <a:lnTo>
                      <a:pt x="624" y="253"/>
                    </a:lnTo>
                    <a:lnTo>
                      <a:pt x="646" y="274"/>
                    </a:lnTo>
                    <a:lnTo>
                      <a:pt x="670" y="294"/>
                    </a:lnTo>
                    <a:lnTo>
                      <a:pt x="683" y="275"/>
                    </a:lnTo>
                    <a:lnTo>
                      <a:pt x="706" y="253"/>
                    </a:lnTo>
                    <a:lnTo>
                      <a:pt x="726" y="252"/>
                    </a:lnTo>
                    <a:lnTo>
                      <a:pt x="743" y="253"/>
                    </a:lnTo>
                    <a:lnTo>
                      <a:pt x="770" y="264"/>
                    </a:lnTo>
                    <a:lnTo>
                      <a:pt x="829" y="289"/>
                    </a:lnTo>
                    <a:lnTo>
                      <a:pt x="850" y="284"/>
                    </a:lnTo>
                    <a:lnTo>
                      <a:pt x="871" y="259"/>
                    </a:lnTo>
                    <a:lnTo>
                      <a:pt x="901" y="177"/>
                    </a:lnTo>
                    <a:lnTo>
                      <a:pt x="927" y="59"/>
                    </a:lnTo>
                    <a:lnTo>
                      <a:pt x="810" y="45"/>
                    </a:lnTo>
                    <a:lnTo>
                      <a:pt x="768" y="45"/>
                    </a:lnTo>
                    <a:lnTo>
                      <a:pt x="750" y="45"/>
                    </a:lnTo>
                    <a:lnTo>
                      <a:pt x="730" y="46"/>
                    </a:lnTo>
                    <a:lnTo>
                      <a:pt x="689" y="59"/>
                    </a:lnTo>
                    <a:lnTo>
                      <a:pt x="633" y="30"/>
                    </a:lnTo>
                    <a:lnTo>
                      <a:pt x="575" y="0"/>
                    </a:lnTo>
                    <a:lnTo>
                      <a:pt x="561" y="6"/>
                    </a:lnTo>
                    <a:lnTo>
                      <a:pt x="528" y="5"/>
                    </a:lnTo>
                    <a:lnTo>
                      <a:pt x="48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676" name="Freeform 229"/>
              <p:cNvSpPr>
                <a:spLocks/>
              </p:cNvSpPr>
              <p:nvPr/>
            </p:nvSpPr>
            <p:spPr bwMode="auto">
              <a:xfrm>
                <a:off x="1756" y="2451"/>
                <a:ext cx="40" cy="123"/>
              </a:xfrm>
              <a:custGeom>
                <a:avLst/>
                <a:gdLst>
                  <a:gd name="T0" fmla="*/ 0 w 120"/>
                  <a:gd name="T1" fmla="*/ 0 h 367"/>
                  <a:gd name="T2" fmla="*/ 1 w 120"/>
                  <a:gd name="T3" fmla="*/ 3 h 367"/>
                  <a:gd name="T4" fmla="*/ 1 w 120"/>
                  <a:gd name="T5" fmla="*/ 3 h 367"/>
                  <a:gd name="T6" fmla="*/ 1 w 120"/>
                  <a:gd name="T7" fmla="*/ 4 h 367"/>
                  <a:gd name="T8" fmla="*/ 1 w 120"/>
                  <a:gd name="T9" fmla="*/ 4 h 367"/>
                  <a:gd name="T10" fmla="*/ 1 w 120"/>
                  <a:gd name="T11" fmla="*/ 5 h 367"/>
                  <a:gd name="T12" fmla="*/ 1 w 120"/>
                  <a:gd name="T13" fmla="*/ 5 h 3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367">
                    <a:moveTo>
                      <a:pt x="0" y="0"/>
                    </a:moveTo>
                    <a:lnTo>
                      <a:pt x="97" y="207"/>
                    </a:lnTo>
                    <a:lnTo>
                      <a:pt x="116" y="270"/>
                    </a:lnTo>
                    <a:lnTo>
                      <a:pt x="120" y="303"/>
                    </a:lnTo>
                    <a:lnTo>
                      <a:pt x="116" y="334"/>
                    </a:lnTo>
                    <a:lnTo>
                      <a:pt x="87" y="360"/>
                    </a:lnTo>
                    <a:lnTo>
                      <a:pt x="63" y="36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677" name="Oval 230"/>
              <p:cNvSpPr>
                <a:spLocks noChangeArrowheads="1"/>
              </p:cNvSpPr>
              <p:nvPr/>
            </p:nvSpPr>
            <p:spPr bwMode="auto">
              <a:xfrm>
                <a:off x="1563" y="2080"/>
                <a:ext cx="30" cy="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678" name="Freeform 231"/>
              <p:cNvSpPr>
                <a:spLocks/>
              </p:cNvSpPr>
              <p:nvPr/>
            </p:nvSpPr>
            <p:spPr bwMode="auto">
              <a:xfrm>
                <a:off x="1776" y="2571"/>
                <a:ext cx="236" cy="27"/>
              </a:xfrm>
              <a:custGeom>
                <a:avLst/>
                <a:gdLst>
                  <a:gd name="T0" fmla="*/ 0 w 708"/>
                  <a:gd name="T1" fmla="*/ 0 h 83"/>
                  <a:gd name="T2" fmla="*/ 1 w 708"/>
                  <a:gd name="T3" fmla="*/ 0 h 83"/>
                  <a:gd name="T4" fmla="*/ 2 w 708"/>
                  <a:gd name="T5" fmla="*/ 0 h 83"/>
                  <a:gd name="T6" fmla="*/ 3 w 708"/>
                  <a:gd name="T7" fmla="*/ 0 h 83"/>
                  <a:gd name="T8" fmla="*/ 3 w 708"/>
                  <a:gd name="T9" fmla="*/ 0 h 83"/>
                  <a:gd name="T10" fmla="*/ 5 w 708"/>
                  <a:gd name="T11" fmla="*/ 0 h 83"/>
                  <a:gd name="T12" fmla="*/ 6 w 708"/>
                  <a:gd name="T13" fmla="*/ 0 h 83"/>
                  <a:gd name="T14" fmla="*/ 6 w 708"/>
                  <a:gd name="T15" fmla="*/ 0 h 83"/>
                  <a:gd name="T16" fmla="*/ 7 w 708"/>
                  <a:gd name="T17" fmla="*/ 0 h 83"/>
                  <a:gd name="T18" fmla="*/ 8 w 708"/>
                  <a:gd name="T19" fmla="*/ 0 h 83"/>
                  <a:gd name="T20" fmla="*/ 8 w 708"/>
                  <a:gd name="T21" fmla="*/ 0 h 83"/>
                  <a:gd name="T22" fmla="*/ 9 w 708"/>
                  <a:gd name="T23" fmla="*/ 1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08" h="83">
                    <a:moveTo>
                      <a:pt x="0" y="0"/>
                    </a:moveTo>
                    <a:lnTo>
                      <a:pt x="110" y="7"/>
                    </a:lnTo>
                    <a:lnTo>
                      <a:pt x="199" y="10"/>
                    </a:lnTo>
                    <a:lnTo>
                      <a:pt x="239" y="10"/>
                    </a:lnTo>
                    <a:lnTo>
                      <a:pt x="269" y="9"/>
                    </a:lnTo>
                    <a:lnTo>
                      <a:pt x="400" y="3"/>
                    </a:lnTo>
                    <a:lnTo>
                      <a:pt x="473" y="0"/>
                    </a:lnTo>
                    <a:lnTo>
                      <a:pt x="505" y="0"/>
                    </a:lnTo>
                    <a:lnTo>
                      <a:pt x="534" y="0"/>
                    </a:lnTo>
                    <a:lnTo>
                      <a:pt x="628" y="9"/>
                    </a:lnTo>
                    <a:lnTo>
                      <a:pt x="671" y="39"/>
                    </a:lnTo>
                    <a:lnTo>
                      <a:pt x="708" y="83"/>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679" name="Freeform 232"/>
              <p:cNvSpPr>
                <a:spLocks/>
              </p:cNvSpPr>
              <p:nvPr/>
            </p:nvSpPr>
            <p:spPr bwMode="auto">
              <a:xfrm>
                <a:off x="1420" y="2259"/>
                <a:ext cx="85" cy="342"/>
              </a:xfrm>
              <a:custGeom>
                <a:avLst/>
                <a:gdLst>
                  <a:gd name="T0" fmla="*/ 2 w 255"/>
                  <a:gd name="T1" fmla="*/ 0 h 1025"/>
                  <a:gd name="T2" fmla="*/ 1 w 255"/>
                  <a:gd name="T3" fmla="*/ 0 h 1025"/>
                  <a:gd name="T4" fmla="*/ 0 w 255"/>
                  <a:gd name="T5" fmla="*/ 1 h 1025"/>
                  <a:gd name="T6" fmla="*/ 0 w 255"/>
                  <a:gd name="T7" fmla="*/ 2 h 1025"/>
                  <a:gd name="T8" fmla="*/ 0 w 255"/>
                  <a:gd name="T9" fmla="*/ 3 h 1025"/>
                  <a:gd name="T10" fmla="*/ 0 w 255"/>
                  <a:gd name="T11" fmla="*/ 3 h 1025"/>
                  <a:gd name="T12" fmla="*/ 0 w 255"/>
                  <a:gd name="T13" fmla="*/ 5 h 1025"/>
                  <a:gd name="T14" fmla="*/ 0 w 255"/>
                  <a:gd name="T15" fmla="*/ 6 h 1025"/>
                  <a:gd name="T16" fmla="*/ 0 w 255"/>
                  <a:gd name="T17" fmla="*/ 8 h 1025"/>
                  <a:gd name="T18" fmla="*/ 0 w 255"/>
                  <a:gd name="T19" fmla="*/ 10 h 1025"/>
                  <a:gd name="T20" fmla="*/ 0 w 255"/>
                  <a:gd name="T21" fmla="*/ 12 h 1025"/>
                  <a:gd name="T22" fmla="*/ 1 w 255"/>
                  <a:gd name="T23" fmla="*/ 12 h 1025"/>
                  <a:gd name="T24" fmla="*/ 1 w 255"/>
                  <a:gd name="T25" fmla="*/ 12 h 1025"/>
                  <a:gd name="T26" fmla="*/ 2 w 255"/>
                  <a:gd name="T27" fmla="*/ 12 h 1025"/>
                  <a:gd name="T28" fmla="*/ 3 w 255"/>
                  <a:gd name="T29" fmla="*/ 13 h 1025"/>
                  <a:gd name="T30" fmla="*/ 3 w 255"/>
                  <a:gd name="T31" fmla="*/ 13 h 1025"/>
                  <a:gd name="T32" fmla="*/ 3 w 255"/>
                  <a:gd name="T33" fmla="*/ 13 h 10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55" h="1025">
                    <a:moveTo>
                      <a:pt x="132" y="0"/>
                    </a:moveTo>
                    <a:lnTo>
                      <a:pt x="84" y="25"/>
                    </a:lnTo>
                    <a:lnTo>
                      <a:pt x="27" y="71"/>
                    </a:lnTo>
                    <a:lnTo>
                      <a:pt x="6" y="153"/>
                    </a:lnTo>
                    <a:lnTo>
                      <a:pt x="1" y="203"/>
                    </a:lnTo>
                    <a:lnTo>
                      <a:pt x="0" y="244"/>
                    </a:lnTo>
                    <a:lnTo>
                      <a:pt x="14" y="395"/>
                    </a:lnTo>
                    <a:lnTo>
                      <a:pt x="19" y="516"/>
                    </a:lnTo>
                    <a:lnTo>
                      <a:pt x="13" y="666"/>
                    </a:lnTo>
                    <a:lnTo>
                      <a:pt x="10" y="813"/>
                    </a:lnTo>
                    <a:lnTo>
                      <a:pt x="29" y="934"/>
                    </a:lnTo>
                    <a:lnTo>
                      <a:pt x="48" y="953"/>
                    </a:lnTo>
                    <a:lnTo>
                      <a:pt x="79" y="980"/>
                    </a:lnTo>
                    <a:lnTo>
                      <a:pt x="143" y="1006"/>
                    </a:lnTo>
                    <a:lnTo>
                      <a:pt x="210" y="1023"/>
                    </a:lnTo>
                    <a:lnTo>
                      <a:pt x="236" y="1025"/>
                    </a:lnTo>
                    <a:lnTo>
                      <a:pt x="255" y="1023"/>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680" name="Freeform 233"/>
              <p:cNvSpPr>
                <a:spLocks/>
              </p:cNvSpPr>
              <p:nvPr/>
            </p:nvSpPr>
            <p:spPr bwMode="auto">
              <a:xfrm>
                <a:off x="1451" y="2240"/>
                <a:ext cx="176" cy="97"/>
              </a:xfrm>
              <a:custGeom>
                <a:avLst/>
                <a:gdLst>
                  <a:gd name="T0" fmla="*/ 1 w 528"/>
                  <a:gd name="T1" fmla="*/ 0 h 291"/>
                  <a:gd name="T2" fmla="*/ 0 w 528"/>
                  <a:gd name="T3" fmla="*/ 0 h 291"/>
                  <a:gd name="T4" fmla="*/ 0 w 528"/>
                  <a:gd name="T5" fmla="*/ 1 h 291"/>
                  <a:gd name="T6" fmla="*/ 1 w 528"/>
                  <a:gd name="T7" fmla="*/ 2 h 291"/>
                  <a:gd name="T8" fmla="*/ 2 w 528"/>
                  <a:gd name="T9" fmla="*/ 3 h 291"/>
                  <a:gd name="T10" fmla="*/ 3 w 528"/>
                  <a:gd name="T11" fmla="*/ 3 h 291"/>
                  <a:gd name="T12" fmla="*/ 5 w 528"/>
                  <a:gd name="T13" fmla="*/ 3 h 291"/>
                  <a:gd name="T14" fmla="*/ 6 w 528"/>
                  <a:gd name="T15" fmla="*/ 4 h 291"/>
                  <a:gd name="T16" fmla="*/ 6 w 528"/>
                  <a:gd name="T17" fmla="*/ 3 h 291"/>
                  <a:gd name="T18" fmla="*/ 7 w 528"/>
                  <a:gd name="T19" fmla="*/ 2 h 291"/>
                  <a:gd name="T20" fmla="*/ 5 w 528"/>
                  <a:gd name="T21" fmla="*/ 2 h 291"/>
                  <a:gd name="T22" fmla="*/ 4 w 528"/>
                  <a:gd name="T23" fmla="*/ 2 h 291"/>
                  <a:gd name="T24" fmla="*/ 3 w 528"/>
                  <a:gd name="T25" fmla="*/ 1 h 291"/>
                  <a:gd name="T26" fmla="*/ 2 w 528"/>
                  <a:gd name="T27" fmla="*/ 1 h 291"/>
                  <a:gd name="T28" fmla="*/ 1 w 528"/>
                  <a:gd name="T29" fmla="*/ 0 h 291"/>
                  <a:gd name="T30" fmla="*/ 1 w 528"/>
                  <a:gd name="T31" fmla="*/ 0 h 291"/>
                  <a:gd name="T32" fmla="*/ 1 w 528"/>
                  <a:gd name="T33" fmla="*/ 0 h 2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8" h="291">
                    <a:moveTo>
                      <a:pt x="61" y="0"/>
                    </a:moveTo>
                    <a:lnTo>
                      <a:pt x="25" y="32"/>
                    </a:lnTo>
                    <a:lnTo>
                      <a:pt x="0" y="86"/>
                    </a:lnTo>
                    <a:lnTo>
                      <a:pt x="81" y="160"/>
                    </a:lnTo>
                    <a:lnTo>
                      <a:pt x="156" y="206"/>
                    </a:lnTo>
                    <a:lnTo>
                      <a:pt x="261" y="255"/>
                    </a:lnTo>
                    <a:lnTo>
                      <a:pt x="411" y="276"/>
                    </a:lnTo>
                    <a:lnTo>
                      <a:pt x="483" y="291"/>
                    </a:lnTo>
                    <a:lnTo>
                      <a:pt x="483" y="234"/>
                    </a:lnTo>
                    <a:lnTo>
                      <a:pt x="528" y="160"/>
                    </a:lnTo>
                    <a:lnTo>
                      <a:pt x="389" y="171"/>
                    </a:lnTo>
                    <a:lnTo>
                      <a:pt x="295" y="149"/>
                    </a:lnTo>
                    <a:lnTo>
                      <a:pt x="251" y="118"/>
                    </a:lnTo>
                    <a:lnTo>
                      <a:pt x="169" y="74"/>
                    </a:lnTo>
                    <a:lnTo>
                      <a:pt x="81" y="32"/>
                    </a:lnTo>
                    <a:lnTo>
                      <a:pt x="81" y="12"/>
                    </a:lnTo>
                    <a:lnTo>
                      <a:pt x="61" y="0"/>
                    </a:lnTo>
                    <a:close/>
                  </a:path>
                </a:pathLst>
              </a:custGeom>
              <a:solidFill>
                <a:srgbClr val="FFFFFF"/>
              </a:solidFill>
              <a:ln w="7938">
                <a:solidFill>
                  <a:srgbClr val="000000"/>
                </a:solidFill>
                <a:prstDash val="solid"/>
                <a:round/>
                <a:headEnd/>
                <a:tailEnd/>
              </a:ln>
            </p:spPr>
            <p:txBody>
              <a:bodyPr/>
              <a:lstStyle/>
              <a:p>
                <a:endParaRPr lang="zh-CN" altLang="en-US"/>
              </a:p>
            </p:txBody>
          </p:sp>
          <p:sp>
            <p:nvSpPr>
              <p:cNvPr id="145681" name="Freeform 234"/>
              <p:cNvSpPr>
                <a:spLocks/>
              </p:cNvSpPr>
              <p:nvPr/>
            </p:nvSpPr>
            <p:spPr bwMode="auto">
              <a:xfrm>
                <a:off x="1659" y="2446"/>
                <a:ext cx="99" cy="127"/>
              </a:xfrm>
              <a:custGeom>
                <a:avLst/>
                <a:gdLst>
                  <a:gd name="T0" fmla="*/ 2 w 298"/>
                  <a:gd name="T1" fmla="*/ 0 h 382"/>
                  <a:gd name="T2" fmla="*/ 3 w 298"/>
                  <a:gd name="T3" fmla="*/ 1 h 382"/>
                  <a:gd name="T4" fmla="*/ 4 w 298"/>
                  <a:gd name="T5" fmla="*/ 4 h 382"/>
                  <a:gd name="T6" fmla="*/ 4 w 298"/>
                  <a:gd name="T7" fmla="*/ 5 h 382"/>
                  <a:gd name="T8" fmla="*/ 2 w 298"/>
                  <a:gd name="T9" fmla="*/ 4 h 382"/>
                  <a:gd name="T10" fmla="*/ 1 w 298"/>
                  <a:gd name="T11" fmla="*/ 2 h 382"/>
                  <a:gd name="T12" fmla="*/ 0 w 298"/>
                  <a:gd name="T13" fmla="*/ 0 h 382"/>
                  <a:gd name="T14" fmla="*/ 1 w 298"/>
                  <a:gd name="T15" fmla="*/ 0 h 382"/>
                  <a:gd name="T16" fmla="*/ 1 w 298"/>
                  <a:gd name="T17" fmla="*/ 0 h 382"/>
                  <a:gd name="T18" fmla="*/ 2 w 298"/>
                  <a:gd name="T19" fmla="*/ 0 h 3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382">
                    <a:moveTo>
                      <a:pt x="164" y="0"/>
                    </a:moveTo>
                    <a:lnTo>
                      <a:pt x="207" y="80"/>
                    </a:lnTo>
                    <a:lnTo>
                      <a:pt x="298" y="286"/>
                    </a:lnTo>
                    <a:lnTo>
                      <a:pt x="298" y="382"/>
                    </a:lnTo>
                    <a:lnTo>
                      <a:pt x="132" y="331"/>
                    </a:lnTo>
                    <a:lnTo>
                      <a:pt x="44" y="148"/>
                    </a:lnTo>
                    <a:lnTo>
                      <a:pt x="0" y="35"/>
                    </a:lnTo>
                    <a:lnTo>
                      <a:pt x="44" y="0"/>
                    </a:lnTo>
                    <a:lnTo>
                      <a:pt x="101" y="35"/>
                    </a:lnTo>
                    <a:lnTo>
                      <a:pt x="164" y="0"/>
                    </a:lnTo>
                    <a:close/>
                  </a:path>
                </a:pathLst>
              </a:custGeom>
              <a:solidFill>
                <a:srgbClr val="BF2063"/>
              </a:solidFill>
              <a:ln w="7938">
                <a:solidFill>
                  <a:srgbClr val="000000"/>
                </a:solidFill>
                <a:prstDash val="solid"/>
                <a:round/>
                <a:headEnd/>
                <a:tailEnd/>
              </a:ln>
            </p:spPr>
            <p:txBody>
              <a:bodyPr/>
              <a:lstStyle/>
              <a:p>
                <a:endParaRPr lang="zh-CN" altLang="en-US"/>
              </a:p>
            </p:txBody>
          </p:sp>
          <p:sp>
            <p:nvSpPr>
              <p:cNvPr id="145682" name="Freeform 235"/>
              <p:cNvSpPr>
                <a:spLocks/>
              </p:cNvSpPr>
              <p:nvPr/>
            </p:nvSpPr>
            <p:spPr bwMode="auto">
              <a:xfrm>
                <a:off x="1759" y="2378"/>
                <a:ext cx="319" cy="81"/>
              </a:xfrm>
              <a:custGeom>
                <a:avLst/>
                <a:gdLst>
                  <a:gd name="T0" fmla="*/ 1 w 956"/>
                  <a:gd name="T1" fmla="*/ 0 h 243"/>
                  <a:gd name="T2" fmla="*/ 3 w 956"/>
                  <a:gd name="T3" fmla="*/ 1 h 243"/>
                  <a:gd name="T4" fmla="*/ 4 w 956"/>
                  <a:gd name="T5" fmla="*/ 1 h 243"/>
                  <a:gd name="T6" fmla="*/ 5 w 956"/>
                  <a:gd name="T7" fmla="*/ 1 h 243"/>
                  <a:gd name="T8" fmla="*/ 6 w 956"/>
                  <a:gd name="T9" fmla="*/ 1 h 243"/>
                  <a:gd name="T10" fmla="*/ 6 w 956"/>
                  <a:gd name="T11" fmla="*/ 1 h 243"/>
                  <a:gd name="T12" fmla="*/ 8 w 956"/>
                  <a:gd name="T13" fmla="*/ 0 h 243"/>
                  <a:gd name="T14" fmla="*/ 9 w 956"/>
                  <a:gd name="T15" fmla="*/ 0 h 243"/>
                  <a:gd name="T16" fmla="*/ 10 w 956"/>
                  <a:gd name="T17" fmla="*/ 0 h 243"/>
                  <a:gd name="T18" fmla="*/ 10 w 956"/>
                  <a:gd name="T19" fmla="*/ 0 h 243"/>
                  <a:gd name="T20" fmla="*/ 10 w 956"/>
                  <a:gd name="T21" fmla="*/ 0 h 243"/>
                  <a:gd name="T22" fmla="*/ 11 w 956"/>
                  <a:gd name="T23" fmla="*/ 0 h 243"/>
                  <a:gd name="T24" fmla="*/ 12 w 956"/>
                  <a:gd name="T25" fmla="*/ 1 h 243"/>
                  <a:gd name="T26" fmla="*/ 11 w 956"/>
                  <a:gd name="T27" fmla="*/ 1 h 243"/>
                  <a:gd name="T28" fmla="*/ 11 w 956"/>
                  <a:gd name="T29" fmla="*/ 1 h 243"/>
                  <a:gd name="T30" fmla="*/ 10 w 956"/>
                  <a:gd name="T31" fmla="*/ 1 h 243"/>
                  <a:gd name="T32" fmla="*/ 9 w 956"/>
                  <a:gd name="T33" fmla="*/ 1 h 243"/>
                  <a:gd name="T34" fmla="*/ 10 w 956"/>
                  <a:gd name="T35" fmla="*/ 2 h 243"/>
                  <a:gd name="T36" fmla="*/ 10 w 956"/>
                  <a:gd name="T37" fmla="*/ 2 h 243"/>
                  <a:gd name="T38" fmla="*/ 10 w 956"/>
                  <a:gd name="T39" fmla="*/ 2 h 243"/>
                  <a:gd name="T40" fmla="*/ 9 w 956"/>
                  <a:gd name="T41" fmla="*/ 2 h 243"/>
                  <a:gd name="T42" fmla="*/ 8 w 956"/>
                  <a:gd name="T43" fmla="*/ 3 h 243"/>
                  <a:gd name="T44" fmla="*/ 7 w 956"/>
                  <a:gd name="T45" fmla="*/ 3 h 243"/>
                  <a:gd name="T46" fmla="*/ 7 w 956"/>
                  <a:gd name="T47" fmla="*/ 3 h 243"/>
                  <a:gd name="T48" fmla="*/ 6 w 956"/>
                  <a:gd name="T49" fmla="*/ 3 h 243"/>
                  <a:gd name="T50" fmla="*/ 6 w 956"/>
                  <a:gd name="T51" fmla="*/ 3 h 243"/>
                  <a:gd name="T52" fmla="*/ 5 w 956"/>
                  <a:gd name="T53" fmla="*/ 2 h 243"/>
                  <a:gd name="T54" fmla="*/ 2 w 956"/>
                  <a:gd name="T55" fmla="*/ 2 h 243"/>
                  <a:gd name="T56" fmla="*/ 1 w 956"/>
                  <a:gd name="T57" fmla="*/ 2 h 243"/>
                  <a:gd name="T58" fmla="*/ 1 w 956"/>
                  <a:gd name="T59" fmla="*/ 2 h 243"/>
                  <a:gd name="T60" fmla="*/ 1 w 956"/>
                  <a:gd name="T61" fmla="*/ 2 h 243"/>
                  <a:gd name="T62" fmla="*/ 0 w 956"/>
                  <a:gd name="T63" fmla="*/ 2 h 243"/>
                  <a:gd name="T64" fmla="*/ 0 w 956"/>
                  <a:gd name="T65" fmla="*/ 2 h 243"/>
                  <a:gd name="T66" fmla="*/ 0 w 956"/>
                  <a:gd name="T67" fmla="*/ 2 h 243"/>
                  <a:gd name="T68" fmla="*/ 0 w 956"/>
                  <a:gd name="T69" fmla="*/ 1 h 243"/>
                  <a:gd name="T70" fmla="*/ 0 w 956"/>
                  <a:gd name="T71" fmla="*/ 1 h 243"/>
                  <a:gd name="T72" fmla="*/ 1 w 956"/>
                  <a:gd name="T73" fmla="*/ 0 h 2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56" h="243">
                    <a:moveTo>
                      <a:pt x="53" y="31"/>
                    </a:moveTo>
                    <a:lnTo>
                      <a:pt x="218" y="56"/>
                    </a:lnTo>
                    <a:lnTo>
                      <a:pt x="356" y="71"/>
                    </a:lnTo>
                    <a:lnTo>
                      <a:pt x="420" y="75"/>
                    </a:lnTo>
                    <a:lnTo>
                      <a:pt x="448" y="75"/>
                    </a:lnTo>
                    <a:lnTo>
                      <a:pt x="474" y="74"/>
                    </a:lnTo>
                    <a:lnTo>
                      <a:pt x="683" y="3"/>
                    </a:lnTo>
                    <a:lnTo>
                      <a:pt x="755" y="0"/>
                    </a:lnTo>
                    <a:lnTo>
                      <a:pt x="797" y="0"/>
                    </a:lnTo>
                    <a:lnTo>
                      <a:pt x="817" y="0"/>
                    </a:lnTo>
                    <a:lnTo>
                      <a:pt x="839" y="3"/>
                    </a:lnTo>
                    <a:lnTo>
                      <a:pt x="907" y="18"/>
                    </a:lnTo>
                    <a:lnTo>
                      <a:pt x="956" y="45"/>
                    </a:lnTo>
                    <a:lnTo>
                      <a:pt x="921" y="61"/>
                    </a:lnTo>
                    <a:lnTo>
                      <a:pt x="901" y="61"/>
                    </a:lnTo>
                    <a:lnTo>
                      <a:pt x="783" y="61"/>
                    </a:lnTo>
                    <a:lnTo>
                      <a:pt x="764" y="61"/>
                    </a:lnTo>
                    <a:lnTo>
                      <a:pt x="776" y="125"/>
                    </a:lnTo>
                    <a:lnTo>
                      <a:pt x="776" y="139"/>
                    </a:lnTo>
                    <a:lnTo>
                      <a:pt x="775" y="162"/>
                    </a:lnTo>
                    <a:lnTo>
                      <a:pt x="764" y="192"/>
                    </a:lnTo>
                    <a:lnTo>
                      <a:pt x="670" y="222"/>
                    </a:lnTo>
                    <a:lnTo>
                      <a:pt x="596" y="234"/>
                    </a:lnTo>
                    <a:lnTo>
                      <a:pt x="546" y="238"/>
                    </a:lnTo>
                    <a:lnTo>
                      <a:pt x="517" y="240"/>
                    </a:lnTo>
                    <a:lnTo>
                      <a:pt x="482" y="243"/>
                    </a:lnTo>
                    <a:lnTo>
                      <a:pt x="388" y="202"/>
                    </a:lnTo>
                    <a:lnTo>
                      <a:pt x="160" y="188"/>
                    </a:lnTo>
                    <a:lnTo>
                      <a:pt x="101" y="188"/>
                    </a:lnTo>
                    <a:lnTo>
                      <a:pt x="76" y="188"/>
                    </a:lnTo>
                    <a:lnTo>
                      <a:pt x="51" y="190"/>
                    </a:lnTo>
                    <a:lnTo>
                      <a:pt x="4" y="192"/>
                    </a:lnTo>
                    <a:lnTo>
                      <a:pt x="0" y="156"/>
                    </a:lnTo>
                    <a:lnTo>
                      <a:pt x="0" y="133"/>
                    </a:lnTo>
                    <a:lnTo>
                      <a:pt x="5" y="108"/>
                    </a:lnTo>
                    <a:lnTo>
                      <a:pt x="22" y="64"/>
                    </a:lnTo>
                    <a:lnTo>
                      <a:pt x="53" y="31"/>
                    </a:lnTo>
                    <a:close/>
                  </a:path>
                </a:pathLst>
              </a:custGeom>
              <a:solidFill>
                <a:srgbClr val="FFC17D"/>
              </a:solidFill>
              <a:ln w="7938">
                <a:solidFill>
                  <a:srgbClr val="000000"/>
                </a:solidFill>
                <a:prstDash val="solid"/>
                <a:round/>
                <a:headEnd/>
                <a:tailEnd/>
              </a:ln>
            </p:spPr>
            <p:txBody>
              <a:bodyPr/>
              <a:lstStyle/>
              <a:p>
                <a:endParaRPr lang="zh-CN" altLang="en-US"/>
              </a:p>
            </p:txBody>
          </p:sp>
          <p:sp>
            <p:nvSpPr>
              <p:cNvPr id="145683" name="Freeform 236"/>
              <p:cNvSpPr>
                <a:spLocks/>
              </p:cNvSpPr>
              <p:nvPr/>
            </p:nvSpPr>
            <p:spPr bwMode="auto">
              <a:xfrm>
                <a:off x="1689" y="2142"/>
                <a:ext cx="275" cy="35"/>
              </a:xfrm>
              <a:custGeom>
                <a:avLst/>
                <a:gdLst>
                  <a:gd name="T0" fmla="*/ 0 w 825"/>
                  <a:gd name="T1" fmla="*/ 0 h 105"/>
                  <a:gd name="T2" fmla="*/ 2 w 825"/>
                  <a:gd name="T3" fmla="*/ 0 h 105"/>
                  <a:gd name="T4" fmla="*/ 3 w 825"/>
                  <a:gd name="T5" fmla="*/ 0 h 105"/>
                  <a:gd name="T6" fmla="*/ 5 w 825"/>
                  <a:gd name="T7" fmla="*/ 1 h 105"/>
                  <a:gd name="T8" fmla="*/ 7 w 825"/>
                  <a:gd name="T9" fmla="*/ 1 h 105"/>
                  <a:gd name="T10" fmla="*/ 9 w 825"/>
                  <a:gd name="T11" fmla="*/ 1 h 105"/>
                  <a:gd name="T12" fmla="*/ 10 w 825"/>
                  <a:gd name="T13" fmla="*/ 1 h 10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5" h="105">
                    <a:moveTo>
                      <a:pt x="0" y="0"/>
                    </a:moveTo>
                    <a:lnTo>
                      <a:pt x="129" y="25"/>
                    </a:lnTo>
                    <a:lnTo>
                      <a:pt x="213" y="34"/>
                    </a:lnTo>
                    <a:lnTo>
                      <a:pt x="392" y="63"/>
                    </a:lnTo>
                    <a:lnTo>
                      <a:pt x="603" y="85"/>
                    </a:lnTo>
                    <a:lnTo>
                      <a:pt x="753" y="105"/>
                    </a:lnTo>
                    <a:lnTo>
                      <a:pt x="825" y="105"/>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684" name="Freeform 237"/>
              <p:cNvSpPr>
                <a:spLocks/>
              </p:cNvSpPr>
              <p:nvPr/>
            </p:nvSpPr>
            <p:spPr bwMode="auto">
              <a:xfrm>
                <a:off x="1649" y="2290"/>
                <a:ext cx="78" cy="96"/>
              </a:xfrm>
              <a:custGeom>
                <a:avLst/>
                <a:gdLst>
                  <a:gd name="T0" fmla="*/ 1 w 233"/>
                  <a:gd name="T1" fmla="*/ 0 h 288"/>
                  <a:gd name="T2" fmla="*/ 2 w 233"/>
                  <a:gd name="T3" fmla="*/ 1 h 288"/>
                  <a:gd name="T4" fmla="*/ 3 w 233"/>
                  <a:gd name="T5" fmla="*/ 2 h 288"/>
                  <a:gd name="T6" fmla="*/ 3 w 233"/>
                  <a:gd name="T7" fmla="*/ 3 h 288"/>
                  <a:gd name="T8" fmla="*/ 2 w 233"/>
                  <a:gd name="T9" fmla="*/ 4 h 288"/>
                  <a:gd name="T10" fmla="*/ 0 w 233"/>
                  <a:gd name="T11" fmla="*/ 1 h 288"/>
                  <a:gd name="T12" fmla="*/ 1 w 233"/>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288">
                    <a:moveTo>
                      <a:pt x="53" y="0"/>
                    </a:moveTo>
                    <a:lnTo>
                      <a:pt x="157" y="121"/>
                    </a:lnTo>
                    <a:lnTo>
                      <a:pt x="224" y="182"/>
                    </a:lnTo>
                    <a:lnTo>
                      <a:pt x="233" y="255"/>
                    </a:lnTo>
                    <a:lnTo>
                      <a:pt x="144" y="288"/>
                    </a:lnTo>
                    <a:lnTo>
                      <a:pt x="0" y="71"/>
                    </a:lnTo>
                    <a:lnTo>
                      <a:pt x="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85" name="Freeform 238"/>
              <p:cNvSpPr>
                <a:spLocks/>
              </p:cNvSpPr>
              <p:nvPr/>
            </p:nvSpPr>
            <p:spPr bwMode="auto">
              <a:xfrm>
                <a:off x="1612" y="2286"/>
                <a:ext cx="51" cy="51"/>
              </a:xfrm>
              <a:custGeom>
                <a:avLst/>
                <a:gdLst>
                  <a:gd name="T0" fmla="*/ 0 w 153"/>
                  <a:gd name="T1" fmla="*/ 0 h 153"/>
                  <a:gd name="T2" fmla="*/ 0 w 153"/>
                  <a:gd name="T3" fmla="*/ 1 h 153"/>
                  <a:gd name="T4" fmla="*/ 0 w 153"/>
                  <a:gd name="T5" fmla="*/ 1 h 153"/>
                  <a:gd name="T6" fmla="*/ 0 w 153"/>
                  <a:gd name="T7" fmla="*/ 2 h 153"/>
                  <a:gd name="T8" fmla="*/ 1 w 153"/>
                  <a:gd name="T9" fmla="*/ 2 h 153"/>
                  <a:gd name="T10" fmla="*/ 2 w 153"/>
                  <a:gd name="T11" fmla="*/ 1 h 153"/>
                  <a:gd name="T12" fmla="*/ 2 w 153"/>
                  <a:gd name="T13" fmla="*/ 0 h 153"/>
                  <a:gd name="T14" fmla="*/ 1 w 153"/>
                  <a:gd name="T15" fmla="*/ 0 h 153"/>
                  <a:gd name="T16" fmla="*/ 1 w 153"/>
                  <a:gd name="T17" fmla="*/ 0 h 153"/>
                  <a:gd name="T18" fmla="*/ 0 w 153"/>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53">
                    <a:moveTo>
                      <a:pt x="37" y="33"/>
                    </a:moveTo>
                    <a:lnTo>
                      <a:pt x="24" y="86"/>
                    </a:lnTo>
                    <a:lnTo>
                      <a:pt x="0" y="107"/>
                    </a:lnTo>
                    <a:lnTo>
                      <a:pt x="13" y="129"/>
                    </a:lnTo>
                    <a:lnTo>
                      <a:pt x="50" y="153"/>
                    </a:lnTo>
                    <a:lnTo>
                      <a:pt x="153" y="86"/>
                    </a:lnTo>
                    <a:lnTo>
                      <a:pt x="153" y="11"/>
                    </a:lnTo>
                    <a:lnTo>
                      <a:pt x="117" y="0"/>
                    </a:lnTo>
                    <a:lnTo>
                      <a:pt x="50" y="11"/>
                    </a:lnTo>
                    <a:lnTo>
                      <a:pt x="37" y="33"/>
                    </a:lnTo>
                    <a:close/>
                  </a:path>
                </a:pathLst>
              </a:custGeom>
              <a:solidFill>
                <a:srgbClr val="BF2063"/>
              </a:solidFill>
              <a:ln w="7938">
                <a:solidFill>
                  <a:srgbClr val="000000"/>
                </a:solidFill>
                <a:prstDash val="solid"/>
                <a:round/>
                <a:headEnd/>
                <a:tailEnd/>
              </a:ln>
            </p:spPr>
            <p:txBody>
              <a:bodyPr/>
              <a:lstStyle/>
              <a:p>
                <a:endParaRPr lang="zh-CN" altLang="en-US"/>
              </a:p>
            </p:txBody>
          </p:sp>
          <p:sp>
            <p:nvSpPr>
              <p:cNvPr id="145686" name="Freeform 239"/>
              <p:cNvSpPr>
                <a:spLocks/>
              </p:cNvSpPr>
              <p:nvPr/>
            </p:nvSpPr>
            <p:spPr bwMode="auto">
              <a:xfrm>
                <a:off x="1629" y="2318"/>
                <a:ext cx="74" cy="68"/>
              </a:xfrm>
              <a:custGeom>
                <a:avLst/>
                <a:gdLst>
                  <a:gd name="T0" fmla="*/ 1 w 223"/>
                  <a:gd name="T1" fmla="*/ 0 h 204"/>
                  <a:gd name="T2" fmla="*/ 2 w 223"/>
                  <a:gd name="T3" fmla="*/ 1 h 204"/>
                  <a:gd name="T4" fmla="*/ 3 w 223"/>
                  <a:gd name="T5" fmla="*/ 3 h 204"/>
                  <a:gd name="T6" fmla="*/ 1 w 223"/>
                  <a:gd name="T7" fmla="*/ 2 h 204"/>
                  <a:gd name="T8" fmla="*/ 0 w 223"/>
                  <a:gd name="T9" fmla="*/ 2 h 204"/>
                  <a:gd name="T10" fmla="*/ 0 w 223"/>
                  <a:gd name="T11" fmla="*/ 1 h 204"/>
                  <a:gd name="T12" fmla="*/ 1 w 223"/>
                  <a:gd name="T13" fmla="*/ 0 h 20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3" h="204">
                    <a:moveTo>
                      <a:pt x="96" y="0"/>
                    </a:moveTo>
                    <a:lnTo>
                      <a:pt x="160" y="97"/>
                    </a:lnTo>
                    <a:lnTo>
                      <a:pt x="223" y="204"/>
                    </a:lnTo>
                    <a:lnTo>
                      <a:pt x="103" y="138"/>
                    </a:lnTo>
                    <a:lnTo>
                      <a:pt x="0" y="138"/>
                    </a:lnTo>
                    <a:lnTo>
                      <a:pt x="0" y="42"/>
                    </a:lnTo>
                    <a:lnTo>
                      <a:pt x="96" y="0"/>
                    </a:lnTo>
                    <a:close/>
                  </a:path>
                </a:pathLst>
              </a:custGeom>
              <a:solidFill>
                <a:srgbClr val="BF2063"/>
              </a:solidFill>
              <a:ln w="7938">
                <a:solidFill>
                  <a:srgbClr val="000000"/>
                </a:solidFill>
                <a:prstDash val="solid"/>
                <a:round/>
                <a:headEnd/>
                <a:tailEnd/>
              </a:ln>
            </p:spPr>
            <p:txBody>
              <a:bodyPr/>
              <a:lstStyle/>
              <a:p>
                <a:endParaRPr lang="zh-CN" altLang="en-US"/>
              </a:p>
            </p:txBody>
          </p:sp>
          <p:sp>
            <p:nvSpPr>
              <p:cNvPr id="145687" name="Freeform 240"/>
              <p:cNvSpPr>
                <a:spLocks/>
              </p:cNvSpPr>
              <p:nvPr/>
            </p:nvSpPr>
            <p:spPr bwMode="auto">
              <a:xfrm>
                <a:off x="1849" y="2201"/>
                <a:ext cx="72" cy="53"/>
              </a:xfrm>
              <a:custGeom>
                <a:avLst/>
                <a:gdLst>
                  <a:gd name="T0" fmla="*/ 1 w 215"/>
                  <a:gd name="T1" fmla="*/ 0 h 158"/>
                  <a:gd name="T2" fmla="*/ 2 w 215"/>
                  <a:gd name="T3" fmla="*/ 0 h 158"/>
                  <a:gd name="T4" fmla="*/ 2 w 215"/>
                  <a:gd name="T5" fmla="*/ 0 h 158"/>
                  <a:gd name="T6" fmla="*/ 3 w 215"/>
                  <a:gd name="T7" fmla="*/ 1 h 158"/>
                  <a:gd name="T8" fmla="*/ 3 w 215"/>
                  <a:gd name="T9" fmla="*/ 1 h 158"/>
                  <a:gd name="T10" fmla="*/ 2 w 215"/>
                  <a:gd name="T11" fmla="*/ 2 h 158"/>
                  <a:gd name="T12" fmla="*/ 0 w 215"/>
                  <a:gd name="T13" fmla="*/ 2 h 158"/>
                  <a:gd name="T14" fmla="*/ 0 w 215"/>
                  <a:gd name="T15" fmla="*/ 1 h 158"/>
                  <a:gd name="T16" fmla="*/ 1 w 215"/>
                  <a:gd name="T17" fmla="*/ 0 h 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58">
                    <a:moveTo>
                      <a:pt x="116" y="0"/>
                    </a:moveTo>
                    <a:lnTo>
                      <a:pt x="135" y="0"/>
                    </a:lnTo>
                    <a:lnTo>
                      <a:pt x="198" y="12"/>
                    </a:lnTo>
                    <a:lnTo>
                      <a:pt x="215" y="55"/>
                    </a:lnTo>
                    <a:lnTo>
                      <a:pt x="205" y="88"/>
                    </a:lnTo>
                    <a:lnTo>
                      <a:pt x="129" y="158"/>
                    </a:lnTo>
                    <a:lnTo>
                      <a:pt x="9" y="158"/>
                    </a:lnTo>
                    <a:lnTo>
                      <a:pt x="0" y="56"/>
                    </a:lnTo>
                    <a:lnTo>
                      <a:pt x="116" y="0"/>
                    </a:lnTo>
                    <a:close/>
                  </a:path>
                </a:pathLst>
              </a:custGeom>
              <a:solidFill>
                <a:srgbClr val="F0F0F0"/>
              </a:solidFill>
              <a:ln w="7938">
                <a:solidFill>
                  <a:srgbClr val="000000"/>
                </a:solidFill>
                <a:prstDash val="solid"/>
                <a:round/>
                <a:headEnd/>
                <a:tailEnd/>
              </a:ln>
            </p:spPr>
            <p:txBody>
              <a:bodyPr/>
              <a:lstStyle/>
              <a:p>
                <a:endParaRPr lang="zh-CN" altLang="en-US"/>
              </a:p>
            </p:txBody>
          </p:sp>
          <p:sp>
            <p:nvSpPr>
              <p:cNvPr id="145688" name="Freeform 241"/>
              <p:cNvSpPr>
                <a:spLocks/>
              </p:cNvSpPr>
              <p:nvPr/>
            </p:nvSpPr>
            <p:spPr bwMode="auto">
              <a:xfrm>
                <a:off x="1855" y="2208"/>
                <a:ext cx="67" cy="61"/>
              </a:xfrm>
              <a:custGeom>
                <a:avLst/>
                <a:gdLst>
                  <a:gd name="T0" fmla="*/ 2 w 200"/>
                  <a:gd name="T1" fmla="*/ 0 h 183"/>
                  <a:gd name="T2" fmla="*/ 2 w 200"/>
                  <a:gd name="T3" fmla="*/ 1 h 183"/>
                  <a:gd name="T4" fmla="*/ 2 w 200"/>
                  <a:gd name="T5" fmla="*/ 1 h 183"/>
                  <a:gd name="T6" fmla="*/ 2 w 200"/>
                  <a:gd name="T7" fmla="*/ 2 h 183"/>
                  <a:gd name="T8" fmla="*/ 1 w 200"/>
                  <a:gd name="T9" fmla="*/ 2 h 183"/>
                  <a:gd name="T10" fmla="*/ 0 w 200"/>
                  <a:gd name="T11" fmla="*/ 2 h 183"/>
                  <a:gd name="T12" fmla="*/ 2 w 200"/>
                  <a:gd name="T13" fmla="*/ 0 h 18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0" h="183">
                    <a:moveTo>
                      <a:pt x="192" y="0"/>
                    </a:moveTo>
                    <a:lnTo>
                      <a:pt x="200" y="42"/>
                    </a:lnTo>
                    <a:lnTo>
                      <a:pt x="200" y="99"/>
                    </a:lnTo>
                    <a:lnTo>
                      <a:pt x="161" y="142"/>
                    </a:lnTo>
                    <a:lnTo>
                      <a:pt x="98" y="183"/>
                    </a:lnTo>
                    <a:lnTo>
                      <a:pt x="0" y="136"/>
                    </a:lnTo>
                    <a:lnTo>
                      <a:pt x="192" y="0"/>
                    </a:lnTo>
                    <a:close/>
                  </a:path>
                </a:pathLst>
              </a:custGeom>
              <a:solidFill>
                <a:srgbClr val="D2D2D2"/>
              </a:solidFill>
              <a:ln w="7938">
                <a:solidFill>
                  <a:srgbClr val="000000"/>
                </a:solidFill>
                <a:prstDash val="solid"/>
                <a:round/>
                <a:headEnd/>
                <a:tailEnd/>
              </a:ln>
            </p:spPr>
            <p:txBody>
              <a:bodyPr/>
              <a:lstStyle/>
              <a:p>
                <a:endParaRPr lang="zh-CN" altLang="en-US"/>
              </a:p>
            </p:txBody>
          </p:sp>
          <p:sp>
            <p:nvSpPr>
              <p:cNvPr id="145689" name="Freeform 242"/>
              <p:cNvSpPr>
                <a:spLocks/>
              </p:cNvSpPr>
              <p:nvPr/>
            </p:nvSpPr>
            <p:spPr bwMode="auto">
              <a:xfrm>
                <a:off x="1728" y="2213"/>
                <a:ext cx="181" cy="87"/>
              </a:xfrm>
              <a:custGeom>
                <a:avLst/>
                <a:gdLst>
                  <a:gd name="T0" fmla="*/ 0 w 542"/>
                  <a:gd name="T1" fmla="*/ 1 h 260"/>
                  <a:gd name="T2" fmla="*/ 3 w 542"/>
                  <a:gd name="T3" fmla="*/ 1 h 260"/>
                  <a:gd name="T4" fmla="*/ 4 w 542"/>
                  <a:gd name="T5" fmla="*/ 0 h 260"/>
                  <a:gd name="T6" fmla="*/ 6 w 542"/>
                  <a:gd name="T7" fmla="*/ 0 h 260"/>
                  <a:gd name="T8" fmla="*/ 5 w 542"/>
                  <a:gd name="T9" fmla="*/ 0 h 260"/>
                  <a:gd name="T10" fmla="*/ 6 w 542"/>
                  <a:gd name="T11" fmla="*/ 0 h 260"/>
                  <a:gd name="T12" fmla="*/ 7 w 542"/>
                  <a:gd name="T13" fmla="*/ 0 h 260"/>
                  <a:gd name="T14" fmla="*/ 6 w 542"/>
                  <a:gd name="T15" fmla="*/ 1 h 260"/>
                  <a:gd name="T16" fmla="*/ 5 w 542"/>
                  <a:gd name="T17" fmla="*/ 2 h 260"/>
                  <a:gd name="T18" fmla="*/ 6 w 542"/>
                  <a:gd name="T19" fmla="*/ 1 h 260"/>
                  <a:gd name="T20" fmla="*/ 6 w 542"/>
                  <a:gd name="T21" fmla="*/ 2 h 260"/>
                  <a:gd name="T22" fmla="*/ 5 w 542"/>
                  <a:gd name="T23" fmla="*/ 2 h 260"/>
                  <a:gd name="T24" fmla="*/ 4 w 542"/>
                  <a:gd name="T25" fmla="*/ 3 h 260"/>
                  <a:gd name="T26" fmla="*/ 0 w 542"/>
                  <a:gd name="T27" fmla="*/ 3 h 260"/>
                  <a:gd name="T28" fmla="*/ 0 w 542"/>
                  <a:gd name="T29" fmla="*/ 1 h 2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42" h="260">
                    <a:moveTo>
                      <a:pt x="0" y="108"/>
                    </a:moveTo>
                    <a:lnTo>
                      <a:pt x="253" y="86"/>
                    </a:lnTo>
                    <a:lnTo>
                      <a:pt x="362" y="2"/>
                    </a:lnTo>
                    <a:lnTo>
                      <a:pt x="469" y="0"/>
                    </a:lnTo>
                    <a:lnTo>
                      <a:pt x="437" y="34"/>
                    </a:lnTo>
                    <a:lnTo>
                      <a:pt x="523" y="20"/>
                    </a:lnTo>
                    <a:lnTo>
                      <a:pt x="542" y="28"/>
                    </a:lnTo>
                    <a:lnTo>
                      <a:pt x="469" y="74"/>
                    </a:lnTo>
                    <a:lnTo>
                      <a:pt x="400" y="129"/>
                    </a:lnTo>
                    <a:lnTo>
                      <a:pt x="492" y="107"/>
                    </a:lnTo>
                    <a:lnTo>
                      <a:pt x="482" y="143"/>
                    </a:lnTo>
                    <a:lnTo>
                      <a:pt x="397" y="197"/>
                    </a:lnTo>
                    <a:lnTo>
                      <a:pt x="288" y="207"/>
                    </a:lnTo>
                    <a:lnTo>
                      <a:pt x="20" y="260"/>
                    </a:lnTo>
                    <a:lnTo>
                      <a:pt x="0" y="108"/>
                    </a:lnTo>
                    <a:close/>
                  </a:path>
                </a:pathLst>
              </a:custGeom>
              <a:solidFill>
                <a:srgbClr val="FFC17D"/>
              </a:solidFill>
              <a:ln w="7938">
                <a:solidFill>
                  <a:srgbClr val="000000"/>
                </a:solidFill>
                <a:prstDash val="solid"/>
                <a:round/>
                <a:headEnd/>
                <a:tailEnd/>
              </a:ln>
            </p:spPr>
            <p:txBody>
              <a:bodyPr/>
              <a:lstStyle/>
              <a:p>
                <a:endParaRPr lang="zh-CN" altLang="en-US"/>
              </a:p>
            </p:txBody>
          </p:sp>
          <p:sp>
            <p:nvSpPr>
              <p:cNvPr id="145690" name="Freeform 243"/>
              <p:cNvSpPr>
                <a:spLocks/>
              </p:cNvSpPr>
              <p:nvPr/>
            </p:nvSpPr>
            <p:spPr bwMode="auto">
              <a:xfrm>
                <a:off x="1791" y="2318"/>
                <a:ext cx="617" cy="91"/>
              </a:xfrm>
              <a:custGeom>
                <a:avLst/>
                <a:gdLst>
                  <a:gd name="T0" fmla="*/ 0 w 1853"/>
                  <a:gd name="T1" fmla="*/ 3 h 273"/>
                  <a:gd name="T2" fmla="*/ 0 w 1853"/>
                  <a:gd name="T3" fmla="*/ 2 h 273"/>
                  <a:gd name="T4" fmla="*/ 1 w 1853"/>
                  <a:gd name="T5" fmla="*/ 2 h 273"/>
                  <a:gd name="T6" fmla="*/ 1 w 1853"/>
                  <a:gd name="T7" fmla="*/ 2 h 273"/>
                  <a:gd name="T8" fmla="*/ 2 w 1853"/>
                  <a:gd name="T9" fmla="*/ 1 h 273"/>
                  <a:gd name="T10" fmla="*/ 2 w 1853"/>
                  <a:gd name="T11" fmla="*/ 1 h 273"/>
                  <a:gd name="T12" fmla="*/ 2 w 1853"/>
                  <a:gd name="T13" fmla="*/ 1 h 273"/>
                  <a:gd name="T14" fmla="*/ 3 w 1853"/>
                  <a:gd name="T15" fmla="*/ 1 h 273"/>
                  <a:gd name="T16" fmla="*/ 3 w 1853"/>
                  <a:gd name="T17" fmla="*/ 0 h 273"/>
                  <a:gd name="T18" fmla="*/ 4 w 1853"/>
                  <a:gd name="T19" fmla="*/ 0 h 273"/>
                  <a:gd name="T20" fmla="*/ 5 w 1853"/>
                  <a:gd name="T21" fmla="*/ 0 h 273"/>
                  <a:gd name="T22" fmla="*/ 5 w 1853"/>
                  <a:gd name="T23" fmla="*/ 0 h 273"/>
                  <a:gd name="T24" fmla="*/ 6 w 1853"/>
                  <a:gd name="T25" fmla="*/ 0 h 273"/>
                  <a:gd name="T26" fmla="*/ 6 w 1853"/>
                  <a:gd name="T27" fmla="*/ 1 h 273"/>
                  <a:gd name="T28" fmla="*/ 7 w 1853"/>
                  <a:gd name="T29" fmla="*/ 1 h 273"/>
                  <a:gd name="T30" fmla="*/ 8 w 1853"/>
                  <a:gd name="T31" fmla="*/ 1 h 273"/>
                  <a:gd name="T32" fmla="*/ 8 w 1853"/>
                  <a:gd name="T33" fmla="*/ 1 h 273"/>
                  <a:gd name="T34" fmla="*/ 10 w 1853"/>
                  <a:gd name="T35" fmla="*/ 1 h 273"/>
                  <a:gd name="T36" fmla="*/ 10 w 1853"/>
                  <a:gd name="T37" fmla="*/ 1 h 273"/>
                  <a:gd name="T38" fmla="*/ 23 w 1853"/>
                  <a:gd name="T39" fmla="*/ 3 h 273"/>
                  <a:gd name="T40" fmla="*/ 12 w 1853"/>
                  <a:gd name="T41" fmla="*/ 1 h 2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53" h="273">
                    <a:moveTo>
                      <a:pt x="0" y="211"/>
                    </a:moveTo>
                    <a:lnTo>
                      <a:pt x="32" y="196"/>
                    </a:lnTo>
                    <a:lnTo>
                      <a:pt x="76" y="154"/>
                    </a:lnTo>
                    <a:lnTo>
                      <a:pt x="112" y="129"/>
                    </a:lnTo>
                    <a:lnTo>
                      <a:pt x="128" y="92"/>
                    </a:lnTo>
                    <a:lnTo>
                      <a:pt x="192" y="81"/>
                    </a:lnTo>
                    <a:lnTo>
                      <a:pt x="192" y="65"/>
                    </a:lnTo>
                    <a:lnTo>
                      <a:pt x="266" y="52"/>
                    </a:lnTo>
                    <a:lnTo>
                      <a:pt x="273" y="25"/>
                    </a:lnTo>
                    <a:lnTo>
                      <a:pt x="325" y="0"/>
                    </a:lnTo>
                    <a:lnTo>
                      <a:pt x="386" y="0"/>
                    </a:lnTo>
                    <a:lnTo>
                      <a:pt x="406" y="17"/>
                    </a:lnTo>
                    <a:lnTo>
                      <a:pt x="469" y="17"/>
                    </a:lnTo>
                    <a:lnTo>
                      <a:pt x="520" y="42"/>
                    </a:lnTo>
                    <a:lnTo>
                      <a:pt x="593" y="52"/>
                    </a:lnTo>
                    <a:lnTo>
                      <a:pt x="673" y="65"/>
                    </a:lnTo>
                    <a:lnTo>
                      <a:pt x="685" y="65"/>
                    </a:lnTo>
                    <a:lnTo>
                      <a:pt x="771" y="81"/>
                    </a:lnTo>
                    <a:lnTo>
                      <a:pt x="787" y="81"/>
                    </a:lnTo>
                    <a:lnTo>
                      <a:pt x="1853" y="273"/>
                    </a:lnTo>
                    <a:lnTo>
                      <a:pt x="950" y="114"/>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691" name="Freeform 244"/>
              <p:cNvSpPr>
                <a:spLocks/>
              </p:cNvSpPr>
              <p:nvPr/>
            </p:nvSpPr>
            <p:spPr bwMode="auto">
              <a:xfrm>
                <a:off x="1926" y="2458"/>
                <a:ext cx="352" cy="100"/>
              </a:xfrm>
              <a:custGeom>
                <a:avLst/>
                <a:gdLst>
                  <a:gd name="T0" fmla="*/ 0 w 1056"/>
                  <a:gd name="T1" fmla="*/ 0 h 298"/>
                  <a:gd name="T2" fmla="*/ 1 w 1056"/>
                  <a:gd name="T3" fmla="*/ 0 h 298"/>
                  <a:gd name="T4" fmla="*/ 1 w 1056"/>
                  <a:gd name="T5" fmla="*/ 0 h 298"/>
                  <a:gd name="T6" fmla="*/ 2 w 1056"/>
                  <a:gd name="T7" fmla="*/ 1 h 298"/>
                  <a:gd name="T8" fmla="*/ 2 w 1056"/>
                  <a:gd name="T9" fmla="*/ 1 h 298"/>
                  <a:gd name="T10" fmla="*/ 3 w 1056"/>
                  <a:gd name="T11" fmla="*/ 1 h 298"/>
                  <a:gd name="T12" fmla="*/ 3 w 1056"/>
                  <a:gd name="T13" fmla="*/ 1 h 298"/>
                  <a:gd name="T14" fmla="*/ 4 w 1056"/>
                  <a:gd name="T15" fmla="*/ 1 h 298"/>
                  <a:gd name="T16" fmla="*/ 4 w 1056"/>
                  <a:gd name="T17" fmla="*/ 1 h 298"/>
                  <a:gd name="T18" fmla="*/ 5 w 1056"/>
                  <a:gd name="T19" fmla="*/ 2 h 298"/>
                  <a:gd name="T20" fmla="*/ 5 w 1056"/>
                  <a:gd name="T21" fmla="*/ 2 h 298"/>
                  <a:gd name="T22" fmla="*/ 6 w 1056"/>
                  <a:gd name="T23" fmla="*/ 2 h 298"/>
                  <a:gd name="T24" fmla="*/ 13 w 1056"/>
                  <a:gd name="T25" fmla="*/ 4 h 2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56" h="298">
                    <a:moveTo>
                      <a:pt x="0" y="0"/>
                    </a:moveTo>
                    <a:lnTo>
                      <a:pt x="46" y="31"/>
                    </a:lnTo>
                    <a:lnTo>
                      <a:pt x="63" y="38"/>
                    </a:lnTo>
                    <a:lnTo>
                      <a:pt x="151" y="65"/>
                    </a:lnTo>
                    <a:lnTo>
                      <a:pt x="181" y="65"/>
                    </a:lnTo>
                    <a:lnTo>
                      <a:pt x="230" y="85"/>
                    </a:lnTo>
                    <a:lnTo>
                      <a:pt x="258" y="85"/>
                    </a:lnTo>
                    <a:lnTo>
                      <a:pt x="300" y="97"/>
                    </a:lnTo>
                    <a:lnTo>
                      <a:pt x="356" y="97"/>
                    </a:lnTo>
                    <a:lnTo>
                      <a:pt x="406" y="121"/>
                    </a:lnTo>
                    <a:lnTo>
                      <a:pt x="444" y="129"/>
                    </a:lnTo>
                    <a:lnTo>
                      <a:pt x="480" y="143"/>
                    </a:lnTo>
                    <a:lnTo>
                      <a:pt x="1056" y="298"/>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692" name="Freeform 245"/>
              <p:cNvSpPr>
                <a:spLocks/>
              </p:cNvSpPr>
              <p:nvPr/>
            </p:nvSpPr>
            <p:spPr bwMode="auto">
              <a:xfrm>
                <a:off x="1905" y="2251"/>
                <a:ext cx="69" cy="13"/>
              </a:xfrm>
              <a:custGeom>
                <a:avLst/>
                <a:gdLst>
                  <a:gd name="T0" fmla="*/ 3 w 206"/>
                  <a:gd name="T1" fmla="*/ 0 h 40"/>
                  <a:gd name="T2" fmla="*/ 2 w 206"/>
                  <a:gd name="T3" fmla="*/ 0 h 40"/>
                  <a:gd name="T4" fmla="*/ 1 w 206"/>
                  <a:gd name="T5" fmla="*/ 0 h 40"/>
                  <a:gd name="T6" fmla="*/ 0 w 206"/>
                  <a:gd name="T7" fmla="*/ 0 h 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0">
                    <a:moveTo>
                      <a:pt x="206" y="0"/>
                    </a:moveTo>
                    <a:lnTo>
                      <a:pt x="146" y="0"/>
                    </a:lnTo>
                    <a:lnTo>
                      <a:pt x="80" y="24"/>
                    </a:lnTo>
                    <a:lnTo>
                      <a:pt x="0" y="4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693" name="Freeform 246"/>
              <p:cNvSpPr>
                <a:spLocks/>
              </p:cNvSpPr>
              <p:nvPr/>
            </p:nvSpPr>
            <p:spPr bwMode="auto">
              <a:xfrm>
                <a:off x="1915" y="2326"/>
                <a:ext cx="370" cy="93"/>
              </a:xfrm>
              <a:custGeom>
                <a:avLst/>
                <a:gdLst>
                  <a:gd name="T0" fmla="*/ 0 w 1109"/>
                  <a:gd name="T1" fmla="*/ 0 h 278"/>
                  <a:gd name="T2" fmla="*/ 1 w 1109"/>
                  <a:gd name="T3" fmla="*/ 0 h 278"/>
                  <a:gd name="T4" fmla="*/ 3 w 1109"/>
                  <a:gd name="T5" fmla="*/ 1 h 278"/>
                  <a:gd name="T6" fmla="*/ 4 w 1109"/>
                  <a:gd name="T7" fmla="*/ 1 h 278"/>
                  <a:gd name="T8" fmla="*/ 5 w 1109"/>
                  <a:gd name="T9" fmla="*/ 1 h 278"/>
                  <a:gd name="T10" fmla="*/ 7 w 1109"/>
                  <a:gd name="T11" fmla="*/ 2 h 278"/>
                  <a:gd name="T12" fmla="*/ 10 w 1109"/>
                  <a:gd name="T13" fmla="*/ 2 h 278"/>
                  <a:gd name="T14" fmla="*/ 12 w 1109"/>
                  <a:gd name="T15" fmla="*/ 3 h 278"/>
                  <a:gd name="T16" fmla="*/ 14 w 1109"/>
                  <a:gd name="T17" fmla="*/ 3 h 278"/>
                  <a:gd name="T18" fmla="*/ 13 w 1109"/>
                  <a:gd name="T19" fmla="*/ 3 h 278"/>
                  <a:gd name="T20" fmla="*/ 13 w 1109"/>
                  <a:gd name="T21" fmla="*/ 3 h 278"/>
                  <a:gd name="T22" fmla="*/ 11 w 1109"/>
                  <a:gd name="T23" fmla="*/ 3 h 278"/>
                  <a:gd name="T24" fmla="*/ 8 w 1109"/>
                  <a:gd name="T25" fmla="*/ 2 h 278"/>
                  <a:gd name="T26" fmla="*/ 6 w 1109"/>
                  <a:gd name="T27" fmla="*/ 2 h 278"/>
                  <a:gd name="T28" fmla="*/ 4 w 1109"/>
                  <a:gd name="T29" fmla="*/ 1 h 278"/>
                  <a:gd name="T30" fmla="*/ 3 w 1109"/>
                  <a:gd name="T31" fmla="*/ 1 h 278"/>
                  <a:gd name="T32" fmla="*/ 0 w 1109"/>
                  <a:gd name="T33" fmla="*/ 0 h 278"/>
                  <a:gd name="T34" fmla="*/ 0 w 1109"/>
                  <a:gd name="T35" fmla="*/ 0 h 2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09" h="278">
                    <a:moveTo>
                      <a:pt x="0" y="0"/>
                    </a:moveTo>
                    <a:lnTo>
                      <a:pt x="95" y="19"/>
                    </a:lnTo>
                    <a:lnTo>
                      <a:pt x="203" y="42"/>
                    </a:lnTo>
                    <a:lnTo>
                      <a:pt x="331" y="75"/>
                    </a:lnTo>
                    <a:lnTo>
                      <a:pt x="436" y="95"/>
                    </a:lnTo>
                    <a:lnTo>
                      <a:pt x="592" y="126"/>
                    </a:lnTo>
                    <a:lnTo>
                      <a:pt x="804" y="159"/>
                    </a:lnTo>
                    <a:lnTo>
                      <a:pt x="995" y="216"/>
                    </a:lnTo>
                    <a:lnTo>
                      <a:pt x="1109" y="221"/>
                    </a:lnTo>
                    <a:lnTo>
                      <a:pt x="1084" y="253"/>
                    </a:lnTo>
                    <a:lnTo>
                      <a:pt x="1072" y="278"/>
                    </a:lnTo>
                    <a:lnTo>
                      <a:pt x="873" y="221"/>
                    </a:lnTo>
                    <a:lnTo>
                      <a:pt x="656" y="181"/>
                    </a:lnTo>
                    <a:lnTo>
                      <a:pt x="510" y="149"/>
                    </a:lnTo>
                    <a:lnTo>
                      <a:pt x="295" y="118"/>
                    </a:lnTo>
                    <a:lnTo>
                      <a:pt x="228" y="104"/>
                    </a:lnTo>
                    <a:lnTo>
                      <a:pt x="20" y="36"/>
                    </a:lnTo>
                    <a:lnTo>
                      <a:pt x="0" y="0"/>
                    </a:lnTo>
                    <a:close/>
                  </a:path>
                </a:pathLst>
              </a:custGeom>
              <a:solidFill>
                <a:srgbClr val="F0F0F0"/>
              </a:solidFill>
              <a:ln w="7938">
                <a:solidFill>
                  <a:srgbClr val="000000"/>
                </a:solidFill>
                <a:prstDash val="solid"/>
                <a:round/>
                <a:headEnd/>
                <a:tailEnd/>
              </a:ln>
            </p:spPr>
            <p:txBody>
              <a:bodyPr/>
              <a:lstStyle/>
              <a:p>
                <a:endParaRPr lang="zh-CN" altLang="en-US"/>
              </a:p>
            </p:txBody>
          </p:sp>
          <p:sp>
            <p:nvSpPr>
              <p:cNvPr id="145694" name="Freeform 247"/>
              <p:cNvSpPr>
                <a:spLocks/>
              </p:cNvSpPr>
              <p:nvPr/>
            </p:nvSpPr>
            <p:spPr bwMode="auto">
              <a:xfrm>
                <a:off x="2274" y="2415"/>
                <a:ext cx="133" cy="146"/>
              </a:xfrm>
              <a:custGeom>
                <a:avLst/>
                <a:gdLst>
                  <a:gd name="T0" fmla="*/ 5 w 400"/>
                  <a:gd name="T1" fmla="*/ 0 h 437"/>
                  <a:gd name="T2" fmla="*/ 5 w 400"/>
                  <a:gd name="T3" fmla="*/ 1 h 437"/>
                  <a:gd name="T4" fmla="*/ 5 w 400"/>
                  <a:gd name="T5" fmla="*/ 2 h 437"/>
                  <a:gd name="T6" fmla="*/ 5 w 400"/>
                  <a:gd name="T7" fmla="*/ 2 h 437"/>
                  <a:gd name="T8" fmla="*/ 4 w 400"/>
                  <a:gd name="T9" fmla="*/ 3 h 437"/>
                  <a:gd name="T10" fmla="*/ 2 w 400"/>
                  <a:gd name="T11" fmla="*/ 3 h 437"/>
                  <a:gd name="T12" fmla="*/ 2 w 400"/>
                  <a:gd name="T13" fmla="*/ 4 h 437"/>
                  <a:gd name="T14" fmla="*/ 1 w 400"/>
                  <a:gd name="T15" fmla="*/ 5 h 437"/>
                  <a:gd name="T16" fmla="*/ 1 w 400"/>
                  <a:gd name="T17" fmla="*/ 5 h 437"/>
                  <a:gd name="T18" fmla="*/ 0 w 400"/>
                  <a:gd name="T19" fmla="*/ 5 h 437"/>
                  <a:gd name="T20" fmla="*/ 0 w 400"/>
                  <a:gd name="T21" fmla="*/ 5 h 437"/>
                  <a:gd name="T22" fmla="*/ 0 w 400"/>
                  <a:gd name="T23" fmla="*/ 4 h 437"/>
                  <a:gd name="T24" fmla="*/ 3 w 400"/>
                  <a:gd name="T25" fmla="*/ 0 h 437"/>
                  <a:gd name="T26" fmla="*/ 5 w 400"/>
                  <a:gd name="T27" fmla="*/ 0 h 4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00" h="437">
                    <a:moveTo>
                      <a:pt x="400" y="0"/>
                    </a:moveTo>
                    <a:lnTo>
                      <a:pt x="400" y="85"/>
                    </a:lnTo>
                    <a:lnTo>
                      <a:pt x="385" y="148"/>
                    </a:lnTo>
                    <a:lnTo>
                      <a:pt x="385" y="167"/>
                    </a:lnTo>
                    <a:lnTo>
                      <a:pt x="302" y="234"/>
                    </a:lnTo>
                    <a:lnTo>
                      <a:pt x="186" y="276"/>
                    </a:lnTo>
                    <a:lnTo>
                      <a:pt x="151" y="340"/>
                    </a:lnTo>
                    <a:lnTo>
                      <a:pt x="91" y="371"/>
                    </a:lnTo>
                    <a:lnTo>
                      <a:pt x="42" y="426"/>
                    </a:lnTo>
                    <a:lnTo>
                      <a:pt x="8" y="437"/>
                    </a:lnTo>
                    <a:lnTo>
                      <a:pt x="8" y="418"/>
                    </a:lnTo>
                    <a:lnTo>
                      <a:pt x="0" y="302"/>
                    </a:lnTo>
                    <a:lnTo>
                      <a:pt x="279" y="19"/>
                    </a:lnTo>
                    <a:lnTo>
                      <a:pt x="400" y="0"/>
                    </a:lnTo>
                    <a:close/>
                  </a:path>
                </a:pathLst>
              </a:custGeom>
              <a:solidFill>
                <a:srgbClr val="C0C0C0"/>
              </a:solidFill>
              <a:ln w="7938">
                <a:solidFill>
                  <a:srgbClr val="000000"/>
                </a:solidFill>
                <a:prstDash val="solid"/>
                <a:round/>
                <a:headEnd/>
                <a:tailEnd/>
              </a:ln>
            </p:spPr>
            <p:txBody>
              <a:bodyPr/>
              <a:lstStyle/>
              <a:p>
                <a:endParaRPr lang="zh-CN" altLang="en-US"/>
              </a:p>
            </p:txBody>
          </p:sp>
          <p:sp>
            <p:nvSpPr>
              <p:cNvPr id="145695" name="Line 248"/>
              <p:cNvSpPr>
                <a:spLocks noChangeShapeType="1"/>
              </p:cNvSpPr>
              <p:nvPr/>
            </p:nvSpPr>
            <p:spPr bwMode="auto">
              <a:xfrm>
                <a:off x="1759" y="2450"/>
                <a:ext cx="617" cy="1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696" name="Line 249"/>
              <p:cNvSpPr>
                <a:spLocks noChangeShapeType="1"/>
              </p:cNvSpPr>
              <p:nvPr/>
            </p:nvSpPr>
            <p:spPr bwMode="auto">
              <a:xfrm>
                <a:off x="1772" y="2488"/>
                <a:ext cx="484" cy="1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697" name="Freeform 250"/>
              <p:cNvSpPr>
                <a:spLocks/>
              </p:cNvSpPr>
              <p:nvPr/>
            </p:nvSpPr>
            <p:spPr bwMode="auto">
              <a:xfrm>
                <a:off x="2060" y="2010"/>
                <a:ext cx="252" cy="22"/>
              </a:xfrm>
              <a:custGeom>
                <a:avLst/>
                <a:gdLst>
                  <a:gd name="T0" fmla="*/ 0 w 758"/>
                  <a:gd name="T1" fmla="*/ 0 h 67"/>
                  <a:gd name="T2" fmla="*/ 2 w 758"/>
                  <a:gd name="T3" fmla="*/ 0 h 67"/>
                  <a:gd name="T4" fmla="*/ 4 w 758"/>
                  <a:gd name="T5" fmla="*/ 0 h 67"/>
                  <a:gd name="T6" fmla="*/ 7 w 758"/>
                  <a:gd name="T7" fmla="*/ 0 h 67"/>
                  <a:gd name="T8" fmla="*/ 9 w 758"/>
                  <a:gd name="T9" fmla="*/ 0 h 67"/>
                  <a:gd name="T10" fmla="*/ 9 w 758"/>
                  <a:gd name="T11" fmla="*/ 1 h 67"/>
                  <a:gd name="T12" fmla="*/ 6 w 758"/>
                  <a:gd name="T13" fmla="*/ 1 h 67"/>
                  <a:gd name="T14" fmla="*/ 3 w 758"/>
                  <a:gd name="T15" fmla="*/ 1 h 67"/>
                  <a:gd name="T16" fmla="*/ 0 w 758"/>
                  <a:gd name="T17" fmla="*/ 1 h 67"/>
                  <a:gd name="T18" fmla="*/ 0 w 758"/>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8" h="67">
                    <a:moveTo>
                      <a:pt x="0" y="0"/>
                    </a:moveTo>
                    <a:lnTo>
                      <a:pt x="138" y="0"/>
                    </a:lnTo>
                    <a:lnTo>
                      <a:pt x="364" y="29"/>
                    </a:lnTo>
                    <a:lnTo>
                      <a:pt x="590" y="8"/>
                    </a:lnTo>
                    <a:lnTo>
                      <a:pt x="758" y="29"/>
                    </a:lnTo>
                    <a:lnTo>
                      <a:pt x="746" y="67"/>
                    </a:lnTo>
                    <a:lnTo>
                      <a:pt x="483" y="47"/>
                    </a:lnTo>
                    <a:lnTo>
                      <a:pt x="263" y="47"/>
                    </a:lnTo>
                    <a:lnTo>
                      <a:pt x="0" y="47"/>
                    </a:lnTo>
                    <a:lnTo>
                      <a:pt x="0" y="0"/>
                    </a:lnTo>
                    <a:close/>
                  </a:path>
                </a:pathLst>
              </a:custGeom>
              <a:solidFill>
                <a:srgbClr val="FFFFFF"/>
              </a:solidFill>
              <a:ln w="7938">
                <a:solidFill>
                  <a:srgbClr val="000000"/>
                </a:solidFill>
                <a:prstDash val="solid"/>
                <a:round/>
                <a:headEnd/>
                <a:tailEnd/>
              </a:ln>
            </p:spPr>
            <p:txBody>
              <a:bodyPr/>
              <a:lstStyle/>
              <a:p>
                <a:endParaRPr lang="zh-CN" altLang="en-US"/>
              </a:p>
            </p:txBody>
          </p:sp>
          <p:sp>
            <p:nvSpPr>
              <p:cNvPr id="145698" name="Freeform 251"/>
              <p:cNvSpPr>
                <a:spLocks/>
              </p:cNvSpPr>
              <p:nvPr/>
            </p:nvSpPr>
            <p:spPr bwMode="auto">
              <a:xfrm>
                <a:off x="2059" y="2052"/>
                <a:ext cx="199" cy="25"/>
              </a:xfrm>
              <a:custGeom>
                <a:avLst/>
                <a:gdLst>
                  <a:gd name="T0" fmla="*/ 0 w 595"/>
                  <a:gd name="T1" fmla="*/ 0 h 75"/>
                  <a:gd name="T2" fmla="*/ 1 w 595"/>
                  <a:gd name="T3" fmla="*/ 0 h 75"/>
                  <a:gd name="T4" fmla="*/ 3 w 595"/>
                  <a:gd name="T5" fmla="*/ 0 h 75"/>
                  <a:gd name="T6" fmla="*/ 6 w 595"/>
                  <a:gd name="T7" fmla="*/ 0 h 75"/>
                  <a:gd name="T8" fmla="*/ 7 w 595"/>
                  <a:gd name="T9" fmla="*/ 0 h 75"/>
                  <a:gd name="T10" fmla="*/ 7 w 595"/>
                  <a:gd name="T11" fmla="*/ 1 h 75"/>
                  <a:gd name="T12" fmla="*/ 5 w 595"/>
                  <a:gd name="T13" fmla="*/ 1 h 75"/>
                  <a:gd name="T14" fmla="*/ 2 w 595"/>
                  <a:gd name="T15" fmla="*/ 1 h 75"/>
                  <a:gd name="T16" fmla="*/ 0 w 595"/>
                  <a:gd name="T17" fmla="*/ 1 h 75"/>
                  <a:gd name="T18" fmla="*/ 0 w 595"/>
                  <a:gd name="T19" fmla="*/ 0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5" h="75">
                    <a:moveTo>
                      <a:pt x="0" y="0"/>
                    </a:moveTo>
                    <a:lnTo>
                      <a:pt x="97" y="0"/>
                    </a:lnTo>
                    <a:lnTo>
                      <a:pt x="281" y="39"/>
                    </a:lnTo>
                    <a:lnTo>
                      <a:pt x="465" y="19"/>
                    </a:lnTo>
                    <a:lnTo>
                      <a:pt x="595" y="39"/>
                    </a:lnTo>
                    <a:lnTo>
                      <a:pt x="578" y="75"/>
                    </a:lnTo>
                    <a:lnTo>
                      <a:pt x="378" y="57"/>
                    </a:lnTo>
                    <a:lnTo>
                      <a:pt x="197" y="57"/>
                    </a:lnTo>
                    <a:lnTo>
                      <a:pt x="0" y="57"/>
                    </a:lnTo>
                    <a:lnTo>
                      <a:pt x="0" y="0"/>
                    </a:lnTo>
                    <a:close/>
                  </a:path>
                </a:pathLst>
              </a:custGeom>
              <a:solidFill>
                <a:srgbClr val="FBD128"/>
              </a:solidFill>
              <a:ln w="7938">
                <a:solidFill>
                  <a:srgbClr val="000000"/>
                </a:solidFill>
                <a:prstDash val="solid"/>
                <a:round/>
                <a:headEnd/>
                <a:tailEnd/>
              </a:ln>
            </p:spPr>
            <p:txBody>
              <a:bodyPr/>
              <a:lstStyle/>
              <a:p>
                <a:endParaRPr lang="zh-CN" altLang="en-US"/>
              </a:p>
            </p:txBody>
          </p:sp>
          <p:sp>
            <p:nvSpPr>
              <p:cNvPr id="145699" name="Freeform 252"/>
              <p:cNvSpPr>
                <a:spLocks/>
              </p:cNvSpPr>
              <p:nvPr/>
            </p:nvSpPr>
            <p:spPr bwMode="auto">
              <a:xfrm>
                <a:off x="2059" y="2100"/>
                <a:ext cx="199" cy="23"/>
              </a:xfrm>
              <a:custGeom>
                <a:avLst/>
                <a:gdLst>
                  <a:gd name="T0" fmla="*/ 0 w 595"/>
                  <a:gd name="T1" fmla="*/ 0 h 70"/>
                  <a:gd name="T2" fmla="*/ 1 w 595"/>
                  <a:gd name="T3" fmla="*/ 0 h 70"/>
                  <a:gd name="T4" fmla="*/ 3 w 595"/>
                  <a:gd name="T5" fmla="*/ 0 h 70"/>
                  <a:gd name="T6" fmla="*/ 6 w 595"/>
                  <a:gd name="T7" fmla="*/ 0 h 70"/>
                  <a:gd name="T8" fmla="*/ 7 w 595"/>
                  <a:gd name="T9" fmla="*/ 0 h 70"/>
                  <a:gd name="T10" fmla="*/ 7 w 595"/>
                  <a:gd name="T11" fmla="*/ 1 h 70"/>
                  <a:gd name="T12" fmla="*/ 5 w 595"/>
                  <a:gd name="T13" fmla="*/ 1 h 70"/>
                  <a:gd name="T14" fmla="*/ 2 w 595"/>
                  <a:gd name="T15" fmla="*/ 1 h 70"/>
                  <a:gd name="T16" fmla="*/ 0 w 595"/>
                  <a:gd name="T17" fmla="*/ 1 h 70"/>
                  <a:gd name="T18" fmla="*/ 0 w 595"/>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5" h="70">
                    <a:moveTo>
                      <a:pt x="0" y="0"/>
                    </a:moveTo>
                    <a:lnTo>
                      <a:pt x="97" y="0"/>
                    </a:lnTo>
                    <a:lnTo>
                      <a:pt x="281" y="30"/>
                    </a:lnTo>
                    <a:lnTo>
                      <a:pt x="465" y="14"/>
                    </a:lnTo>
                    <a:lnTo>
                      <a:pt x="595" y="30"/>
                    </a:lnTo>
                    <a:lnTo>
                      <a:pt x="578" y="70"/>
                    </a:lnTo>
                    <a:lnTo>
                      <a:pt x="378" y="49"/>
                    </a:lnTo>
                    <a:lnTo>
                      <a:pt x="197" y="49"/>
                    </a:lnTo>
                    <a:lnTo>
                      <a:pt x="0" y="49"/>
                    </a:lnTo>
                    <a:lnTo>
                      <a:pt x="0" y="0"/>
                    </a:lnTo>
                    <a:close/>
                  </a:path>
                </a:pathLst>
              </a:custGeom>
              <a:solidFill>
                <a:srgbClr val="FBD128"/>
              </a:solidFill>
              <a:ln w="7938">
                <a:solidFill>
                  <a:srgbClr val="000000"/>
                </a:solidFill>
                <a:prstDash val="solid"/>
                <a:round/>
                <a:headEnd/>
                <a:tailEnd/>
              </a:ln>
            </p:spPr>
            <p:txBody>
              <a:bodyPr/>
              <a:lstStyle/>
              <a:p>
                <a:endParaRPr lang="zh-CN" altLang="en-US"/>
              </a:p>
            </p:txBody>
          </p:sp>
          <p:sp>
            <p:nvSpPr>
              <p:cNvPr id="145700" name="Freeform 253"/>
              <p:cNvSpPr>
                <a:spLocks/>
              </p:cNvSpPr>
              <p:nvPr/>
            </p:nvSpPr>
            <p:spPr bwMode="auto">
              <a:xfrm>
                <a:off x="2059" y="2154"/>
                <a:ext cx="199" cy="25"/>
              </a:xfrm>
              <a:custGeom>
                <a:avLst/>
                <a:gdLst>
                  <a:gd name="T0" fmla="*/ 0 w 595"/>
                  <a:gd name="T1" fmla="*/ 0 h 73"/>
                  <a:gd name="T2" fmla="*/ 1 w 595"/>
                  <a:gd name="T3" fmla="*/ 0 h 73"/>
                  <a:gd name="T4" fmla="*/ 3 w 595"/>
                  <a:gd name="T5" fmla="*/ 0 h 73"/>
                  <a:gd name="T6" fmla="*/ 6 w 595"/>
                  <a:gd name="T7" fmla="*/ 0 h 73"/>
                  <a:gd name="T8" fmla="*/ 7 w 595"/>
                  <a:gd name="T9" fmla="*/ 0 h 73"/>
                  <a:gd name="T10" fmla="*/ 7 w 595"/>
                  <a:gd name="T11" fmla="*/ 1 h 73"/>
                  <a:gd name="T12" fmla="*/ 5 w 595"/>
                  <a:gd name="T13" fmla="*/ 1 h 73"/>
                  <a:gd name="T14" fmla="*/ 2 w 595"/>
                  <a:gd name="T15" fmla="*/ 1 h 73"/>
                  <a:gd name="T16" fmla="*/ 0 w 595"/>
                  <a:gd name="T17" fmla="*/ 1 h 73"/>
                  <a:gd name="T18" fmla="*/ 0 w 595"/>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5" h="73">
                    <a:moveTo>
                      <a:pt x="0" y="0"/>
                    </a:moveTo>
                    <a:lnTo>
                      <a:pt x="97" y="0"/>
                    </a:lnTo>
                    <a:lnTo>
                      <a:pt x="281" y="37"/>
                    </a:lnTo>
                    <a:lnTo>
                      <a:pt x="465" y="18"/>
                    </a:lnTo>
                    <a:lnTo>
                      <a:pt x="595" y="37"/>
                    </a:lnTo>
                    <a:lnTo>
                      <a:pt x="578" y="73"/>
                    </a:lnTo>
                    <a:lnTo>
                      <a:pt x="378" y="55"/>
                    </a:lnTo>
                    <a:lnTo>
                      <a:pt x="197" y="55"/>
                    </a:lnTo>
                    <a:lnTo>
                      <a:pt x="0" y="55"/>
                    </a:lnTo>
                    <a:lnTo>
                      <a:pt x="0" y="0"/>
                    </a:lnTo>
                    <a:close/>
                  </a:path>
                </a:pathLst>
              </a:custGeom>
              <a:solidFill>
                <a:srgbClr val="FBD128"/>
              </a:solidFill>
              <a:ln w="7938">
                <a:solidFill>
                  <a:srgbClr val="000000"/>
                </a:solidFill>
                <a:prstDash val="solid"/>
                <a:round/>
                <a:headEnd/>
                <a:tailEnd/>
              </a:ln>
            </p:spPr>
            <p:txBody>
              <a:bodyPr/>
              <a:lstStyle/>
              <a:p>
                <a:endParaRPr lang="zh-CN" altLang="en-US"/>
              </a:p>
            </p:txBody>
          </p:sp>
        </p:grpSp>
        <p:sp>
          <p:nvSpPr>
            <p:cNvPr id="145432" name="AutoShape 254"/>
            <p:cNvSpPr>
              <a:spLocks noChangeArrowheads="1"/>
            </p:cNvSpPr>
            <p:nvPr/>
          </p:nvSpPr>
          <p:spPr bwMode="auto">
            <a:xfrm>
              <a:off x="2396" y="1965"/>
              <a:ext cx="144" cy="190"/>
            </a:xfrm>
            <a:prstGeom prst="foldedCorner">
              <a:avLst>
                <a:gd name="adj" fmla="val 31250"/>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33" name="AutoShape 255"/>
            <p:cNvSpPr>
              <a:spLocks noChangeArrowheads="1"/>
            </p:cNvSpPr>
            <p:nvPr/>
          </p:nvSpPr>
          <p:spPr bwMode="auto">
            <a:xfrm>
              <a:off x="2428" y="2812"/>
              <a:ext cx="96" cy="145"/>
            </a:xfrm>
            <a:prstGeom prst="foldedCorner">
              <a:avLst>
                <a:gd name="adj" fmla="val 31250"/>
              </a:avLst>
            </a:prstGeom>
            <a:solidFill>
              <a:srgbClr val="66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34" name="Arc 256"/>
            <p:cNvSpPr>
              <a:spLocks/>
            </p:cNvSpPr>
            <p:nvPr/>
          </p:nvSpPr>
          <p:spPr bwMode="auto">
            <a:xfrm>
              <a:off x="2654" y="2652"/>
              <a:ext cx="949" cy="272"/>
            </a:xfrm>
            <a:custGeom>
              <a:avLst/>
              <a:gdLst>
                <a:gd name="T0" fmla="*/ 0 w 32148"/>
                <a:gd name="T1" fmla="*/ 0 h 21600"/>
                <a:gd name="T2" fmla="*/ 0 w 32148"/>
                <a:gd name="T3" fmla="*/ 0 h 21600"/>
                <a:gd name="T4" fmla="*/ 0 w 32148"/>
                <a:gd name="T5" fmla="*/ 0 h 21600"/>
                <a:gd name="T6" fmla="*/ 0 60000 65536"/>
                <a:gd name="T7" fmla="*/ 0 60000 65536"/>
                <a:gd name="T8" fmla="*/ 0 60000 65536"/>
              </a:gdLst>
              <a:ahLst/>
              <a:cxnLst>
                <a:cxn ang="T6">
                  <a:pos x="T0" y="T1"/>
                </a:cxn>
                <a:cxn ang="T7">
                  <a:pos x="T2" y="T3"/>
                </a:cxn>
                <a:cxn ang="T8">
                  <a:pos x="T4" y="T5"/>
                </a:cxn>
              </a:cxnLst>
              <a:rect l="0" t="0" r="r" b="b"/>
              <a:pathLst>
                <a:path w="32148" h="21600" fill="none" extrusionOk="0">
                  <a:moveTo>
                    <a:pt x="0" y="11191"/>
                  </a:moveTo>
                  <a:cubicBezTo>
                    <a:pt x="3796" y="4288"/>
                    <a:pt x="11049" y="-1"/>
                    <a:pt x="18927" y="0"/>
                  </a:cubicBezTo>
                  <a:cubicBezTo>
                    <a:pt x="23712" y="0"/>
                    <a:pt x="28363" y="1589"/>
                    <a:pt x="32148" y="4518"/>
                  </a:cubicBezTo>
                </a:path>
                <a:path w="32148" h="21600" stroke="0" extrusionOk="0">
                  <a:moveTo>
                    <a:pt x="0" y="11191"/>
                  </a:moveTo>
                  <a:cubicBezTo>
                    <a:pt x="3796" y="4288"/>
                    <a:pt x="11049" y="-1"/>
                    <a:pt x="18927" y="0"/>
                  </a:cubicBezTo>
                  <a:cubicBezTo>
                    <a:pt x="23712" y="0"/>
                    <a:pt x="28363" y="1589"/>
                    <a:pt x="32148" y="4518"/>
                  </a:cubicBezTo>
                  <a:lnTo>
                    <a:pt x="18927" y="21600"/>
                  </a:lnTo>
                  <a:lnTo>
                    <a:pt x="0" y="11191"/>
                  </a:lnTo>
                  <a:close/>
                </a:path>
              </a:pathLst>
            </a:custGeom>
            <a:noFill/>
            <a:ln w="38100">
              <a:solidFill>
                <a:srgbClr val="00FF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5435" name="Group 257"/>
            <p:cNvGrpSpPr>
              <a:grpSpLocks/>
            </p:cNvGrpSpPr>
            <p:nvPr/>
          </p:nvGrpSpPr>
          <p:grpSpPr bwMode="auto">
            <a:xfrm>
              <a:off x="4418" y="1118"/>
              <a:ext cx="815" cy="665"/>
              <a:chOff x="1872" y="1104"/>
              <a:chExt cx="1250" cy="786"/>
            </a:xfrm>
          </p:grpSpPr>
          <p:sp>
            <p:nvSpPr>
              <p:cNvPr id="145483" name="Freeform 258"/>
              <p:cNvSpPr>
                <a:spLocks/>
              </p:cNvSpPr>
              <p:nvPr/>
            </p:nvSpPr>
            <p:spPr bwMode="auto">
              <a:xfrm>
                <a:off x="2628" y="1731"/>
                <a:ext cx="91" cy="129"/>
              </a:xfrm>
              <a:custGeom>
                <a:avLst/>
                <a:gdLst>
                  <a:gd name="T0" fmla="*/ 1 w 129"/>
                  <a:gd name="T1" fmla="*/ 5 h 268"/>
                  <a:gd name="T2" fmla="*/ 0 w 129"/>
                  <a:gd name="T3" fmla="*/ 8 h 268"/>
                  <a:gd name="T4" fmla="*/ 15 w 129"/>
                  <a:gd name="T5" fmla="*/ 12 h 268"/>
                  <a:gd name="T6" fmla="*/ 25 w 129"/>
                  <a:gd name="T7" fmla="*/ 14 h 268"/>
                  <a:gd name="T8" fmla="*/ 32 w 129"/>
                  <a:gd name="T9" fmla="*/ 10 h 268"/>
                  <a:gd name="T10" fmla="*/ 25 w 129"/>
                  <a:gd name="T11" fmla="*/ 5 h 268"/>
                  <a:gd name="T12" fmla="*/ 25 w 129"/>
                  <a:gd name="T13" fmla="*/ 3 h 268"/>
                  <a:gd name="T14" fmla="*/ 32 w 129"/>
                  <a:gd name="T15" fmla="*/ 1 h 268"/>
                  <a:gd name="T16" fmla="*/ 32 w 129"/>
                  <a:gd name="T17" fmla="*/ 0 h 268"/>
                  <a:gd name="T18" fmla="*/ 25 w 129"/>
                  <a:gd name="T19" fmla="*/ 0 h 268"/>
                  <a:gd name="T20" fmla="*/ 15 w 129"/>
                  <a:gd name="T21" fmla="*/ 2 h 268"/>
                  <a:gd name="T22" fmla="*/ 8 w 129"/>
                  <a:gd name="T23" fmla="*/ 6 h 268"/>
                  <a:gd name="T24" fmla="*/ 1 w 129"/>
                  <a:gd name="T25" fmla="*/ 5 h 2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9" h="268">
                    <a:moveTo>
                      <a:pt x="1" y="91"/>
                    </a:moveTo>
                    <a:lnTo>
                      <a:pt x="0" y="149"/>
                    </a:lnTo>
                    <a:lnTo>
                      <a:pt x="61" y="216"/>
                    </a:lnTo>
                    <a:lnTo>
                      <a:pt x="100" y="268"/>
                    </a:lnTo>
                    <a:lnTo>
                      <a:pt x="129" y="189"/>
                    </a:lnTo>
                    <a:lnTo>
                      <a:pt x="100" y="91"/>
                    </a:lnTo>
                    <a:lnTo>
                      <a:pt x="100" y="49"/>
                    </a:lnTo>
                    <a:lnTo>
                      <a:pt x="129" y="24"/>
                    </a:lnTo>
                    <a:lnTo>
                      <a:pt x="129" y="0"/>
                    </a:lnTo>
                    <a:lnTo>
                      <a:pt x="100" y="0"/>
                    </a:lnTo>
                    <a:lnTo>
                      <a:pt x="61" y="39"/>
                    </a:lnTo>
                    <a:lnTo>
                      <a:pt x="32" y="107"/>
                    </a:lnTo>
                    <a:lnTo>
                      <a:pt x="1" y="91"/>
                    </a:lnTo>
                    <a:close/>
                  </a:path>
                </a:pathLst>
              </a:custGeom>
              <a:solidFill>
                <a:srgbClr val="8F460D"/>
              </a:solidFill>
              <a:ln w="3175">
                <a:solidFill>
                  <a:srgbClr val="000000"/>
                </a:solidFill>
                <a:prstDash val="solid"/>
                <a:round/>
                <a:headEnd/>
                <a:tailEnd/>
              </a:ln>
            </p:spPr>
            <p:txBody>
              <a:bodyPr/>
              <a:lstStyle/>
              <a:p>
                <a:endParaRPr lang="zh-CN" altLang="en-US"/>
              </a:p>
            </p:txBody>
          </p:sp>
          <p:sp>
            <p:nvSpPr>
              <p:cNvPr id="145484" name="Freeform 259"/>
              <p:cNvSpPr>
                <a:spLocks/>
              </p:cNvSpPr>
              <p:nvPr/>
            </p:nvSpPr>
            <p:spPr bwMode="auto">
              <a:xfrm>
                <a:off x="2661" y="1714"/>
                <a:ext cx="419" cy="164"/>
              </a:xfrm>
              <a:custGeom>
                <a:avLst/>
                <a:gdLst>
                  <a:gd name="T0" fmla="*/ 121 w 608"/>
                  <a:gd name="T1" fmla="*/ 3 h 332"/>
                  <a:gd name="T2" fmla="*/ 121 w 608"/>
                  <a:gd name="T3" fmla="*/ 4 h 332"/>
                  <a:gd name="T4" fmla="*/ 127 w 608"/>
                  <a:gd name="T5" fmla="*/ 13 h 332"/>
                  <a:gd name="T6" fmla="*/ 131 w 608"/>
                  <a:gd name="T7" fmla="*/ 19 h 332"/>
                  <a:gd name="T8" fmla="*/ 99 w 608"/>
                  <a:gd name="T9" fmla="*/ 19 h 332"/>
                  <a:gd name="T10" fmla="*/ 16 w 608"/>
                  <a:gd name="T11" fmla="*/ 19 h 332"/>
                  <a:gd name="T12" fmla="*/ 3 w 608"/>
                  <a:gd name="T13" fmla="*/ 20 h 332"/>
                  <a:gd name="T14" fmla="*/ 0 w 608"/>
                  <a:gd name="T15" fmla="*/ 1 h 332"/>
                  <a:gd name="T16" fmla="*/ 137 w 608"/>
                  <a:gd name="T17" fmla="*/ 0 h 332"/>
                  <a:gd name="T18" fmla="*/ 121 w 608"/>
                  <a:gd name="T19" fmla="*/ 3 h 3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8" h="332">
                    <a:moveTo>
                      <a:pt x="537" y="58"/>
                    </a:moveTo>
                    <a:lnTo>
                      <a:pt x="537" y="71"/>
                    </a:lnTo>
                    <a:lnTo>
                      <a:pt x="564" y="222"/>
                    </a:lnTo>
                    <a:lnTo>
                      <a:pt x="581" y="315"/>
                    </a:lnTo>
                    <a:lnTo>
                      <a:pt x="439" y="315"/>
                    </a:lnTo>
                    <a:lnTo>
                      <a:pt x="72" y="315"/>
                    </a:lnTo>
                    <a:lnTo>
                      <a:pt x="12" y="332"/>
                    </a:lnTo>
                    <a:lnTo>
                      <a:pt x="0" y="16"/>
                    </a:lnTo>
                    <a:lnTo>
                      <a:pt x="608" y="0"/>
                    </a:lnTo>
                    <a:lnTo>
                      <a:pt x="537"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85" name="Freeform 260"/>
              <p:cNvSpPr>
                <a:spLocks/>
              </p:cNvSpPr>
              <p:nvPr/>
            </p:nvSpPr>
            <p:spPr bwMode="auto">
              <a:xfrm>
                <a:off x="2976" y="1711"/>
                <a:ext cx="108" cy="123"/>
              </a:xfrm>
              <a:custGeom>
                <a:avLst/>
                <a:gdLst>
                  <a:gd name="T0" fmla="*/ 34 w 159"/>
                  <a:gd name="T1" fmla="*/ 4 h 257"/>
                  <a:gd name="T2" fmla="*/ 29 w 159"/>
                  <a:gd name="T3" fmla="*/ 8 h 257"/>
                  <a:gd name="T4" fmla="*/ 14 w 159"/>
                  <a:gd name="T5" fmla="*/ 11 h 257"/>
                  <a:gd name="T6" fmla="*/ 7 w 159"/>
                  <a:gd name="T7" fmla="*/ 13 h 257"/>
                  <a:gd name="T8" fmla="*/ 0 w 159"/>
                  <a:gd name="T9" fmla="*/ 9 h 257"/>
                  <a:gd name="T10" fmla="*/ 7 w 159"/>
                  <a:gd name="T11" fmla="*/ 4 h 257"/>
                  <a:gd name="T12" fmla="*/ 7 w 159"/>
                  <a:gd name="T13" fmla="*/ 2 h 257"/>
                  <a:gd name="T14" fmla="*/ 0 w 159"/>
                  <a:gd name="T15" fmla="*/ 0 h 257"/>
                  <a:gd name="T16" fmla="*/ 0 w 159"/>
                  <a:gd name="T17" fmla="*/ 0 h 257"/>
                  <a:gd name="T18" fmla="*/ 7 w 159"/>
                  <a:gd name="T19" fmla="*/ 0 h 257"/>
                  <a:gd name="T20" fmla="*/ 14 w 159"/>
                  <a:gd name="T21" fmla="*/ 1 h 257"/>
                  <a:gd name="T22" fmla="*/ 21 w 159"/>
                  <a:gd name="T23" fmla="*/ 5 h 257"/>
                  <a:gd name="T24" fmla="*/ 34 w 159"/>
                  <a:gd name="T25" fmla="*/ 4 h 2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257">
                    <a:moveTo>
                      <a:pt x="159" y="81"/>
                    </a:moveTo>
                    <a:lnTo>
                      <a:pt x="134" y="149"/>
                    </a:lnTo>
                    <a:lnTo>
                      <a:pt x="66" y="215"/>
                    </a:lnTo>
                    <a:lnTo>
                      <a:pt x="34" y="257"/>
                    </a:lnTo>
                    <a:lnTo>
                      <a:pt x="0" y="174"/>
                    </a:lnTo>
                    <a:lnTo>
                      <a:pt x="34" y="81"/>
                    </a:lnTo>
                    <a:lnTo>
                      <a:pt x="34" y="40"/>
                    </a:lnTo>
                    <a:lnTo>
                      <a:pt x="0" y="9"/>
                    </a:lnTo>
                    <a:lnTo>
                      <a:pt x="0" y="0"/>
                    </a:lnTo>
                    <a:lnTo>
                      <a:pt x="34" y="0"/>
                    </a:lnTo>
                    <a:lnTo>
                      <a:pt x="66" y="24"/>
                    </a:lnTo>
                    <a:lnTo>
                      <a:pt x="97" y="91"/>
                    </a:lnTo>
                    <a:lnTo>
                      <a:pt x="159" y="81"/>
                    </a:lnTo>
                    <a:close/>
                  </a:path>
                </a:pathLst>
              </a:custGeom>
              <a:solidFill>
                <a:srgbClr val="8F460D"/>
              </a:solidFill>
              <a:ln w="3175">
                <a:solidFill>
                  <a:srgbClr val="000000"/>
                </a:solidFill>
                <a:prstDash val="solid"/>
                <a:round/>
                <a:headEnd/>
                <a:tailEnd/>
              </a:ln>
            </p:spPr>
            <p:txBody>
              <a:bodyPr/>
              <a:lstStyle/>
              <a:p>
                <a:endParaRPr lang="zh-CN" altLang="en-US"/>
              </a:p>
            </p:txBody>
          </p:sp>
          <p:sp>
            <p:nvSpPr>
              <p:cNvPr id="145486" name="Freeform 261"/>
              <p:cNvSpPr>
                <a:spLocks/>
              </p:cNvSpPr>
              <p:nvPr/>
            </p:nvSpPr>
            <p:spPr bwMode="auto">
              <a:xfrm>
                <a:off x="2042" y="1271"/>
                <a:ext cx="199" cy="59"/>
              </a:xfrm>
              <a:custGeom>
                <a:avLst/>
                <a:gdLst>
                  <a:gd name="T0" fmla="*/ 0 w 286"/>
                  <a:gd name="T1" fmla="*/ 1 h 118"/>
                  <a:gd name="T2" fmla="*/ 17 w 286"/>
                  <a:gd name="T3" fmla="*/ 1 h 118"/>
                  <a:gd name="T4" fmla="*/ 25 w 286"/>
                  <a:gd name="T5" fmla="*/ 0 h 118"/>
                  <a:gd name="T6" fmla="*/ 33 w 286"/>
                  <a:gd name="T7" fmla="*/ 1 h 118"/>
                  <a:gd name="T8" fmla="*/ 41 w 286"/>
                  <a:gd name="T9" fmla="*/ 1 h 118"/>
                  <a:gd name="T10" fmla="*/ 67 w 286"/>
                  <a:gd name="T11" fmla="*/ 5 h 118"/>
                  <a:gd name="T12" fmla="*/ 24 w 286"/>
                  <a:gd name="T13" fmla="*/ 8 h 118"/>
                  <a:gd name="T14" fmla="*/ 0 w 286"/>
                  <a:gd name="T15" fmla="*/ 1 h 1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6" h="118">
                    <a:moveTo>
                      <a:pt x="0" y="3"/>
                    </a:moveTo>
                    <a:lnTo>
                      <a:pt x="71" y="3"/>
                    </a:lnTo>
                    <a:lnTo>
                      <a:pt x="108" y="0"/>
                    </a:lnTo>
                    <a:lnTo>
                      <a:pt x="141" y="3"/>
                    </a:lnTo>
                    <a:lnTo>
                      <a:pt x="176" y="2"/>
                    </a:lnTo>
                    <a:lnTo>
                      <a:pt x="286" y="73"/>
                    </a:lnTo>
                    <a:lnTo>
                      <a:pt x="103" y="118"/>
                    </a:lnTo>
                    <a:lnTo>
                      <a:pt x="0" y="3"/>
                    </a:lnTo>
                    <a:close/>
                  </a:path>
                </a:pathLst>
              </a:custGeom>
              <a:solidFill>
                <a:srgbClr val="F0F0F0"/>
              </a:solidFill>
              <a:ln w="3175">
                <a:solidFill>
                  <a:srgbClr val="000000"/>
                </a:solidFill>
                <a:prstDash val="solid"/>
                <a:round/>
                <a:headEnd/>
                <a:tailEnd/>
              </a:ln>
            </p:spPr>
            <p:txBody>
              <a:bodyPr/>
              <a:lstStyle/>
              <a:p>
                <a:endParaRPr lang="zh-CN" altLang="en-US"/>
              </a:p>
            </p:txBody>
          </p:sp>
          <p:sp>
            <p:nvSpPr>
              <p:cNvPr id="145487" name="Freeform 262"/>
              <p:cNvSpPr>
                <a:spLocks/>
              </p:cNvSpPr>
              <p:nvPr/>
            </p:nvSpPr>
            <p:spPr bwMode="auto">
              <a:xfrm>
                <a:off x="1943" y="1491"/>
                <a:ext cx="303" cy="188"/>
              </a:xfrm>
              <a:custGeom>
                <a:avLst/>
                <a:gdLst>
                  <a:gd name="T0" fmla="*/ 80 w 437"/>
                  <a:gd name="T1" fmla="*/ 22 h 383"/>
                  <a:gd name="T2" fmla="*/ 69 w 437"/>
                  <a:gd name="T3" fmla="*/ 21 h 383"/>
                  <a:gd name="T4" fmla="*/ 62 w 437"/>
                  <a:gd name="T5" fmla="*/ 20 h 383"/>
                  <a:gd name="T6" fmla="*/ 53 w 437"/>
                  <a:gd name="T7" fmla="*/ 18 h 383"/>
                  <a:gd name="T8" fmla="*/ 51 w 437"/>
                  <a:gd name="T9" fmla="*/ 17 h 383"/>
                  <a:gd name="T10" fmla="*/ 41 w 437"/>
                  <a:gd name="T11" fmla="*/ 16 h 383"/>
                  <a:gd name="T12" fmla="*/ 38 w 437"/>
                  <a:gd name="T13" fmla="*/ 15 h 383"/>
                  <a:gd name="T14" fmla="*/ 32 w 437"/>
                  <a:gd name="T15" fmla="*/ 14 h 383"/>
                  <a:gd name="T16" fmla="*/ 26 w 437"/>
                  <a:gd name="T17" fmla="*/ 13 h 383"/>
                  <a:gd name="T18" fmla="*/ 22 w 437"/>
                  <a:gd name="T19" fmla="*/ 12 h 383"/>
                  <a:gd name="T20" fmla="*/ 18 w 437"/>
                  <a:gd name="T21" fmla="*/ 12 h 383"/>
                  <a:gd name="T22" fmla="*/ 17 w 437"/>
                  <a:gd name="T23" fmla="*/ 11 h 383"/>
                  <a:gd name="T24" fmla="*/ 8 w 437"/>
                  <a:gd name="T25" fmla="*/ 9 h 383"/>
                  <a:gd name="T26" fmla="*/ 6 w 437"/>
                  <a:gd name="T27" fmla="*/ 8 h 383"/>
                  <a:gd name="T28" fmla="*/ 1 w 437"/>
                  <a:gd name="T29" fmla="*/ 7 h 383"/>
                  <a:gd name="T30" fmla="*/ 1 w 437"/>
                  <a:gd name="T31" fmla="*/ 5 h 383"/>
                  <a:gd name="T32" fmla="*/ 1 w 437"/>
                  <a:gd name="T33" fmla="*/ 4 h 383"/>
                  <a:gd name="T34" fmla="*/ 0 w 437"/>
                  <a:gd name="T35" fmla="*/ 3 h 383"/>
                  <a:gd name="T36" fmla="*/ 2 w 437"/>
                  <a:gd name="T37" fmla="*/ 1 h 383"/>
                  <a:gd name="T38" fmla="*/ 2 w 437"/>
                  <a:gd name="T39" fmla="*/ 0 h 383"/>
                  <a:gd name="T40" fmla="*/ 26 w 437"/>
                  <a:gd name="T41" fmla="*/ 0 h 383"/>
                  <a:gd name="T42" fmla="*/ 101 w 437"/>
                  <a:gd name="T43" fmla="*/ 14 h 383"/>
                  <a:gd name="T44" fmla="*/ 80 w 437"/>
                  <a:gd name="T45" fmla="*/ 22 h 38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7" h="383">
                    <a:moveTo>
                      <a:pt x="345" y="383"/>
                    </a:moveTo>
                    <a:lnTo>
                      <a:pt x="297" y="357"/>
                    </a:lnTo>
                    <a:lnTo>
                      <a:pt x="269" y="337"/>
                    </a:lnTo>
                    <a:lnTo>
                      <a:pt x="226" y="304"/>
                    </a:lnTo>
                    <a:lnTo>
                      <a:pt x="220" y="300"/>
                    </a:lnTo>
                    <a:lnTo>
                      <a:pt x="176" y="282"/>
                    </a:lnTo>
                    <a:lnTo>
                      <a:pt x="166" y="252"/>
                    </a:lnTo>
                    <a:lnTo>
                      <a:pt x="137" y="239"/>
                    </a:lnTo>
                    <a:lnTo>
                      <a:pt x="112" y="227"/>
                    </a:lnTo>
                    <a:lnTo>
                      <a:pt x="97" y="211"/>
                    </a:lnTo>
                    <a:lnTo>
                      <a:pt x="78" y="206"/>
                    </a:lnTo>
                    <a:lnTo>
                      <a:pt x="72" y="181"/>
                    </a:lnTo>
                    <a:lnTo>
                      <a:pt x="37" y="156"/>
                    </a:lnTo>
                    <a:lnTo>
                      <a:pt x="25" y="144"/>
                    </a:lnTo>
                    <a:lnTo>
                      <a:pt x="3" y="131"/>
                    </a:lnTo>
                    <a:lnTo>
                      <a:pt x="3" y="92"/>
                    </a:lnTo>
                    <a:lnTo>
                      <a:pt x="3" y="78"/>
                    </a:lnTo>
                    <a:lnTo>
                      <a:pt x="0" y="57"/>
                    </a:lnTo>
                    <a:lnTo>
                      <a:pt x="8" y="17"/>
                    </a:lnTo>
                    <a:lnTo>
                      <a:pt x="8" y="0"/>
                    </a:lnTo>
                    <a:lnTo>
                      <a:pt x="115" y="0"/>
                    </a:lnTo>
                    <a:lnTo>
                      <a:pt x="437" y="247"/>
                    </a:lnTo>
                    <a:lnTo>
                      <a:pt x="345" y="383"/>
                    </a:lnTo>
                    <a:close/>
                  </a:path>
                </a:pathLst>
              </a:custGeom>
              <a:solidFill>
                <a:srgbClr val="C0C0C0"/>
              </a:solidFill>
              <a:ln w="3175">
                <a:solidFill>
                  <a:srgbClr val="000000"/>
                </a:solidFill>
                <a:prstDash val="solid"/>
                <a:round/>
                <a:headEnd/>
                <a:tailEnd/>
              </a:ln>
            </p:spPr>
            <p:txBody>
              <a:bodyPr/>
              <a:lstStyle/>
              <a:p>
                <a:endParaRPr lang="zh-CN" altLang="en-US"/>
              </a:p>
            </p:txBody>
          </p:sp>
          <p:sp>
            <p:nvSpPr>
              <p:cNvPr id="145488" name="Freeform 263"/>
              <p:cNvSpPr>
                <a:spLocks/>
              </p:cNvSpPr>
              <p:nvPr/>
            </p:nvSpPr>
            <p:spPr bwMode="auto">
              <a:xfrm>
                <a:off x="1947" y="1482"/>
                <a:ext cx="718" cy="126"/>
              </a:xfrm>
              <a:custGeom>
                <a:avLst/>
                <a:gdLst>
                  <a:gd name="T0" fmla="*/ 237 w 1039"/>
                  <a:gd name="T1" fmla="*/ 5 h 258"/>
                  <a:gd name="T2" fmla="*/ 237 w 1039"/>
                  <a:gd name="T3" fmla="*/ 5 h 258"/>
                  <a:gd name="T4" fmla="*/ 223 w 1039"/>
                  <a:gd name="T5" fmla="*/ 5 h 258"/>
                  <a:gd name="T6" fmla="*/ 217 w 1039"/>
                  <a:gd name="T7" fmla="*/ 5 h 258"/>
                  <a:gd name="T8" fmla="*/ 205 w 1039"/>
                  <a:gd name="T9" fmla="*/ 4 h 258"/>
                  <a:gd name="T10" fmla="*/ 32 w 1039"/>
                  <a:gd name="T11" fmla="*/ 0 h 258"/>
                  <a:gd name="T12" fmla="*/ 22 w 1039"/>
                  <a:gd name="T13" fmla="*/ 0 h 258"/>
                  <a:gd name="T14" fmla="*/ 15 w 1039"/>
                  <a:gd name="T15" fmla="*/ 0 h 258"/>
                  <a:gd name="T16" fmla="*/ 0 w 1039"/>
                  <a:gd name="T17" fmla="*/ 1 h 258"/>
                  <a:gd name="T18" fmla="*/ 19 w 1039"/>
                  <a:gd name="T19" fmla="*/ 3 h 258"/>
                  <a:gd name="T20" fmla="*/ 24 w 1039"/>
                  <a:gd name="T21" fmla="*/ 5 h 258"/>
                  <a:gd name="T22" fmla="*/ 37 w 1039"/>
                  <a:gd name="T23" fmla="*/ 5 h 258"/>
                  <a:gd name="T24" fmla="*/ 44 w 1039"/>
                  <a:gd name="T25" fmla="*/ 7 h 258"/>
                  <a:gd name="T26" fmla="*/ 52 w 1039"/>
                  <a:gd name="T27" fmla="*/ 9 h 258"/>
                  <a:gd name="T28" fmla="*/ 59 w 1039"/>
                  <a:gd name="T29" fmla="*/ 10 h 258"/>
                  <a:gd name="T30" fmla="*/ 66 w 1039"/>
                  <a:gd name="T31" fmla="*/ 10 h 258"/>
                  <a:gd name="T32" fmla="*/ 70 w 1039"/>
                  <a:gd name="T33" fmla="*/ 11 h 258"/>
                  <a:gd name="T34" fmla="*/ 76 w 1039"/>
                  <a:gd name="T35" fmla="*/ 13 h 258"/>
                  <a:gd name="T36" fmla="*/ 77 w 1039"/>
                  <a:gd name="T37" fmla="*/ 13 h 258"/>
                  <a:gd name="T38" fmla="*/ 102 w 1039"/>
                  <a:gd name="T39" fmla="*/ 15 h 258"/>
                  <a:gd name="T40" fmla="*/ 227 w 1039"/>
                  <a:gd name="T41" fmla="*/ 10 h 258"/>
                  <a:gd name="T42" fmla="*/ 237 w 1039"/>
                  <a:gd name="T43" fmla="*/ 5 h 25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39" h="258">
                    <a:moveTo>
                      <a:pt x="1039" y="90"/>
                    </a:moveTo>
                    <a:lnTo>
                      <a:pt x="1039" y="93"/>
                    </a:lnTo>
                    <a:lnTo>
                      <a:pt x="980" y="81"/>
                    </a:lnTo>
                    <a:lnTo>
                      <a:pt x="951" y="81"/>
                    </a:lnTo>
                    <a:lnTo>
                      <a:pt x="896" y="66"/>
                    </a:lnTo>
                    <a:lnTo>
                      <a:pt x="143" y="0"/>
                    </a:lnTo>
                    <a:lnTo>
                      <a:pt x="96" y="0"/>
                    </a:lnTo>
                    <a:lnTo>
                      <a:pt x="66" y="10"/>
                    </a:lnTo>
                    <a:lnTo>
                      <a:pt x="0" y="19"/>
                    </a:lnTo>
                    <a:lnTo>
                      <a:pt x="83" y="52"/>
                    </a:lnTo>
                    <a:lnTo>
                      <a:pt x="104" y="87"/>
                    </a:lnTo>
                    <a:lnTo>
                      <a:pt x="160" y="99"/>
                    </a:lnTo>
                    <a:lnTo>
                      <a:pt x="191" y="121"/>
                    </a:lnTo>
                    <a:lnTo>
                      <a:pt x="229" y="150"/>
                    </a:lnTo>
                    <a:lnTo>
                      <a:pt x="261" y="169"/>
                    </a:lnTo>
                    <a:lnTo>
                      <a:pt x="289" y="182"/>
                    </a:lnTo>
                    <a:lnTo>
                      <a:pt x="307" y="200"/>
                    </a:lnTo>
                    <a:lnTo>
                      <a:pt x="333" y="233"/>
                    </a:lnTo>
                    <a:lnTo>
                      <a:pt x="337" y="236"/>
                    </a:lnTo>
                    <a:lnTo>
                      <a:pt x="448" y="258"/>
                    </a:lnTo>
                    <a:lnTo>
                      <a:pt x="997" y="175"/>
                    </a:lnTo>
                    <a:lnTo>
                      <a:pt x="1039" y="90"/>
                    </a:lnTo>
                    <a:close/>
                  </a:path>
                </a:pathLst>
              </a:custGeom>
              <a:solidFill>
                <a:srgbClr val="F0F0F0"/>
              </a:solidFill>
              <a:ln w="3175">
                <a:solidFill>
                  <a:srgbClr val="000000"/>
                </a:solidFill>
                <a:prstDash val="solid"/>
                <a:round/>
                <a:headEnd/>
                <a:tailEnd/>
              </a:ln>
            </p:spPr>
            <p:txBody>
              <a:bodyPr/>
              <a:lstStyle/>
              <a:p>
                <a:endParaRPr lang="zh-CN" altLang="en-US"/>
              </a:p>
            </p:txBody>
          </p:sp>
          <p:sp>
            <p:nvSpPr>
              <p:cNvPr id="145489" name="Freeform 264"/>
              <p:cNvSpPr>
                <a:spLocks/>
              </p:cNvSpPr>
              <p:nvPr/>
            </p:nvSpPr>
            <p:spPr bwMode="auto">
              <a:xfrm>
                <a:off x="2175" y="1526"/>
                <a:ext cx="494" cy="153"/>
              </a:xfrm>
              <a:custGeom>
                <a:avLst/>
                <a:gdLst>
                  <a:gd name="T0" fmla="*/ 161 w 709"/>
                  <a:gd name="T1" fmla="*/ 0 h 309"/>
                  <a:gd name="T2" fmla="*/ 153 w 709"/>
                  <a:gd name="T3" fmla="*/ 0 h 309"/>
                  <a:gd name="T4" fmla="*/ 144 w 709"/>
                  <a:gd name="T5" fmla="*/ 1 h 309"/>
                  <a:gd name="T6" fmla="*/ 132 w 709"/>
                  <a:gd name="T7" fmla="*/ 1 h 309"/>
                  <a:gd name="T8" fmla="*/ 125 w 709"/>
                  <a:gd name="T9" fmla="*/ 2 h 309"/>
                  <a:gd name="T10" fmla="*/ 109 w 709"/>
                  <a:gd name="T11" fmla="*/ 3 h 309"/>
                  <a:gd name="T12" fmla="*/ 95 w 709"/>
                  <a:gd name="T13" fmla="*/ 4 h 309"/>
                  <a:gd name="T14" fmla="*/ 88 w 709"/>
                  <a:gd name="T15" fmla="*/ 4 h 309"/>
                  <a:gd name="T16" fmla="*/ 75 w 709"/>
                  <a:gd name="T17" fmla="*/ 5 h 309"/>
                  <a:gd name="T18" fmla="*/ 65 w 709"/>
                  <a:gd name="T19" fmla="*/ 5 h 309"/>
                  <a:gd name="T20" fmla="*/ 49 w 709"/>
                  <a:gd name="T21" fmla="*/ 6 h 309"/>
                  <a:gd name="T22" fmla="*/ 34 w 709"/>
                  <a:gd name="T23" fmla="*/ 6 h 309"/>
                  <a:gd name="T24" fmla="*/ 24 w 709"/>
                  <a:gd name="T25" fmla="*/ 8 h 309"/>
                  <a:gd name="T26" fmla="*/ 9 w 709"/>
                  <a:gd name="T27" fmla="*/ 8 h 309"/>
                  <a:gd name="T28" fmla="*/ 5 w 709"/>
                  <a:gd name="T29" fmla="*/ 8 h 309"/>
                  <a:gd name="T30" fmla="*/ 1 w 709"/>
                  <a:gd name="T31" fmla="*/ 8 h 309"/>
                  <a:gd name="T32" fmla="*/ 1 w 709"/>
                  <a:gd name="T33" fmla="*/ 11 h 309"/>
                  <a:gd name="T34" fmla="*/ 2 w 709"/>
                  <a:gd name="T35" fmla="*/ 13 h 309"/>
                  <a:gd name="T36" fmla="*/ 0 w 709"/>
                  <a:gd name="T37" fmla="*/ 14 h 309"/>
                  <a:gd name="T38" fmla="*/ 1 w 709"/>
                  <a:gd name="T39" fmla="*/ 17 h 309"/>
                  <a:gd name="T40" fmla="*/ 2 w 709"/>
                  <a:gd name="T41" fmla="*/ 18 h 309"/>
                  <a:gd name="T42" fmla="*/ 1 w 709"/>
                  <a:gd name="T43" fmla="*/ 19 h 309"/>
                  <a:gd name="T44" fmla="*/ 30 w 709"/>
                  <a:gd name="T45" fmla="*/ 17 h 309"/>
                  <a:gd name="T46" fmla="*/ 33 w 709"/>
                  <a:gd name="T47" fmla="*/ 17 h 309"/>
                  <a:gd name="T48" fmla="*/ 41 w 709"/>
                  <a:gd name="T49" fmla="*/ 16 h 309"/>
                  <a:gd name="T50" fmla="*/ 56 w 709"/>
                  <a:gd name="T51" fmla="*/ 15 h 309"/>
                  <a:gd name="T52" fmla="*/ 69 w 709"/>
                  <a:gd name="T53" fmla="*/ 15 h 309"/>
                  <a:gd name="T54" fmla="*/ 75 w 709"/>
                  <a:gd name="T55" fmla="*/ 14 h 309"/>
                  <a:gd name="T56" fmla="*/ 87 w 709"/>
                  <a:gd name="T57" fmla="*/ 14 h 309"/>
                  <a:gd name="T58" fmla="*/ 95 w 709"/>
                  <a:gd name="T59" fmla="*/ 13 h 309"/>
                  <a:gd name="T60" fmla="*/ 102 w 709"/>
                  <a:gd name="T61" fmla="*/ 13 h 309"/>
                  <a:gd name="T62" fmla="*/ 107 w 709"/>
                  <a:gd name="T63" fmla="*/ 12 h 309"/>
                  <a:gd name="T64" fmla="*/ 111 w 709"/>
                  <a:gd name="T65" fmla="*/ 12 h 309"/>
                  <a:gd name="T66" fmla="*/ 140 w 709"/>
                  <a:gd name="T67" fmla="*/ 10 h 309"/>
                  <a:gd name="T68" fmla="*/ 145 w 709"/>
                  <a:gd name="T69" fmla="*/ 9 h 309"/>
                  <a:gd name="T70" fmla="*/ 150 w 709"/>
                  <a:gd name="T71" fmla="*/ 9 h 309"/>
                  <a:gd name="T72" fmla="*/ 157 w 709"/>
                  <a:gd name="T73" fmla="*/ 9 h 309"/>
                  <a:gd name="T74" fmla="*/ 162 w 709"/>
                  <a:gd name="T75" fmla="*/ 9 h 309"/>
                  <a:gd name="T76" fmla="*/ 165 w 709"/>
                  <a:gd name="T77" fmla="*/ 9 h 309"/>
                  <a:gd name="T78" fmla="*/ 167 w 709"/>
                  <a:gd name="T79" fmla="*/ 8 h 309"/>
                  <a:gd name="T80" fmla="*/ 167 w 709"/>
                  <a:gd name="T81" fmla="*/ 5 h 309"/>
                  <a:gd name="T82" fmla="*/ 167 w 709"/>
                  <a:gd name="T83" fmla="*/ 3 h 309"/>
                  <a:gd name="T84" fmla="*/ 167 w 709"/>
                  <a:gd name="T85" fmla="*/ 2 h 309"/>
                  <a:gd name="T86" fmla="*/ 167 w 709"/>
                  <a:gd name="T87" fmla="*/ 0 h 309"/>
                  <a:gd name="T88" fmla="*/ 166 w 709"/>
                  <a:gd name="T89" fmla="*/ 0 h 309"/>
                  <a:gd name="T90" fmla="*/ 161 w 709"/>
                  <a:gd name="T91" fmla="*/ 0 h 30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709" h="309">
                    <a:moveTo>
                      <a:pt x="683" y="6"/>
                    </a:moveTo>
                    <a:lnTo>
                      <a:pt x="652" y="13"/>
                    </a:lnTo>
                    <a:lnTo>
                      <a:pt x="612" y="28"/>
                    </a:lnTo>
                    <a:lnTo>
                      <a:pt x="558" y="28"/>
                    </a:lnTo>
                    <a:lnTo>
                      <a:pt x="529" y="47"/>
                    </a:lnTo>
                    <a:lnTo>
                      <a:pt x="464" y="60"/>
                    </a:lnTo>
                    <a:lnTo>
                      <a:pt x="404" y="70"/>
                    </a:lnTo>
                    <a:lnTo>
                      <a:pt x="373" y="70"/>
                    </a:lnTo>
                    <a:lnTo>
                      <a:pt x="319" y="81"/>
                    </a:lnTo>
                    <a:lnTo>
                      <a:pt x="276" y="85"/>
                    </a:lnTo>
                    <a:lnTo>
                      <a:pt x="206" y="102"/>
                    </a:lnTo>
                    <a:lnTo>
                      <a:pt x="145" y="105"/>
                    </a:lnTo>
                    <a:lnTo>
                      <a:pt x="101" y="129"/>
                    </a:lnTo>
                    <a:lnTo>
                      <a:pt x="39" y="132"/>
                    </a:lnTo>
                    <a:lnTo>
                      <a:pt x="21" y="140"/>
                    </a:lnTo>
                    <a:lnTo>
                      <a:pt x="2" y="143"/>
                    </a:lnTo>
                    <a:lnTo>
                      <a:pt x="4" y="187"/>
                    </a:lnTo>
                    <a:lnTo>
                      <a:pt x="8" y="212"/>
                    </a:lnTo>
                    <a:lnTo>
                      <a:pt x="0" y="233"/>
                    </a:lnTo>
                    <a:lnTo>
                      <a:pt x="2" y="278"/>
                    </a:lnTo>
                    <a:lnTo>
                      <a:pt x="8" y="299"/>
                    </a:lnTo>
                    <a:lnTo>
                      <a:pt x="2" y="309"/>
                    </a:lnTo>
                    <a:lnTo>
                      <a:pt x="126" y="289"/>
                    </a:lnTo>
                    <a:lnTo>
                      <a:pt x="141" y="289"/>
                    </a:lnTo>
                    <a:lnTo>
                      <a:pt x="175" y="263"/>
                    </a:lnTo>
                    <a:lnTo>
                      <a:pt x="238" y="250"/>
                    </a:lnTo>
                    <a:lnTo>
                      <a:pt x="293" y="250"/>
                    </a:lnTo>
                    <a:lnTo>
                      <a:pt x="315" y="239"/>
                    </a:lnTo>
                    <a:lnTo>
                      <a:pt x="369" y="233"/>
                    </a:lnTo>
                    <a:lnTo>
                      <a:pt x="402" y="217"/>
                    </a:lnTo>
                    <a:lnTo>
                      <a:pt x="434" y="224"/>
                    </a:lnTo>
                    <a:lnTo>
                      <a:pt x="455" y="208"/>
                    </a:lnTo>
                    <a:lnTo>
                      <a:pt x="474" y="208"/>
                    </a:lnTo>
                    <a:lnTo>
                      <a:pt x="596" y="165"/>
                    </a:lnTo>
                    <a:lnTo>
                      <a:pt x="614" y="160"/>
                    </a:lnTo>
                    <a:lnTo>
                      <a:pt x="634" y="160"/>
                    </a:lnTo>
                    <a:lnTo>
                      <a:pt x="667" y="154"/>
                    </a:lnTo>
                    <a:lnTo>
                      <a:pt x="688" y="154"/>
                    </a:lnTo>
                    <a:lnTo>
                      <a:pt x="701" y="146"/>
                    </a:lnTo>
                    <a:lnTo>
                      <a:pt x="707" y="143"/>
                    </a:lnTo>
                    <a:lnTo>
                      <a:pt x="709" y="85"/>
                    </a:lnTo>
                    <a:lnTo>
                      <a:pt x="706" y="60"/>
                    </a:lnTo>
                    <a:lnTo>
                      <a:pt x="707" y="38"/>
                    </a:lnTo>
                    <a:lnTo>
                      <a:pt x="706" y="4"/>
                    </a:lnTo>
                    <a:lnTo>
                      <a:pt x="704" y="0"/>
                    </a:lnTo>
                    <a:lnTo>
                      <a:pt x="683" y="6"/>
                    </a:lnTo>
                    <a:close/>
                  </a:path>
                </a:pathLst>
              </a:custGeom>
              <a:solidFill>
                <a:srgbClr val="DCDCDC"/>
              </a:solidFill>
              <a:ln w="3175">
                <a:solidFill>
                  <a:srgbClr val="000000"/>
                </a:solidFill>
                <a:prstDash val="solid"/>
                <a:round/>
                <a:headEnd/>
                <a:tailEnd/>
              </a:ln>
            </p:spPr>
            <p:txBody>
              <a:bodyPr/>
              <a:lstStyle/>
              <a:p>
                <a:endParaRPr lang="zh-CN" altLang="en-US"/>
              </a:p>
            </p:txBody>
          </p:sp>
          <p:sp>
            <p:nvSpPr>
              <p:cNvPr id="145490" name="Freeform 265"/>
              <p:cNvSpPr>
                <a:spLocks/>
              </p:cNvSpPr>
              <p:nvPr/>
            </p:nvSpPr>
            <p:spPr bwMode="auto">
              <a:xfrm>
                <a:off x="2034" y="1274"/>
                <a:ext cx="129" cy="255"/>
              </a:xfrm>
              <a:custGeom>
                <a:avLst/>
                <a:gdLst>
                  <a:gd name="T0" fmla="*/ 42 w 187"/>
                  <a:gd name="T1" fmla="*/ 2 h 520"/>
                  <a:gd name="T2" fmla="*/ 32 w 187"/>
                  <a:gd name="T3" fmla="*/ 2 h 520"/>
                  <a:gd name="T4" fmla="*/ 21 w 187"/>
                  <a:gd name="T5" fmla="*/ 1 h 520"/>
                  <a:gd name="T6" fmla="*/ 17 w 187"/>
                  <a:gd name="T7" fmla="*/ 0 h 520"/>
                  <a:gd name="T8" fmla="*/ 10 w 187"/>
                  <a:gd name="T9" fmla="*/ 1 h 520"/>
                  <a:gd name="T10" fmla="*/ 3 w 187"/>
                  <a:gd name="T11" fmla="*/ 0 h 520"/>
                  <a:gd name="T12" fmla="*/ 2 w 187"/>
                  <a:gd name="T13" fmla="*/ 4 h 520"/>
                  <a:gd name="T14" fmla="*/ 3 w 187"/>
                  <a:gd name="T15" fmla="*/ 5 h 520"/>
                  <a:gd name="T16" fmla="*/ 1 w 187"/>
                  <a:gd name="T17" fmla="*/ 8 h 520"/>
                  <a:gd name="T18" fmla="*/ 3 w 187"/>
                  <a:gd name="T19" fmla="*/ 10 h 520"/>
                  <a:gd name="T20" fmla="*/ 2 w 187"/>
                  <a:gd name="T21" fmla="*/ 13 h 520"/>
                  <a:gd name="T22" fmla="*/ 2 w 187"/>
                  <a:gd name="T23" fmla="*/ 16 h 520"/>
                  <a:gd name="T24" fmla="*/ 1 w 187"/>
                  <a:gd name="T25" fmla="*/ 18 h 520"/>
                  <a:gd name="T26" fmla="*/ 2 w 187"/>
                  <a:gd name="T27" fmla="*/ 20 h 520"/>
                  <a:gd name="T28" fmla="*/ 1 w 187"/>
                  <a:gd name="T29" fmla="*/ 22 h 520"/>
                  <a:gd name="T30" fmla="*/ 2 w 187"/>
                  <a:gd name="T31" fmla="*/ 24 h 520"/>
                  <a:gd name="T32" fmla="*/ 0 w 187"/>
                  <a:gd name="T33" fmla="*/ 25 h 520"/>
                  <a:gd name="T34" fmla="*/ 12 w 187"/>
                  <a:gd name="T35" fmla="*/ 26 h 520"/>
                  <a:gd name="T36" fmla="*/ 15 w 187"/>
                  <a:gd name="T37" fmla="*/ 26 h 520"/>
                  <a:gd name="T38" fmla="*/ 20 w 187"/>
                  <a:gd name="T39" fmla="*/ 27 h 520"/>
                  <a:gd name="T40" fmla="*/ 30 w 187"/>
                  <a:gd name="T41" fmla="*/ 28 h 520"/>
                  <a:gd name="T42" fmla="*/ 33 w 187"/>
                  <a:gd name="T43" fmla="*/ 29 h 520"/>
                  <a:gd name="T44" fmla="*/ 37 w 187"/>
                  <a:gd name="T45" fmla="*/ 29 h 520"/>
                  <a:gd name="T46" fmla="*/ 41 w 187"/>
                  <a:gd name="T47" fmla="*/ 30 h 520"/>
                  <a:gd name="T48" fmla="*/ 42 w 187"/>
                  <a:gd name="T49" fmla="*/ 2 h 5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7" h="520">
                    <a:moveTo>
                      <a:pt x="187" y="46"/>
                    </a:moveTo>
                    <a:lnTo>
                      <a:pt x="143" y="39"/>
                    </a:lnTo>
                    <a:lnTo>
                      <a:pt x="92" y="19"/>
                    </a:lnTo>
                    <a:lnTo>
                      <a:pt x="76" y="12"/>
                    </a:lnTo>
                    <a:lnTo>
                      <a:pt x="42" y="16"/>
                    </a:lnTo>
                    <a:lnTo>
                      <a:pt x="13" y="0"/>
                    </a:lnTo>
                    <a:lnTo>
                      <a:pt x="9" y="71"/>
                    </a:lnTo>
                    <a:lnTo>
                      <a:pt x="13" y="93"/>
                    </a:lnTo>
                    <a:lnTo>
                      <a:pt x="6" y="142"/>
                    </a:lnTo>
                    <a:lnTo>
                      <a:pt x="11" y="177"/>
                    </a:lnTo>
                    <a:lnTo>
                      <a:pt x="9" y="226"/>
                    </a:lnTo>
                    <a:lnTo>
                      <a:pt x="9" y="270"/>
                    </a:lnTo>
                    <a:lnTo>
                      <a:pt x="3" y="301"/>
                    </a:lnTo>
                    <a:lnTo>
                      <a:pt x="9" y="347"/>
                    </a:lnTo>
                    <a:lnTo>
                      <a:pt x="3" y="374"/>
                    </a:lnTo>
                    <a:lnTo>
                      <a:pt x="9" y="411"/>
                    </a:lnTo>
                    <a:lnTo>
                      <a:pt x="0" y="438"/>
                    </a:lnTo>
                    <a:lnTo>
                      <a:pt x="54" y="452"/>
                    </a:lnTo>
                    <a:lnTo>
                      <a:pt x="67" y="454"/>
                    </a:lnTo>
                    <a:lnTo>
                      <a:pt x="89" y="476"/>
                    </a:lnTo>
                    <a:lnTo>
                      <a:pt x="135" y="496"/>
                    </a:lnTo>
                    <a:lnTo>
                      <a:pt x="146" y="511"/>
                    </a:lnTo>
                    <a:lnTo>
                      <a:pt x="163" y="511"/>
                    </a:lnTo>
                    <a:lnTo>
                      <a:pt x="178" y="520"/>
                    </a:lnTo>
                    <a:lnTo>
                      <a:pt x="187" y="46"/>
                    </a:lnTo>
                    <a:close/>
                  </a:path>
                </a:pathLst>
              </a:custGeom>
              <a:solidFill>
                <a:srgbClr val="B4B4B4"/>
              </a:solidFill>
              <a:ln w="3175">
                <a:solidFill>
                  <a:srgbClr val="000000"/>
                </a:solidFill>
                <a:prstDash val="solid"/>
                <a:round/>
                <a:headEnd/>
                <a:tailEnd/>
              </a:ln>
            </p:spPr>
            <p:txBody>
              <a:bodyPr/>
              <a:lstStyle/>
              <a:p>
                <a:endParaRPr lang="zh-CN" altLang="en-US"/>
              </a:p>
            </p:txBody>
          </p:sp>
          <p:sp>
            <p:nvSpPr>
              <p:cNvPr id="145491" name="Freeform 266"/>
              <p:cNvSpPr>
                <a:spLocks/>
              </p:cNvSpPr>
              <p:nvPr/>
            </p:nvSpPr>
            <p:spPr bwMode="auto">
              <a:xfrm>
                <a:off x="2158" y="1265"/>
                <a:ext cx="449" cy="79"/>
              </a:xfrm>
              <a:custGeom>
                <a:avLst/>
                <a:gdLst>
                  <a:gd name="T0" fmla="*/ 152 w 644"/>
                  <a:gd name="T1" fmla="*/ 1 h 161"/>
                  <a:gd name="T2" fmla="*/ 120 w 644"/>
                  <a:gd name="T3" fmla="*/ 0 h 161"/>
                  <a:gd name="T4" fmla="*/ 116 w 644"/>
                  <a:gd name="T5" fmla="*/ 0 h 161"/>
                  <a:gd name="T6" fmla="*/ 107 w 644"/>
                  <a:gd name="T7" fmla="*/ 0 h 161"/>
                  <a:gd name="T8" fmla="*/ 97 w 644"/>
                  <a:gd name="T9" fmla="*/ 0 h 161"/>
                  <a:gd name="T10" fmla="*/ 81 w 644"/>
                  <a:gd name="T11" fmla="*/ 0 h 161"/>
                  <a:gd name="T12" fmla="*/ 67 w 644"/>
                  <a:gd name="T13" fmla="*/ 0 h 161"/>
                  <a:gd name="T14" fmla="*/ 59 w 644"/>
                  <a:gd name="T15" fmla="*/ 0 h 161"/>
                  <a:gd name="T16" fmla="*/ 44 w 644"/>
                  <a:gd name="T17" fmla="*/ 0 h 161"/>
                  <a:gd name="T18" fmla="*/ 36 w 644"/>
                  <a:gd name="T19" fmla="*/ 0 h 161"/>
                  <a:gd name="T20" fmla="*/ 19 w 644"/>
                  <a:gd name="T21" fmla="*/ 0 h 161"/>
                  <a:gd name="T22" fmla="*/ 10 w 644"/>
                  <a:gd name="T23" fmla="*/ 1 h 161"/>
                  <a:gd name="T24" fmla="*/ 0 w 644"/>
                  <a:gd name="T25" fmla="*/ 1 h 161"/>
                  <a:gd name="T26" fmla="*/ 10 w 644"/>
                  <a:gd name="T27" fmla="*/ 9 h 161"/>
                  <a:gd name="T28" fmla="*/ 146 w 644"/>
                  <a:gd name="T29" fmla="*/ 4 h 161"/>
                  <a:gd name="T30" fmla="*/ 152 w 644"/>
                  <a:gd name="T31" fmla="*/ 1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44" h="161">
                    <a:moveTo>
                      <a:pt x="644" y="16"/>
                    </a:moveTo>
                    <a:lnTo>
                      <a:pt x="506" y="3"/>
                    </a:lnTo>
                    <a:lnTo>
                      <a:pt x="494" y="3"/>
                    </a:lnTo>
                    <a:lnTo>
                      <a:pt x="451" y="0"/>
                    </a:lnTo>
                    <a:lnTo>
                      <a:pt x="411" y="0"/>
                    </a:lnTo>
                    <a:lnTo>
                      <a:pt x="341" y="9"/>
                    </a:lnTo>
                    <a:lnTo>
                      <a:pt x="281" y="9"/>
                    </a:lnTo>
                    <a:lnTo>
                      <a:pt x="251" y="9"/>
                    </a:lnTo>
                    <a:lnTo>
                      <a:pt x="188" y="10"/>
                    </a:lnTo>
                    <a:lnTo>
                      <a:pt x="154" y="10"/>
                    </a:lnTo>
                    <a:lnTo>
                      <a:pt x="81" y="14"/>
                    </a:lnTo>
                    <a:lnTo>
                      <a:pt x="40" y="16"/>
                    </a:lnTo>
                    <a:lnTo>
                      <a:pt x="0" y="17"/>
                    </a:lnTo>
                    <a:lnTo>
                      <a:pt x="40" y="161"/>
                    </a:lnTo>
                    <a:lnTo>
                      <a:pt x="618" y="72"/>
                    </a:lnTo>
                    <a:lnTo>
                      <a:pt x="644" y="16"/>
                    </a:lnTo>
                    <a:close/>
                  </a:path>
                </a:pathLst>
              </a:custGeom>
              <a:solidFill>
                <a:srgbClr val="F0F0F0"/>
              </a:solidFill>
              <a:ln w="3175">
                <a:solidFill>
                  <a:srgbClr val="000000"/>
                </a:solidFill>
                <a:prstDash val="solid"/>
                <a:round/>
                <a:headEnd/>
                <a:tailEnd/>
              </a:ln>
            </p:spPr>
            <p:txBody>
              <a:bodyPr/>
              <a:lstStyle/>
              <a:p>
                <a:endParaRPr lang="zh-CN" altLang="en-US"/>
              </a:p>
            </p:txBody>
          </p:sp>
          <p:sp>
            <p:nvSpPr>
              <p:cNvPr id="145492" name="Freeform 267"/>
              <p:cNvSpPr>
                <a:spLocks/>
              </p:cNvSpPr>
              <p:nvPr/>
            </p:nvSpPr>
            <p:spPr bwMode="auto">
              <a:xfrm>
                <a:off x="2146" y="1274"/>
                <a:ext cx="95" cy="290"/>
              </a:xfrm>
              <a:custGeom>
                <a:avLst/>
                <a:gdLst>
                  <a:gd name="T0" fmla="*/ 20 w 136"/>
                  <a:gd name="T1" fmla="*/ 2 h 593"/>
                  <a:gd name="T2" fmla="*/ 8 w 136"/>
                  <a:gd name="T3" fmla="*/ 0 h 593"/>
                  <a:gd name="T4" fmla="*/ 4 w 136"/>
                  <a:gd name="T5" fmla="*/ 0 h 593"/>
                  <a:gd name="T6" fmla="*/ 3 w 136"/>
                  <a:gd name="T7" fmla="*/ 4 h 593"/>
                  <a:gd name="T8" fmla="*/ 4 w 136"/>
                  <a:gd name="T9" fmla="*/ 5 h 593"/>
                  <a:gd name="T10" fmla="*/ 1 w 136"/>
                  <a:gd name="T11" fmla="*/ 9 h 593"/>
                  <a:gd name="T12" fmla="*/ 3 w 136"/>
                  <a:gd name="T13" fmla="*/ 11 h 593"/>
                  <a:gd name="T14" fmla="*/ 1 w 136"/>
                  <a:gd name="T15" fmla="*/ 13 h 593"/>
                  <a:gd name="T16" fmla="*/ 1 w 136"/>
                  <a:gd name="T17" fmla="*/ 15 h 593"/>
                  <a:gd name="T18" fmla="*/ 1 w 136"/>
                  <a:gd name="T19" fmla="*/ 19 h 593"/>
                  <a:gd name="T20" fmla="*/ 3 w 136"/>
                  <a:gd name="T21" fmla="*/ 21 h 593"/>
                  <a:gd name="T22" fmla="*/ 0 w 136"/>
                  <a:gd name="T23" fmla="*/ 24 h 593"/>
                  <a:gd name="T24" fmla="*/ 1 w 136"/>
                  <a:gd name="T25" fmla="*/ 26 h 593"/>
                  <a:gd name="T26" fmla="*/ 0 w 136"/>
                  <a:gd name="T27" fmla="*/ 30 h 593"/>
                  <a:gd name="T28" fmla="*/ 0 w 136"/>
                  <a:gd name="T29" fmla="*/ 31 h 593"/>
                  <a:gd name="T30" fmla="*/ 0 w 136"/>
                  <a:gd name="T31" fmla="*/ 31 h 593"/>
                  <a:gd name="T32" fmla="*/ 15 w 136"/>
                  <a:gd name="T33" fmla="*/ 33 h 593"/>
                  <a:gd name="T34" fmla="*/ 17 w 136"/>
                  <a:gd name="T35" fmla="*/ 33 h 593"/>
                  <a:gd name="T36" fmla="*/ 20 w 136"/>
                  <a:gd name="T37" fmla="*/ 34 h 593"/>
                  <a:gd name="T38" fmla="*/ 32 w 136"/>
                  <a:gd name="T39" fmla="*/ 20 h 593"/>
                  <a:gd name="T40" fmla="*/ 25 w 136"/>
                  <a:gd name="T41" fmla="*/ 4 h 593"/>
                  <a:gd name="T42" fmla="*/ 20 w 136"/>
                  <a:gd name="T43" fmla="*/ 2 h 5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593">
                    <a:moveTo>
                      <a:pt x="82" y="37"/>
                    </a:moveTo>
                    <a:lnTo>
                      <a:pt x="34" y="9"/>
                    </a:lnTo>
                    <a:lnTo>
                      <a:pt x="17" y="0"/>
                    </a:lnTo>
                    <a:lnTo>
                      <a:pt x="14" y="72"/>
                    </a:lnTo>
                    <a:lnTo>
                      <a:pt x="17" y="97"/>
                    </a:lnTo>
                    <a:lnTo>
                      <a:pt x="6" y="158"/>
                    </a:lnTo>
                    <a:lnTo>
                      <a:pt x="14" y="191"/>
                    </a:lnTo>
                    <a:lnTo>
                      <a:pt x="2" y="233"/>
                    </a:lnTo>
                    <a:lnTo>
                      <a:pt x="2" y="259"/>
                    </a:lnTo>
                    <a:lnTo>
                      <a:pt x="2" y="324"/>
                    </a:lnTo>
                    <a:lnTo>
                      <a:pt x="14" y="361"/>
                    </a:lnTo>
                    <a:lnTo>
                      <a:pt x="0" y="421"/>
                    </a:lnTo>
                    <a:lnTo>
                      <a:pt x="2" y="460"/>
                    </a:lnTo>
                    <a:lnTo>
                      <a:pt x="0" y="519"/>
                    </a:lnTo>
                    <a:lnTo>
                      <a:pt x="0" y="535"/>
                    </a:lnTo>
                    <a:lnTo>
                      <a:pt x="0" y="545"/>
                    </a:lnTo>
                    <a:lnTo>
                      <a:pt x="61" y="583"/>
                    </a:lnTo>
                    <a:lnTo>
                      <a:pt x="75" y="587"/>
                    </a:lnTo>
                    <a:lnTo>
                      <a:pt x="86" y="593"/>
                    </a:lnTo>
                    <a:lnTo>
                      <a:pt x="136" y="341"/>
                    </a:lnTo>
                    <a:lnTo>
                      <a:pt x="106" y="69"/>
                    </a:lnTo>
                    <a:lnTo>
                      <a:pt x="82" y="37"/>
                    </a:lnTo>
                    <a:close/>
                  </a:path>
                </a:pathLst>
              </a:custGeom>
              <a:solidFill>
                <a:srgbClr val="B4B4B4"/>
              </a:solidFill>
              <a:ln w="3175">
                <a:solidFill>
                  <a:srgbClr val="000000"/>
                </a:solidFill>
                <a:prstDash val="solid"/>
                <a:round/>
                <a:headEnd/>
                <a:tailEnd/>
              </a:ln>
            </p:spPr>
            <p:txBody>
              <a:bodyPr/>
              <a:lstStyle/>
              <a:p>
                <a:endParaRPr lang="zh-CN" altLang="en-US"/>
              </a:p>
            </p:txBody>
          </p:sp>
          <p:sp>
            <p:nvSpPr>
              <p:cNvPr id="145493" name="Freeform 268"/>
              <p:cNvSpPr>
                <a:spLocks/>
              </p:cNvSpPr>
              <p:nvPr/>
            </p:nvSpPr>
            <p:spPr bwMode="auto">
              <a:xfrm>
                <a:off x="2204" y="1271"/>
                <a:ext cx="403" cy="293"/>
              </a:xfrm>
              <a:custGeom>
                <a:avLst/>
                <a:gdLst>
                  <a:gd name="T0" fmla="*/ 133 w 581"/>
                  <a:gd name="T1" fmla="*/ 0 h 599"/>
                  <a:gd name="T2" fmla="*/ 125 w 581"/>
                  <a:gd name="T3" fmla="*/ 0 h 599"/>
                  <a:gd name="T4" fmla="*/ 115 w 581"/>
                  <a:gd name="T5" fmla="*/ 0 h 599"/>
                  <a:gd name="T6" fmla="*/ 112 w 581"/>
                  <a:gd name="T7" fmla="*/ 0 h 599"/>
                  <a:gd name="T8" fmla="*/ 105 w 581"/>
                  <a:gd name="T9" fmla="*/ 0 h 599"/>
                  <a:gd name="T10" fmla="*/ 100 w 581"/>
                  <a:gd name="T11" fmla="*/ 0 h 599"/>
                  <a:gd name="T12" fmla="*/ 98 w 581"/>
                  <a:gd name="T13" fmla="*/ 0 h 599"/>
                  <a:gd name="T14" fmla="*/ 84 w 581"/>
                  <a:gd name="T15" fmla="*/ 0 h 599"/>
                  <a:gd name="T16" fmla="*/ 69 w 581"/>
                  <a:gd name="T17" fmla="*/ 0 h 599"/>
                  <a:gd name="T18" fmla="*/ 58 w 581"/>
                  <a:gd name="T19" fmla="*/ 0 h 599"/>
                  <a:gd name="T20" fmla="*/ 51 w 581"/>
                  <a:gd name="T21" fmla="*/ 1 h 599"/>
                  <a:gd name="T22" fmla="*/ 34 w 581"/>
                  <a:gd name="T23" fmla="*/ 1 h 599"/>
                  <a:gd name="T24" fmla="*/ 28 w 581"/>
                  <a:gd name="T25" fmla="*/ 2 h 599"/>
                  <a:gd name="T26" fmla="*/ 15 w 581"/>
                  <a:gd name="T27" fmla="*/ 1 h 599"/>
                  <a:gd name="T28" fmla="*/ 6 w 581"/>
                  <a:gd name="T29" fmla="*/ 2 h 599"/>
                  <a:gd name="T30" fmla="*/ 0 w 581"/>
                  <a:gd name="T31" fmla="*/ 2 h 599"/>
                  <a:gd name="T32" fmla="*/ 1 w 581"/>
                  <a:gd name="T33" fmla="*/ 5 h 599"/>
                  <a:gd name="T34" fmla="*/ 0 w 581"/>
                  <a:gd name="T35" fmla="*/ 7 h 599"/>
                  <a:gd name="T36" fmla="*/ 3 w 581"/>
                  <a:gd name="T37" fmla="*/ 9 h 599"/>
                  <a:gd name="T38" fmla="*/ 3 w 581"/>
                  <a:gd name="T39" fmla="*/ 9 h 599"/>
                  <a:gd name="T40" fmla="*/ 0 w 581"/>
                  <a:gd name="T41" fmla="*/ 13 h 599"/>
                  <a:gd name="T42" fmla="*/ 3 w 581"/>
                  <a:gd name="T43" fmla="*/ 15 h 599"/>
                  <a:gd name="T44" fmla="*/ 3 w 581"/>
                  <a:gd name="T45" fmla="*/ 17 h 599"/>
                  <a:gd name="T46" fmla="*/ 1 w 581"/>
                  <a:gd name="T47" fmla="*/ 20 h 599"/>
                  <a:gd name="T48" fmla="*/ 1 w 581"/>
                  <a:gd name="T49" fmla="*/ 22 h 599"/>
                  <a:gd name="T50" fmla="*/ 4 w 581"/>
                  <a:gd name="T51" fmla="*/ 26 h 599"/>
                  <a:gd name="T52" fmla="*/ 1 w 581"/>
                  <a:gd name="T53" fmla="*/ 30 h 599"/>
                  <a:gd name="T54" fmla="*/ 1 w 581"/>
                  <a:gd name="T55" fmla="*/ 33 h 599"/>
                  <a:gd name="T56" fmla="*/ 1 w 581"/>
                  <a:gd name="T57" fmla="*/ 34 h 599"/>
                  <a:gd name="T58" fmla="*/ 13 w 581"/>
                  <a:gd name="T59" fmla="*/ 34 h 599"/>
                  <a:gd name="T60" fmla="*/ 20 w 581"/>
                  <a:gd name="T61" fmla="*/ 34 h 599"/>
                  <a:gd name="T62" fmla="*/ 33 w 581"/>
                  <a:gd name="T63" fmla="*/ 33 h 599"/>
                  <a:gd name="T64" fmla="*/ 38 w 581"/>
                  <a:gd name="T65" fmla="*/ 33 h 599"/>
                  <a:gd name="T66" fmla="*/ 47 w 581"/>
                  <a:gd name="T67" fmla="*/ 32 h 599"/>
                  <a:gd name="T68" fmla="*/ 51 w 581"/>
                  <a:gd name="T69" fmla="*/ 32 h 599"/>
                  <a:gd name="T70" fmla="*/ 58 w 581"/>
                  <a:gd name="T71" fmla="*/ 32 h 599"/>
                  <a:gd name="T72" fmla="*/ 68 w 581"/>
                  <a:gd name="T73" fmla="*/ 31 h 599"/>
                  <a:gd name="T74" fmla="*/ 79 w 581"/>
                  <a:gd name="T75" fmla="*/ 31 h 599"/>
                  <a:gd name="T76" fmla="*/ 83 w 581"/>
                  <a:gd name="T77" fmla="*/ 31 h 599"/>
                  <a:gd name="T78" fmla="*/ 92 w 581"/>
                  <a:gd name="T79" fmla="*/ 30 h 599"/>
                  <a:gd name="T80" fmla="*/ 98 w 581"/>
                  <a:gd name="T81" fmla="*/ 30 h 599"/>
                  <a:gd name="T82" fmla="*/ 105 w 581"/>
                  <a:gd name="T83" fmla="*/ 30 h 599"/>
                  <a:gd name="T84" fmla="*/ 117 w 581"/>
                  <a:gd name="T85" fmla="*/ 30 h 599"/>
                  <a:gd name="T86" fmla="*/ 125 w 581"/>
                  <a:gd name="T87" fmla="*/ 29 h 599"/>
                  <a:gd name="T88" fmla="*/ 133 w 581"/>
                  <a:gd name="T89" fmla="*/ 29 h 599"/>
                  <a:gd name="T90" fmla="*/ 132 w 581"/>
                  <a:gd name="T91" fmla="*/ 26 h 599"/>
                  <a:gd name="T92" fmla="*/ 132 w 581"/>
                  <a:gd name="T93" fmla="*/ 23 h 599"/>
                  <a:gd name="T94" fmla="*/ 132 w 581"/>
                  <a:gd name="T95" fmla="*/ 22 h 599"/>
                  <a:gd name="T96" fmla="*/ 132 w 581"/>
                  <a:gd name="T97" fmla="*/ 18 h 599"/>
                  <a:gd name="T98" fmla="*/ 132 w 581"/>
                  <a:gd name="T99" fmla="*/ 17 h 599"/>
                  <a:gd name="T100" fmla="*/ 132 w 581"/>
                  <a:gd name="T101" fmla="*/ 16 h 599"/>
                  <a:gd name="T102" fmla="*/ 132 w 581"/>
                  <a:gd name="T103" fmla="*/ 14 h 599"/>
                  <a:gd name="T104" fmla="*/ 132 w 581"/>
                  <a:gd name="T105" fmla="*/ 12 h 599"/>
                  <a:gd name="T106" fmla="*/ 133 w 581"/>
                  <a:gd name="T107" fmla="*/ 9 h 599"/>
                  <a:gd name="T108" fmla="*/ 132 w 581"/>
                  <a:gd name="T109" fmla="*/ 6 h 599"/>
                  <a:gd name="T110" fmla="*/ 132 w 581"/>
                  <a:gd name="T111" fmla="*/ 4 h 599"/>
                  <a:gd name="T112" fmla="*/ 135 w 581"/>
                  <a:gd name="T113" fmla="*/ 2 h 599"/>
                  <a:gd name="T114" fmla="*/ 135 w 581"/>
                  <a:gd name="T115" fmla="*/ 0 h 599"/>
                  <a:gd name="T116" fmla="*/ 133 w 581"/>
                  <a:gd name="T117" fmla="*/ 0 h 59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1" h="599">
                    <a:moveTo>
                      <a:pt x="577" y="0"/>
                    </a:moveTo>
                    <a:lnTo>
                      <a:pt x="539" y="5"/>
                    </a:lnTo>
                    <a:lnTo>
                      <a:pt x="499" y="0"/>
                    </a:lnTo>
                    <a:lnTo>
                      <a:pt x="482" y="5"/>
                    </a:lnTo>
                    <a:lnTo>
                      <a:pt x="452" y="5"/>
                    </a:lnTo>
                    <a:lnTo>
                      <a:pt x="431" y="5"/>
                    </a:lnTo>
                    <a:lnTo>
                      <a:pt x="423" y="10"/>
                    </a:lnTo>
                    <a:lnTo>
                      <a:pt x="364" y="5"/>
                    </a:lnTo>
                    <a:lnTo>
                      <a:pt x="297" y="13"/>
                    </a:lnTo>
                    <a:lnTo>
                      <a:pt x="253" y="13"/>
                    </a:lnTo>
                    <a:lnTo>
                      <a:pt x="219" y="17"/>
                    </a:lnTo>
                    <a:lnTo>
                      <a:pt x="149" y="17"/>
                    </a:lnTo>
                    <a:lnTo>
                      <a:pt x="118" y="40"/>
                    </a:lnTo>
                    <a:lnTo>
                      <a:pt x="67" y="21"/>
                    </a:lnTo>
                    <a:lnTo>
                      <a:pt x="28" y="40"/>
                    </a:lnTo>
                    <a:lnTo>
                      <a:pt x="0" y="43"/>
                    </a:lnTo>
                    <a:lnTo>
                      <a:pt x="6" y="93"/>
                    </a:lnTo>
                    <a:lnTo>
                      <a:pt x="0" y="116"/>
                    </a:lnTo>
                    <a:lnTo>
                      <a:pt x="12" y="150"/>
                    </a:lnTo>
                    <a:lnTo>
                      <a:pt x="12" y="162"/>
                    </a:lnTo>
                    <a:lnTo>
                      <a:pt x="0" y="221"/>
                    </a:lnTo>
                    <a:lnTo>
                      <a:pt x="12" y="258"/>
                    </a:lnTo>
                    <a:lnTo>
                      <a:pt x="12" y="299"/>
                    </a:lnTo>
                    <a:lnTo>
                      <a:pt x="6" y="344"/>
                    </a:lnTo>
                    <a:lnTo>
                      <a:pt x="6" y="387"/>
                    </a:lnTo>
                    <a:lnTo>
                      <a:pt x="17" y="465"/>
                    </a:lnTo>
                    <a:lnTo>
                      <a:pt x="6" y="525"/>
                    </a:lnTo>
                    <a:lnTo>
                      <a:pt x="6" y="572"/>
                    </a:lnTo>
                    <a:lnTo>
                      <a:pt x="6" y="599"/>
                    </a:lnTo>
                    <a:lnTo>
                      <a:pt x="59" y="597"/>
                    </a:lnTo>
                    <a:lnTo>
                      <a:pt x="87" y="597"/>
                    </a:lnTo>
                    <a:lnTo>
                      <a:pt x="143" y="582"/>
                    </a:lnTo>
                    <a:lnTo>
                      <a:pt x="165" y="582"/>
                    </a:lnTo>
                    <a:lnTo>
                      <a:pt x="203" y="567"/>
                    </a:lnTo>
                    <a:lnTo>
                      <a:pt x="221" y="567"/>
                    </a:lnTo>
                    <a:lnTo>
                      <a:pt x="253" y="567"/>
                    </a:lnTo>
                    <a:lnTo>
                      <a:pt x="295" y="544"/>
                    </a:lnTo>
                    <a:lnTo>
                      <a:pt x="341" y="544"/>
                    </a:lnTo>
                    <a:lnTo>
                      <a:pt x="357" y="540"/>
                    </a:lnTo>
                    <a:lnTo>
                      <a:pt x="395" y="531"/>
                    </a:lnTo>
                    <a:lnTo>
                      <a:pt x="427" y="526"/>
                    </a:lnTo>
                    <a:lnTo>
                      <a:pt x="452" y="526"/>
                    </a:lnTo>
                    <a:lnTo>
                      <a:pt x="506" y="522"/>
                    </a:lnTo>
                    <a:lnTo>
                      <a:pt x="539" y="511"/>
                    </a:lnTo>
                    <a:lnTo>
                      <a:pt x="577" y="511"/>
                    </a:lnTo>
                    <a:lnTo>
                      <a:pt x="569" y="458"/>
                    </a:lnTo>
                    <a:lnTo>
                      <a:pt x="573" y="412"/>
                    </a:lnTo>
                    <a:lnTo>
                      <a:pt x="573" y="371"/>
                    </a:lnTo>
                    <a:lnTo>
                      <a:pt x="569" y="317"/>
                    </a:lnTo>
                    <a:lnTo>
                      <a:pt x="569" y="301"/>
                    </a:lnTo>
                    <a:lnTo>
                      <a:pt x="569" y="279"/>
                    </a:lnTo>
                    <a:lnTo>
                      <a:pt x="569" y="237"/>
                    </a:lnTo>
                    <a:lnTo>
                      <a:pt x="573" y="207"/>
                    </a:lnTo>
                    <a:lnTo>
                      <a:pt x="577" y="155"/>
                    </a:lnTo>
                    <a:lnTo>
                      <a:pt x="573" y="110"/>
                    </a:lnTo>
                    <a:lnTo>
                      <a:pt x="573" y="80"/>
                    </a:lnTo>
                    <a:lnTo>
                      <a:pt x="581" y="48"/>
                    </a:lnTo>
                    <a:lnTo>
                      <a:pt x="581" y="5"/>
                    </a:lnTo>
                    <a:lnTo>
                      <a:pt x="577" y="0"/>
                    </a:lnTo>
                    <a:close/>
                  </a:path>
                </a:pathLst>
              </a:custGeom>
              <a:solidFill>
                <a:srgbClr val="DCDCDC"/>
              </a:solidFill>
              <a:ln w="3175">
                <a:solidFill>
                  <a:srgbClr val="000000"/>
                </a:solidFill>
                <a:prstDash val="solid"/>
                <a:round/>
                <a:headEnd/>
                <a:tailEnd/>
              </a:ln>
            </p:spPr>
            <p:txBody>
              <a:bodyPr/>
              <a:lstStyle/>
              <a:p>
                <a:endParaRPr lang="zh-CN" altLang="en-US"/>
              </a:p>
            </p:txBody>
          </p:sp>
          <p:sp>
            <p:nvSpPr>
              <p:cNvPr id="145494" name="Rectangle 269"/>
              <p:cNvSpPr>
                <a:spLocks noChangeArrowheads="1"/>
              </p:cNvSpPr>
              <p:nvPr/>
            </p:nvSpPr>
            <p:spPr bwMode="auto">
              <a:xfrm>
                <a:off x="2254" y="1506"/>
                <a:ext cx="307" cy="6"/>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95" name="Rectangle 270"/>
              <p:cNvSpPr>
                <a:spLocks noChangeArrowheads="1"/>
              </p:cNvSpPr>
              <p:nvPr/>
            </p:nvSpPr>
            <p:spPr bwMode="auto">
              <a:xfrm>
                <a:off x="2254" y="1500"/>
                <a:ext cx="307" cy="6"/>
              </a:xfrm>
              <a:prstGeom prst="rect">
                <a:avLst/>
              </a:prstGeom>
              <a:solidFill>
                <a:srgbClr val="0100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96" name="Rectangle 271"/>
              <p:cNvSpPr>
                <a:spLocks noChangeArrowheads="1"/>
              </p:cNvSpPr>
              <p:nvPr/>
            </p:nvSpPr>
            <p:spPr bwMode="auto">
              <a:xfrm>
                <a:off x="2254" y="1494"/>
                <a:ext cx="307" cy="6"/>
              </a:xfrm>
              <a:prstGeom prst="rect">
                <a:avLst/>
              </a:prstGeom>
              <a:solidFill>
                <a:srgbClr val="0200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97" name="Rectangle 272"/>
              <p:cNvSpPr>
                <a:spLocks noChangeArrowheads="1"/>
              </p:cNvSpPr>
              <p:nvPr/>
            </p:nvSpPr>
            <p:spPr bwMode="auto">
              <a:xfrm>
                <a:off x="2254" y="1488"/>
                <a:ext cx="307" cy="6"/>
              </a:xfrm>
              <a:prstGeom prst="rect">
                <a:avLst/>
              </a:prstGeom>
              <a:solidFill>
                <a:srgbClr val="0400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98" name="Rectangle 273"/>
              <p:cNvSpPr>
                <a:spLocks noChangeArrowheads="1"/>
              </p:cNvSpPr>
              <p:nvPr/>
            </p:nvSpPr>
            <p:spPr bwMode="auto">
              <a:xfrm>
                <a:off x="2254" y="1482"/>
                <a:ext cx="307" cy="6"/>
              </a:xfrm>
              <a:prstGeom prst="rect">
                <a:avLst/>
              </a:prstGeom>
              <a:solidFill>
                <a:srgbClr val="050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99" name="Rectangle 274"/>
              <p:cNvSpPr>
                <a:spLocks noChangeArrowheads="1"/>
              </p:cNvSpPr>
              <p:nvPr/>
            </p:nvSpPr>
            <p:spPr bwMode="auto">
              <a:xfrm>
                <a:off x="2254" y="1476"/>
                <a:ext cx="307" cy="6"/>
              </a:xfrm>
              <a:prstGeom prst="rect">
                <a:avLst/>
              </a:prstGeom>
              <a:solidFill>
                <a:srgbClr val="0600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00" name="Rectangle 275"/>
              <p:cNvSpPr>
                <a:spLocks noChangeArrowheads="1"/>
              </p:cNvSpPr>
              <p:nvPr/>
            </p:nvSpPr>
            <p:spPr bwMode="auto">
              <a:xfrm>
                <a:off x="2254" y="1470"/>
                <a:ext cx="307" cy="6"/>
              </a:xfrm>
              <a:prstGeom prst="rect">
                <a:avLst/>
              </a:prstGeom>
              <a:solidFill>
                <a:srgbClr val="0700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01" name="Rectangle 276"/>
              <p:cNvSpPr>
                <a:spLocks noChangeArrowheads="1"/>
              </p:cNvSpPr>
              <p:nvPr/>
            </p:nvSpPr>
            <p:spPr bwMode="auto">
              <a:xfrm>
                <a:off x="2254" y="1465"/>
                <a:ext cx="307" cy="5"/>
              </a:xfrm>
              <a:prstGeom prst="rect">
                <a:avLst/>
              </a:prstGeom>
              <a:solidFill>
                <a:srgbClr val="0800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02" name="Rectangle 277"/>
              <p:cNvSpPr>
                <a:spLocks noChangeArrowheads="1"/>
              </p:cNvSpPr>
              <p:nvPr/>
            </p:nvSpPr>
            <p:spPr bwMode="auto">
              <a:xfrm>
                <a:off x="2254" y="1459"/>
                <a:ext cx="307" cy="6"/>
              </a:xfrm>
              <a:prstGeom prst="rect">
                <a:avLst/>
              </a:prstGeom>
              <a:solidFill>
                <a:srgbClr val="0A00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03" name="Rectangle 278"/>
              <p:cNvSpPr>
                <a:spLocks noChangeArrowheads="1"/>
              </p:cNvSpPr>
              <p:nvPr/>
            </p:nvSpPr>
            <p:spPr bwMode="auto">
              <a:xfrm>
                <a:off x="2254" y="1444"/>
                <a:ext cx="307" cy="9"/>
              </a:xfrm>
              <a:prstGeom prst="rect">
                <a:avLst/>
              </a:prstGeom>
              <a:solidFill>
                <a:srgbClr val="0C00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04" name="Rectangle 279"/>
              <p:cNvSpPr>
                <a:spLocks noChangeArrowheads="1"/>
              </p:cNvSpPr>
              <p:nvPr/>
            </p:nvSpPr>
            <p:spPr bwMode="auto">
              <a:xfrm>
                <a:off x="2254" y="1438"/>
                <a:ext cx="307" cy="6"/>
              </a:xfrm>
              <a:prstGeom prst="rect">
                <a:avLst/>
              </a:prstGeom>
              <a:solidFill>
                <a:srgbClr val="0D00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05" name="Rectangle 280"/>
              <p:cNvSpPr>
                <a:spLocks noChangeArrowheads="1"/>
              </p:cNvSpPr>
              <p:nvPr/>
            </p:nvSpPr>
            <p:spPr bwMode="auto">
              <a:xfrm>
                <a:off x="2254" y="1432"/>
                <a:ext cx="307" cy="6"/>
              </a:xfrm>
              <a:prstGeom prst="rect">
                <a:avLst/>
              </a:prstGeom>
              <a:solidFill>
                <a:srgbClr val="0F00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06" name="Rectangle 281"/>
              <p:cNvSpPr>
                <a:spLocks noChangeArrowheads="1"/>
              </p:cNvSpPr>
              <p:nvPr/>
            </p:nvSpPr>
            <p:spPr bwMode="auto">
              <a:xfrm>
                <a:off x="2254" y="1427"/>
                <a:ext cx="307" cy="5"/>
              </a:xfrm>
              <a:prstGeom prst="rect">
                <a:avLst/>
              </a:prstGeom>
              <a:solidFill>
                <a:srgbClr val="1000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07" name="Rectangle 282"/>
              <p:cNvSpPr>
                <a:spLocks noChangeArrowheads="1"/>
              </p:cNvSpPr>
              <p:nvPr/>
            </p:nvSpPr>
            <p:spPr bwMode="auto">
              <a:xfrm>
                <a:off x="2254" y="1415"/>
                <a:ext cx="307" cy="6"/>
              </a:xfrm>
              <a:prstGeom prst="rect">
                <a:avLst/>
              </a:prstGeom>
              <a:solidFill>
                <a:srgbClr val="1200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08" name="Rectangle 283"/>
              <p:cNvSpPr>
                <a:spLocks noChangeArrowheads="1"/>
              </p:cNvSpPr>
              <p:nvPr/>
            </p:nvSpPr>
            <p:spPr bwMode="auto">
              <a:xfrm>
                <a:off x="2254" y="1409"/>
                <a:ext cx="307" cy="6"/>
              </a:xfrm>
              <a:prstGeom prst="rect">
                <a:avLst/>
              </a:prstGeom>
              <a:solidFill>
                <a:srgbClr val="1300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09" name="Rectangle 284"/>
              <p:cNvSpPr>
                <a:spLocks noChangeArrowheads="1"/>
              </p:cNvSpPr>
              <p:nvPr/>
            </p:nvSpPr>
            <p:spPr bwMode="auto">
              <a:xfrm>
                <a:off x="2254" y="1403"/>
                <a:ext cx="307" cy="6"/>
              </a:xfrm>
              <a:prstGeom prst="rect">
                <a:avLst/>
              </a:prstGeom>
              <a:solidFill>
                <a:srgbClr val="1500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10" name="Rectangle 285"/>
              <p:cNvSpPr>
                <a:spLocks noChangeArrowheads="1"/>
              </p:cNvSpPr>
              <p:nvPr/>
            </p:nvSpPr>
            <p:spPr bwMode="auto">
              <a:xfrm>
                <a:off x="2254" y="1391"/>
                <a:ext cx="307" cy="6"/>
              </a:xfrm>
              <a:prstGeom prst="rect">
                <a:avLst/>
              </a:prstGeom>
              <a:solidFill>
                <a:srgbClr val="1700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11" name="Rectangle 286"/>
              <p:cNvSpPr>
                <a:spLocks noChangeArrowheads="1"/>
              </p:cNvSpPr>
              <p:nvPr/>
            </p:nvSpPr>
            <p:spPr bwMode="auto">
              <a:xfrm>
                <a:off x="2254" y="1385"/>
                <a:ext cx="307" cy="6"/>
              </a:xfrm>
              <a:prstGeom prst="rect">
                <a:avLst/>
              </a:prstGeom>
              <a:solidFill>
                <a:srgbClr val="1800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12" name="Rectangle 287"/>
              <p:cNvSpPr>
                <a:spLocks noChangeArrowheads="1"/>
              </p:cNvSpPr>
              <p:nvPr/>
            </p:nvSpPr>
            <p:spPr bwMode="auto">
              <a:xfrm>
                <a:off x="2254" y="1380"/>
                <a:ext cx="307" cy="5"/>
              </a:xfrm>
              <a:prstGeom prst="rect">
                <a:avLst/>
              </a:prstGeom>
              <a:solidFill>
                <a:srgbClr val="1900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13" name="Rectangle 288"/>
              <p:cNvSpPr>
                <a:spLocks noChangeArrowheads="1"/>
              </p:cNvSpPr>
              <p:nvPr/>
            </p:nvSpPr>
            <p:spPr bwMode="auto">
              <a:xfrm>
                <a:off x="2254" y="1374"/>
                <a:ext cx="307" cy="6"/>
              </a:xfrm>
              <a:prstGeom prst="rect">
                <a:avLst/>
              </a:prstGeom>
              <a:solidFill>
                <a:srgbClr val="1B00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14" name="Rectangle 289"/>
              <p:cNvSpPr>
                <a:spLocks noChangeArrowheads="1"/>
              </p:cNvSpPr>
              <p:nvPr/>
            </p:nvSpPr>
            <p:spPr bwMode="auto">
              <a:xfrm>
                <a:off x="2254" y="1365"/>
                <a:ext cx="307" cy="9"/>
              </a:xfrm>
              <a:prstGeom prst="rect">
                <a:avLst/>
              </a:prstGeom>
              <a:solidFill>
                <a:srgbClr val="1C00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15" name="Rectangle 290"/>
              <p:cNvSpPr>
                <a:spLocks noChangeArrowheads="1"/>
              </p:cNvSpPr>
              <p:nvPr/>
            </p:nvSpPr>
            <p:spPr bwMode="auto">
              <a:xfrm>
                <a:off x="2254" y="1359"/>
                <a:ext cx="307" cy="6"/>
              </a:xfrm>
              <a:prstGeom prst="rect">
                <a:avLst/>
              </a:prstGeom>
              <a:solidFill>
                <a:srgbClr val="1D00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16" name="Rectangle 291"/>
              <p:cNvSpPr>
                <a:spLocks noChangeArrowheads="1"/>
              </p:cNvSpPr>
              <p:nvPr/>
            </p:nvSpPr>
            <p:spPr bwMode="auto">
              <a:xfrm>
                <a:off x="2254" y="1353"/>
                <a:ext cx="307" cy="6"/>
              </a:xfrm>
              <a:prstGeom prst="rect">
                <a:avLst/>
              </a:prstGeom>
              <a:solidFill>
                <a:srgbClr val="1E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17" name="Rectangle 292"/>
              <p:cNvSpPr>
                <a:spLocks noChangeArrowheads="1"/>
              </p:cNvSpPr>
              <p:nvPr/>
            </p:nvSpPr>
            <p:spPr bwMode="auto">
              <a:xfrm>
                <a:off x="2254" y="1347"/>
                <a:ext cx="307" cy="6"/>
              </a:xfrm>
              <a:prstGeom prst="rect">
                <a:avLst/>
              </a:prstGeom>
              <a:solidFill>
                <a:srgbClr val="2000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18" name="Rectangle 293"/>
              <p:cNvSpPr>
                <a:spLocks noChangeArrowheads="1"/>
              </p:cNvSpPr>
              <p:nvPr/>
            </p:nvSpPr>
            <p:spPr bwMode="auto">
              <a:xfrm>
                <a:off x="2254" y="1336"/>
                <a:ext cx="307" cy="5"/>
              </a:xfrm>
              <a:prstGeom prst="rect">
                <a:avLst/>
              </a:prstGeom>
              <a:solidFill>
                <a:srgbClr val="2200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19" name="Rectangle 294"/>
              <p:cNvSpPr>
                <a:spLocks noChangeArrowheads="1"/>
              </p:cNvSpPr>
              <p:nvPr/>
            </p:nvSpPr>
            <p:spPr bwMode="auto">
              <a:xfrm>
                <a:off x="2254" y="1330"/>
                <a:ext cx="307" cy="6"/>
              </a:xfrm>
              <a:prstGeom prst="rect">
                <a:avLst/>
              </a:prstGeom>
              <a:solidFill>
                <a:srgbClr val="2300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20" name="Rectangle 295"/>
              <p:cNvSpPr>
                <a:spLocks noChangeArrowheads="1"/>
              </p:cNvSpPr>
              <p:nvPr/>
            </p:nvSpPr>
            <p:spPr bwMode="auto">
              <a:xfrm>
                <a:off x="2254" y="1324"/>
                <a:ext cx="307" cy="6"/>
              </a:xfrm>
              <a:prstGeom prst="rect">
                <a:avLst/>
              </a:prstGeom>
              <a:solidFill>
                <a:srgbClr val="2400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21" name="Rectangle 296"/>
              <p:cNvSpPr>
                <a:spLocks noChangeArrowheads="1"/>
              </p:cNvSpPr>
              <p:nvPr/>
            </p:nvSpPr>
            <p:spPr bwMode="auto">
              <a:xfrm>
                <a:off x="2254" y="1318"/>
                <a:ext cx="307" cy="6"/>
              </a:xfrm>
              <a:prstGeom prst="rect">
                <a:avLst/>
              </a:prstGeom>
              <a:solidFill>
                <a:srgbClr val="26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22" name="Rectangle 297"/>
              <p:cNvSpPr>
                <a:spLocks noChangeArrowheads="1"/>
              </p:cNvSpPr>
              <p:nvPr/>
            </p:nvSpPr>
            <p:spPr bwMode="auto">
              <a:xfrm>
                <a:off x="2254" y="1312"/>
                <a:ext cx="307" cy="6"/>
              </a:xfrm>
              <a:prstGeom prst="rect">
                <a:avLst/>
              </a:prstGeom>
              <a:solidFill>
                <a:srgbClr val="2700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23" name="Rectangle 298"/>
              <p:cNvSpPr>
                <a:spLocks noChangeArrowheads="1"/>
              </p:cNvSpPr>
              <p:nvPr/>
            </p:nvSpPr>
            <p:spPr bwMode="auto">
              <a:xfrm>
                <a:off x="2254" y="1306"/>
                <a:ext cx="307" cy="6"/>
              </a:xfrm>
              <a:prstGeom prst="rect">
                <a:avLst/>
              </a:prstGeom>
              <a:solidFill>
                <a:srgbClr val="2800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24" name="Freeform 299"/>
              <p:cNvSpPr>
                <a:spLocks/>
              </p:cNvSpPr>
              <p:nvPr/>
            </p:nvSpPr>
            <p:spPr bwMode="auto">
              <a:xfrm>
                <a:off x="2254" y="1306"/>
                <a:ext cx="307" cy="206"/>
              </a:xfrm>
              <a:custGeom>
                <a:avLst/>
                <a:gdLst>
                  <a:gd name="T0" fmla="*/ 100 w 446"/>
                  <a:gd name="T1" fmla="*/ 0 h 425"/>
                  <a:gd name="T2" fmla="*/ 84 w 446"/>
                  <a:gd name="T3" fmla="*/ 0 h 425"/>
                  <a:gd name="T4" fmla="*/ 80 w 446"/>
                  <a:gd name="T5" fmla="*/ 0 h 425"/>
                  <a:gd name="T6" fmla="*/ 66 w 446"/>
                  <a:gd name="T7" fmla="*/ 0 h 425"/>
                  <a:gd name="T8" fmla="*/ 56 w 446"/>
                  <a:gd name="T9" fmla="*/ 0 h 425"/>
                  <a:gd name="T10" fmla="*/ 42 w 446"/>
                  <a:gd name="T11" fmla="*/ 0 h 425"/>
                  <a:gd name="T12" fmla="*/ 27 w 446"/>
                  <a:gd name="T13" fmla="*/ 0 h 425"/>
                  <a:gd name="T14" fmla="*/ 14 w 446"/>
                  <a:gd name="T15" fmla="*/ 1 h 425"/>
                  <a:gd name="T16" fmla="*/ 6 w 446"/>
                  <a:gd name="T17" fmla="*/ 1 h 425"/>
                  <a:gd name="T18" fmla="*/ 1 w 446"/>
                  <a:gd name="T19" fmla="*/ 1 h 425"/>
                  <a:gd name="T20" fmla="*/ 1 w 446"/>
                  <a:gd name="T21" fmla="*/ 4 h 425"/>
                  <a:gd name="T22" fmla="*/ 1 w 446"/>
                  <a:gd name="T23" fmla="*/ 8 h 425"/>
                  <a:gd name="T24" fmla="*/ 2 w 446"/>
                  <a:gd name="T25" fmla="*/ 9 h 425"/>
                  <a:gd name="T26" fmla="*/ 2 w 446"/>
                  <a:gd name="T27" fmla="*/ 11 h 425"/>
                  <a:gd name="T28" fmla="*/ 0 w 446"/>
                  <a:gd name="T29" fmla="*/ 12 h 425"/>
                  <a:gd name="T30" fmla="*/ 4 w 446"/>
                  <a:gd name="T31" fmla="*/ 16 h 425"/>
                  <a:gd name="T32" fmla="*/ 4 w 446"/>
                  <a:gd name="T33" fmla="*/ 20 h 425"/>
                  <a:gd name="T34" fmla="*/ 2 w 446"/>
                  <a:gd name="T35" fmla="*/ 22 h 425"/>
                  <a:gd name="T36" fmla="*/ 2 w 446"/>
                  <a:gd name="T37" fmla="*/ 23 h 425"/>
                  <a:gd name="T38" fmla="*/ 14 w 446"/>
                  <a:gd name="T39" fmla="*/ 23 h 425"/>
                  <a:gd name="T40" fmla="*/ 21 w 446"/>
                  <a:gd name="T41" fmla="*/ 23 h 425"/>
                  <a:gd name="T42" fmla="*/ 39 w 446"/>
                  <a:gd name="T43" fmla="*/ 22 h 425"/>
                  <a:gd name="T44" fmla="*/ 42 w 446"/>
                  <a:gd name="T45" fmla="*/ 22 h 425"/>
                  <a:gd name="T46" fmla="*/ 52 w 446"/>
                  <a:gd name="T47" fmla="*/ 22 h 425"/>
                  <a:gd name="T48" fmla="*/ 61 w 446"/>
                  <a:gd name="T49" fmla="*/ 22 h 425"/>
                  <a:gd name="T50" fmla="*/ 66 w 446"/>
                  <a:gd name="T51" fmla="*/ 21 h 425"/>
                  <a:gd name="T52" fmla="*/ 78 w 446"/>
                  <a:gd name="T53" fmla="*/ 21 h 425"/>
                  <a:gd name="T54" fmla="*/ 81 w 446"/>
                  <a:gd name="T55" fmla="*/ 21 h 425"/>
                  <a:gd name="T56" fmla="*/ 93 w 446"/>
                  <a:gd name="T57" fmla="*/ 21 h 425"/>
                  <a:gd name="T58" fmla="*/ 98 w 446"/>
                  <a:gd name="T59" fmla="*/ 21 h 425"/>
                  <a:gd name="T60" fmla="*/ 98 w 446"/>
                  <a:gd name="T61" fmla="*/ 18 h 425"/>
                  <a:gd name="T62" fmla="*/ 98 w 446"/>
                  <a:gd name="T63" fmla="*/ 16 h 425"/>
                  <a:gd name="T64" fmla="*/ 98 w 446"/>
                  <a:gd name="T65" fmla="*/ 13 h 425"/>
                  <a:gd name="T66" fmla="*/ 98 w 446"/>
                  <a:gd name="T67" fmla="*/ 9 h 425"/>
                  <a:gd name="T68" fmla="*/ 100 w 446"/>
                  <a:gd name="T69" fmla="*/ 7 h 425"/>
                  <a:gd name="T70" fmla="*/ 98 w 446"/>
                  <a:gd name="T71" fmla="*/ 3 h 425"/>
                  <a:gd name="T72" fmla="*/ 100 w 446"/>
                  <a:gd name="T73" fmla="*/ 0 h 425"/>
                  <a:gd name="T74" fmla="*/ 100 w 446"/>
                  <a:gd name="T75" fmla="*/ 0 h 4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46" h="425">
                    <a:moveTo>
                      <a:pt x="443" y="0"/>
                    </a:moveTo>
                    <a:lnTo>
                      <a:pt x="374" y="3"/>
                    </a:lnTo>
                    <a:lnTo>
                      <a:pt x="356" y="7"/>
                    </a:lnTo>
                    <a:lnTo>
                      <a:pt x="293" y="7"/>
                    </a:lnTo>
                    <a:lnTo>
                      <a:pt x="248" y="7"/>
                    </a:lnTo>
                    <a:lnTo>
                      <a:pt x="186" y="12"/>
                    </a:lnTo>
                    <a:lnTo>
                      <a:pt x="119" y="12"/>
                    </a:lnTo>
                    <a:lnTo>
                      <a:pt x="62" y="25"/>
                    </a:lnTo>
                    <a:lnTo>
                      <a:pt x="25" y="21"/>
                    </a:lnTo>
                    <a:lnTo>
                      <a:pt x="4" y="25"/>
                    </a:lnTo>
                    <a:lnTo>
                      <a:pt x="4" y="79"/>
                    </a:lnTo>
                    <a:lnTo>
                      <a:pt x="4" y="135"/>
                    </a:lnTo>
                    <a:lnTo>
                      <a:pt x="9" y="157"/>
                    </a:lnTo>
                    <a:lnTo>
                      <a:pt x="9" y="198"/>
                    </a:lnTo>
                    <a:lnTo>
                      <a:pt x="0" y="218"/>
                    </a:lnTo>
                    <a:lnTo>
                      <a:pt x="16" y="293"/>
                    </a:lnTo>
                    <a:lnTo>
                      <a:pt x="16" y="363"/>
                    </a:lnTo>
                    <a:lnTo>
                      <a:pt x="9" y="397"/>
                    </a:lnTo>
                    <a:lnTo>
                      <a:pt x="9" y="425"/>
                    </a:lnTo>
                    <a:lnTo>
                      <a:pt x="62" y="409"/>
                    </a:lnTo>
                    <a:lnTo>
                      <a:pt x="94" y="409"/>
                    </a:lnTo>
                    <a:lnTo>
                      <a:pt x="171" y="397"/>
                    </a:lnTo>
                    <a:lnTo>
                      <a:pt x="186" y="397"/>
                    </a:lnTo>
                    <a:lnTo>
                      <a:pt x="232" y="390"/>
                    </a:lnTo>
                    <a:lnTo>
                      <a:pt x="270" y="390"/>
                    </a:lnTo>
                    <a:lnTo>
                      <a:pt x="293" y="383"/>
                    </a:lnTo>
                    <a:lnTo>
                      <a:pt x="347" y="383"/>
                    </a:lnTo>
                    <a:lnTo>
                      <a:pt x="360" y="383"/>
                    </a:lnTo>
                    <a:lnTo>
                      <a:pt x="414" y="377"/>
                    </a:lnTo>
                    <a:lnTo>
                      <a:pt x="435" y="377"/>
                    </a:lnTo>
                    <a:lnTo>
                      <a:pt x="439" y="327"/>
                    </a:lnTo>
                    <a:lnTo>
                      <a:pt x="435" y="284"/>
                    </a:lnTo>
                    <a:lnTo>
                      <a:pt x="439" y="233"/>
                    </a:lnTo>
                    <a:lnTo>
                      <a:pt x="439" y="157"/>
                    </a:lnTo>
                    <a:lnTo>
                      <a:pt x="443" y="128"/>
                    </a:lnTo>
                    <a:lnTo>
                      <a:pt x="435" y="56"/>
                    </a:lnTo>
                    <a:lnTo>
                      <a:pt x="446" y="0"/>
                    </a:lnTo>
                    <a:lnTo>
                      <a:pt x="4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25" name="Rectangle 300"/>
              <p:cNvSpPr>
                <a:spLocks noChangeArrowheads="1"/>
              </p:cNvSpPr>
              <p:nvPr/>
            </p:nvSpPr>
            <p:spPr bwMode="auto">
              <a:xfrm>
                <a:off x="2254" y="1506"/>
                <a:ext cx="307" cy="6"/>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26" name="Rectangle 301"/>
              <p:cNvSpPr>
                <a:spLocks noChangeArrowheads="1"/>
              </p:cNvSpPr>
              <p:nvPr/>
            </p:nvSpPr>
            <p:spPr bwMode="auto">
              <a:xfrm>
                <a:off x="2254" y="1500"/>
                <a:ext cx="307" cy="6"/>
              </a:xfrm>
              <a:prstGeom prst="rect">
                <a:avLst/>
              </a:prstGeom>
              <a:solidFill>
                <a:srgbClr val="0100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27" name="Rectangle 302"/>
              <p:cNvSpPr>
                <a:spLocks noChangeArrowheads="1"/>
              </p:cNvSpPr>
              <p:nvPr/>
            </p:nvSpPr>
            <p:spPr bwMode="auto">
              <a:xfrm>
                <a:off x="2254" y="1494"/>
                <a:ext cx="307" cy="6"/>
              </a:xfrm>
              <a:prstGeom prst="rect">
                <a:avLst/>
              </a:prstGeom>
              <a:solidFill>
                <a:srgbClr val="0200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28" name="Rectangle 303"/>
              <p:cNvSpPr>
                <a:spLocks noChangeArrowheads="1"/>
              </p:cNvSpPr>
              <p:nvPr/>
            </p:nvSpPr>
            <p:spPr bwMode="auto">
              <a:xfrm>
                <a:off x="2254" y="1488"/>
                <a:ext cx="307" cy="6"/>
              </a:xfrm>
              <a:prstGeom prst="rect">
                <a:avLst/>
              </a:prstGeom>
              <a:solidFill>
                <a:srgbClr val="0400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29" name="Rectangle 304"/>
              <p:cNvSpPr>
                <a:spLocks noChangeArrowheads="1"/>
              </p:cNvSpPr>
              <p:nvPr/>
            </p:nvSpPr>
            <p:spPr bwMode="auto">
              <a:xfrm>
                <a:off x="2254" y="1482"/>
                <a:ext cx="307" cy="6"/>
              </a:xfrm>
              <a:prstGeom prst="rect">
                <a:avLst/>
              </a:prstGeom>
              <a:solidFill>
                <a:srgbClr val="050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30" name="Rectangle 305"/>
              <p:cNvSpPr>
                <a:spLocks noChangeArrowheads="1"/>
              </p:cNvSpPr>
              <p:nvPr/>
            </p:nvSpPr>
            <p:spPr bwMode="auto">
              <a:xfrm>
                <a:off x="2254" y="1476"/>
                <a:ext cx="307" cy="6"/>
              </a:xfrm>
              <a:prstGeom prst="rect">
                <a:avLst/>
              </a:prstGeom>
              <a:solidFill>
                <a:srgbClr val="0600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31" name="Rectangle 306"/>
              <p:cNvSpPr>
                <a:spLocks noChangeArrowheads="1"/>
              </p:cNvSpPr>
              <p:nvPr/>
            </p:nvSpPr>
            <p:spPr bwMode="auto">
              <a:xfrm>
                <a:off x="2254" y="1470"/>
                <a:ext cx="307" cy="6"/>
              </a:xfrm>
              <a:prstGeom prst="rect">
                <a:avLst/>
              </a:prstGeom>
              <a:solidFill>
                <a:srgbClr val="0700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32" name="Rectangle 307"/>
              <p:cNvSpPr>
                <a:spLocks noChangeArrowheads="1"/>
              </p:cNvSpPr>
              <p:nvPr/>
            </p:nvSpPr>
            <p:spPr bwMode="auto">
              <a:xfrm>
                <a:off x="2254" y="1465"/>
                <a:ext cx="307" cy="5"/>
              </a:xfrm>
              <a:prstGeom prst="rect">
                <a:avLst/>
              </a:prstGeom>
              <a:solidFill>
                <a:srgbClr val="0800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33" name="Rectangle 308"/>
              <p:cNvSpPr>
                <a:spLocks noChangeArrowheads="1"/>
              </p:cNvSpPr>
              <p:nvPr/>
            </p:nvSpPr>
            <p:spPr bwMode="auto">
              <a:xfrm>
                <a:off x="2254" y="1459"/>
                <a:ext cx="307" cy="6"/>
              </a:xfrm>
              <a:prstGeom prst="rect">
                <a:avLst/>
              </a:prstGeom>
              <a:solidFill>
                <a:srgbClr val="0A00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34" name="Rectangle 309"/>
              <p:cNvSpPr>
                <a:spLocks noChangeArrowheads="1"/>
              </p:cNvSpPr>
              <p:nvPr/>
            </p:nvSpPr>
            <p:spPr bwMode="auto">
              <a:xfrm>
                <a:off x="2254" y="1444"/>
                <a:ext cx="307" cy="9"/>
              </a:xfrm>
              <a:prstGeom prst="rect">
                <a:avLst/>
              </a:prstGeom>
              <a:solidFill>
                <a:srgbClr val="0C00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35" name="Rectangle 310"/>
              <p:cNvSpPr>
                <a:spLocks noChangeArrowheads="1"/>
              </p:cNvSpPr>
              <p:nvPr/>
            </p:nvSpPr>
            <p:spPr bwMode="auto">
              <a:xfrm>
                <a:off x="2254" y="1438"/>
                <a:ext cx="307" cy="6"/>
              </a:xfrm>
              <a:prstGeom prst="rect">
                <a:avLst/>
              </a:prstGeom>
              <a:solidFill>
                <a:srgbClr val="0D00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36" name="Rectangle 311"/>
              <p:cNvSpPr>
                <a:spLocks noChangeArrowheads="1"/>
              </p:cNvSpPr>
              <p:nvPr/>
            </p:nvSpPr>
            <p:spPr bwMode="auto">
              <a:xfrm>
                <a:off x="2254" y="1432"/>
                <a:ext cx="307" cy="6"/>
              </a:xfrm>
              <a:prstGeom prst="rect">
                <a:avLst/>
              </a:prstGeom>
              <a:solidFill>
                <a:srgbClr val="0F00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37" name="Rectangle 312"/>
              <p:cNvSpPr>
                <a:spLocks noChangeArrowheads="1"/>
              </p:cNvSpPr>
              <p:nvPr/>
            </p:nvSpPr>
            <p:spPr bwMode="auto">
              <a:xfrm>
                <a:off x="2254" y="1427"/>
                <a:ext cx="307" cy="5"/>
              </a:xfrm>
              <a:prstGeom prst="rect">
                <a:avLst/>
              </a:prstGeom>
              <a:solidFill>
                <a:srgbClr val="1000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38" name="Rectangle 313"/>
              <p:cNvSpPr>
                <a:spLocks noChangeArrowheads="1"/>
              </p:cNvSpPr>
              <p:nvPr/>
            </p:nvSpPr>
            <p:spPr bwMode="auto">
              <a:xfrm>
                <a:off x="2254" y="1415"/>
                <a:ext cx="307" cy="6"/>
              </a:xfrm>
              <a:prstGeom prst="rect">
                <a:avLst/>
              </a:prstGeom>
              <a:solidFill>
                <a:srgbClr val="1200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39" name="Rectangle 314"/>
              <p:cNvSpPr>
                <a:spLocks noChangeArrowheads="1"/>
              </p:cNvSpPr>
              <p:nvPr/>
            </p:nvSpPr>
            <p:spPr bwMode="auto">
              <a:xfrm>
                <a:off x="2254" y="1409"/>
                <a:ext cx="307" cy="6"/>
              </a:xfrm>
              <a:prstGeom prst="rect">
                <a:avLst/>
              </a:prstGeom>
              <a:solidFill>
                <a:srgbClr val="1300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40" name="Rectangle 315"/>
              <p:cNvSpPr>
                <a:spLocks noChangeArrowheads="1"/>
              </p:cNvSpPr>
              <p:nvPr/>
            </p:nvSpPr>
            <p:spPr bwMode="auto">
              <a:xfrm>
                <a:off x="2254" y="1403"/>
                <a:ext cx="307" cy="6"/>
              </a:xfrm>
              <a:prstGeom prst="rect">
                <a:avLst/>
              </a:prstGeom>
              <a:solidFill>
                <a:srgbClr val="1500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41" name="Rectangle 316"/>
              <p:cNvSpPr>
                <a:spLocks noChangeArrowheads="1"/>
              </p:cNvSpPr>
              <p:nvPr/>
            </p:nvSpPr>
            <p:spPr bwMode="auto">
              <a:xfrm>
                <a:off x="2254" y="1391"/>
                <a:ext cx="307" cy="6"/>
              </a:xfrm>
              <a:prstGeom prst="rect">
                <a:avLst/>
              </a:prstGeom>
              <a:solidFill>
                <a:srgbClr val="1700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42" name="Rectangle 317"/>
              <p:cNvSpPr>
                <a:spLocks noChangeArrowheads="1"/>
              </p:cNvSpPr>
              <p:nvPr/>
            </p:nvSpPr>
            <p:spPr bwMode="auto">
              <a:xfrm>
                <a:off x="2254" y="1385"/>
                <a:ext cx="307" cy="6"/>
              </a:xfrm>
              <a:prstGeom prst="rect">
                <a:avLst/>
              </a:prstGeom>
              <a:solidFill>
                <a:srgbClr val="1800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43" name="Rectangle 318"/>
              <p:cNvSpPr>
                <a:spLocks noChangeArrowheads="1"/>
              </p:cNvSpPr>
              <p:nvPr/>
            </p:nvSpPr>
            <p:spPr bwMode="auto">
              <a:xfrm>
                <a:off x="2254" y="1380"/>
                <a:ext cx="307" cy="5"/>
              </a:xfrm>
              <a:prstGeom prst="rect">
                <a:avLst/>
              </a:prstGeom>
              <a:solidFill>
                <a:srgbClr val="1900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44" name="Rectangle 319"/>
              <p:cNvSpPr>
                <a:spLocks noChangeArrowheads="1"/>
              </p:cNvSpPr>
              <p:nvPr/>
            </p:nvSpPr>
            <p:spPr bwMode="auto">
              <a:xfrm>
                <a:off x="2254" y="1374"/>
                <a:ext cx="307" cy="6"/>
              </a:xfrm>
              <a:prstGeom prst="rect">
                <a:avLst/>
              </a:prstGeom>
              <a:solidFill>
                <a:srgbClr val="1B00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45" name="Rectangle 320"/>
              <p:cNvSpPr>
                <a:spLocks noChangeArrowheads="1"/>
              </p:cNvSpPr>
              <p:nvPr/>
            </p:nvSpPr>
            <p:spPr bwMode="auto">
              <a:xfrm>
                <a:off x="2254" y="1365"/>
                <a:ext cx="307" cy="9"/>
              </a:xfrm>
              <a:prstGeom prst="rect">
                <a:avLst/>
              </a:prstGeom>
              <a:solidFill>
                <a:srgbClr val="1C00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46" name="Rectangle 321"/>
              <p:cNvSpPr>
                <a:spLocks noChangeArrowheads="1"/>
              </p:cNvSpPr>
              <p:nvPr/>
            </p:nvSpPr>
            <p:spPr bwMode="auto">
              <a:xfrm>
                <a:off x="2254" y="1359"/>
                <a:ext cx="307" cy="6"/>
              </a:xfrm>
              <a:prstGeom prst="rect">
                <a:avLst/>
              </a:prstGeom>
              <a:solidFill>
                <a:srgbClr val="1D00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47" name="Rectangle 322"/>
              <p:cNvSpPr>
                <a:spLocks noChangeArrowheads="1"/>
              </p:cNvSpPr>
              <p:nvPr/>
            </p:nvSpPr>
            <p:spPr bwMode="auto">
              <a:xfrm>
                <a:off x="2254" y="1353"/>
                <a:ext cx="307" cy="6"/>
              </a:xfrm>
              <a:prstGeom prst="rect">
                <a:avLst/>
              </a:prstGeom>
              <a:solidFill>
                <a:srgbClr val="1E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48" name="Rectangle 323"/>
              <p:cNvSpPr>
                <a:spLocks noChangeArrowheads="1"/>
              </p:cNvSpPr>
              <p:nvPr/>
            </p:nvSpPr>
            <p:spPr bwMode="auto">
              <a:xfrm>
                <a:off x="2254" y="1347"/>
                <a:ext cx="307" cy="6"/>
              </a:xfrm>
              <a:prstGeom prst="rect">
                <a:avLst/>
              </a:prstGeom>
              <a:solidFill>
                <a:srgbClr val="2000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49" name="Rectangle 324"/>
              <p:cNvSpPr>
                <a:spLocks noChangeArrowheads="1"/>
              </p:cNvSpPr>
              <p:nvPr/>
            </p:nvSpPr>
            <p:spPr bwMode="auto">
              <a:xfrm>
                <a:off x="2254" y="1336"/>
                <a:ext cx="307" cy="5"/>
              </a:xfrm>
              <a:prstGeom prst="rect">
                <a:avLst/>
              </a:prstGeom>
              <a:solidFill>
                <a:srgbClr val="2200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50" name="Rectangle 325"/>
              <p:cNvSpPr>
                <a:spLocks noChangeArrowheads="1"/>
              </p:cNvSpPr>
              <p:nvPr/>
            </p:nvSpPr>
            <p:spPr bwMode="auto">
              <a:xfrm>
                <a:off x="2254" y="1330"/>
                <a:ext cx="307" cy="6"/>
              </a:xfrm>
              <a:prstGeom prst="rect">
                <a:avLst/>
              </a:prstGeom>
              <a:solidFill>
                <a:srgbClr val="2300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51" name="Rectangle 326"/>
              <p:cNvSpPr>
                <a:spLocks noChangeArrowheads="1"/>
              </p:cNvSpPr>
              <p:nvPr/>
            </p:nvSpPr>
            <p:spPr bwMode="auto">
              <a:xfrm>
                <a:off x="2254" y="1324"/>
                <a:ext cx="307" cy="6"/>
              </a:xfrm>
              <a:prstGeom prst="rect">
                <a:avLst/>
              </a:prstGeom>
              <a:solidFill>
                <a:srgbClr val="2400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52" name="Rectangle 327"/>
              <p:cNvSpPr>
                <a:spLocks noChangeArrowheads="1"/>
              </p:cNvSpPr>
              <p:nvPr/>
            </p:nvSpPr>
            <p:spPr bwMode="auto">
              <a:xfrm>
                <a:off x="2254" y="1318"/>
                <a:ext cx="307" cy="6"/>
              </a:xfrm>
              <a:prstGeom prst="rect">
                <a:avLst/>
              </a:prstGeom>
              <a:solidFill>
                <a:srgbClr val="26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53" name="Rectangle 328"/>
              <p:cNvSpPr>
                <a:spLocks noChangeArrowheads="1"/>
              </p:cNvSpPr>
              <p:nvPr/>
            </p:nvSpPr>
            <p:spPr bwMode="auto">
              <a:xfrm>
                <a:off x="2254" y="1312"/>
                <a:ext cx="307" cy="6"/>
              </a:xfrm>
              <a:prstGeom prst="rect">
                <a:avLst/>
              </a:prstGeom>
              <a:solidFill>
                <a:srgbClr val="2700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54" name="Rectangle 329"/>
              <p:cNvSpPr>
                <a:spLocks noChangeArrowheads="1"/>
              </p:cNvSpPr>
              <p:nvPr/>
            </p:nvSpPr>
            <p:spPr bwMode="auto">
              <a:xfrm>
                <a:off x="2254" y="1306"/>
                <a:ext cx="307" cy="6"/>
              </a:xfrm>
              <a:prstGeom prst="rect">
                <a:avLst/>
              </a:prstGeom>
              <a:solidFill>
                <a:srgbClr val="2800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55" name="Freeform 330"/>
              <p:cNvSpPr>
                <a:spLocks/>
              </p:cNvSpPr>
              <p:nvPr/>
            </p:nvSpPr>
            <p:spPr bwMode="auto">
              <a:xfrm>
                <a:off x="2254" y="1306"/>
                <a:ext cx="307" cy="206"/>
              </a:xfrm>
              <a:custGeom>
                <a:avLst/>
                <a:gdLst>
                  <a:gd name="T0" fmla="*/ 100 w 446"/>
                  <a:gd name="T1" fmla="*/ 0 h 425"/>
                  <a:gd name="T2" fmla="*/ 84 w 446"/>
                  <a:gd name="T3" fmla="*/ 0 h 425"/>
                  <a:gd name="T4" fmla="*/ 80 w 446"/>
                  <a:gd name="T5" fmla="*/ 0 h 425"/>
                  <a:gd name="T6" fmla="*/ 66 w 446"/>
                  <a:gd name="T7" fmla="*/ 0 h 425"/>
                  <a:gd name="T8" fmla="*/ 56 w 446"/>
                  <a:gd name="T9" fmla="*/ 0 h 425"/>
                  <a:gd name="T10" fmla="*/ 42 w 446"/>
                  <a:gd name="T11" fmla="*/ 0 h 425"/>
                  <a:gd name="T12" fmla="*/ 27 w 446"/>
                  <a:gd name="T13" fmla="*/ 0 h 425"/>
                  <a:gd name="T14" fmla="*/ 14 w 446"/>
                  <a:gd name="T15" fmla="*/ 1 h 425"/>
                  <a:gd name="T16" fmla="*/ 6 w 446"/>
                  <a:gd name="T17" fmla="*/ 1 h 425"/>
                  <a:gd name="T18" fmla="*/ 1 w 446"/>
                  <a:gd name="T19" fmla="*/ 1 h 425"/>
                  <a:gd name="T20" fmla="*/ 1 w 446"/>
                  <a:gd name="T21" fmla="*/ 4 h 425"/>
                  <a:gd name="T22" fmla="*/ 1 w 446"/>
                  <a:gd name="T23" fmla="*/ 8 h 425"/>
                  <a:gd name="T24" fmla="*/ 2 w 446"/>
                  <a:gd name="T25" fmla="*/ 9 h 425"/>
                  <a:gd name="T26" fmla="*/ 2 w 446"/>
                  <a:gd name="T27" fmla="*/ 11 h 425"/>
                  <a:gd name="T28" fmla="*/ 0 w 446"/>
                  <a:gd name="T29" fmla="*/ 12 h 425"/>
                  <a:gd name="T30" fmla="*/ 4 w 446"/>
                  <a:gd name="T31" fmla="*/ 16 h 425"/>
                  <a:gd name="T32" fmla="*/ 4 w 446"/>
                  <a:gd name="T33" fmla="*/ 20 h 425"/>
                  <a:gd name="T34" fmla="*/ 2 w 446"/>
                  <a:gd name="T35" fmla="*/ 22 h 425"/>
                  <a:gd name="T36" fmla="*/ 2 w 446"/>
                  <a:gd name="T37" fmla="*/ 23 h 425"/>
                  <a:gd name="T38" fmla="*/ 14 w 446"/>
                  <a:gd name="T39" fmla="*/ 23 h 425"/>
                  <a:gd name="T40" fmla="*/ 21 w 446"/>
                  <a:gd name="T41" fmla="*/ 23 h 425"/>
                  <a:gd name="T42" fmla="*/ 39 w 446"/>
                  <a:gd name="T43" fmla="*/ 22 h 425"/>
                  <a:gd name="T44" fmla="*/ 42 w 446"/>
                  <a:gd name="T45" fmla="*/ 22 h 425"/>
                  <a:gd name="T46" fmla="*/ 52 w 446"/>
                  <a:gd name="T47" fmla="*/ 22 h 425"/>
                  <a:gd name="T48" fmla="*/ 61 w 446"/>
                  <a:gd name="T49" fmla="*/ 22 h 425"/>
                  <a:gd name="T50" fmla="*/ 66 w 446"/>
                  <a:gd name="T51" fmla="*/ 21 h 425"/>
                  <a:gd name="T52" fmla="*/ 78 w 446"/>
                  <a:gd name="T53" fmla="*/ 21 h 425"/>
                  <a:gd name="T54" fmla="*/ 81 w 446"/>
                  <a:gd name="T55" fmla="*/ 21 h 425"/>
                  <a:gd name="T56" fmla="*/ 93 w 446"/>
                  <a:gd name="T57" fmla="*/ 21 h 425"/>
                  <a:gd name="T58" fmla="*/ 98 w 446"/>
                  <a:gd name="T59" fmla="*/ 21 h 425"/>
                  <a:gd name="T60" fmla="*/ 98 w 446"/>
                  <a:gd name="T61" fmla="*/ 18 h 425"/>
                  <a:gd name="T62" fmla="*/ 98 w 446"/>
                  <a:gd name="T63" fmla="*/ 16 h 425"/>
                  <a:gd name="T64" fmla="*/ 98 w 446"/>
                  <a:gd name="T65" fmla="*/ 13 h 425"/>
                  <a:gd name="T66" fmla="*/ 98 w 446"/>
                  <a:gd name="T67" fmla="*/ 9 h 425"/>
                  <a:gd name="T68" fmla="*/ 100 w 446"/>
                  <a:gd name="T69" fmla="*/ 7 h 425"/>
                  <a:gd name="T70" fmla="*/ 98 w 446"/>
                  <a:gd name="T71" fmla="*/ 3 h 425"/>
                  <a:gd name="T72" fmla="*/ 100 w 446"/>
                  <a:gd name="T73" fmla="*/ 0 h 425"/>
                  <a:gd name="T74" fmla="*/ 100 w 446"/>
                  <a:gd name="T75" fmla="*/ 0 h 4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46" h="425">
                    <a:moveTo>
                      <a:pt x="443" y="0"/>
                    </a:moveTo>
                    <a:lnTo>
                      <a:pt x="374" y="3"/>
                    </a:lnTo>
                    <a:lnTo>
                      <a:pt x="356" y="7"/>
                    </a:lnTo>
                    <a:lnTo>
                      <a:pt x="293" y="7"/>
                    </a:lnTo>
                    <a:lnTo>
                      <a:pt x="248" y="7"/>
                    </a:lnTo>
                    <a:lnTo>
                      <a:pt x="186" y="12"/>
                    </a:lnTo>
                    <a:lnTo>
                      <a:pt x="119" y="12"/>
                    </a:lnTo>
                    <a:lnTo>
                      <a:pt x="62" y="25"/>
                    </a:lnTo>
                    <a:lnTo>
                      <a:pt x="25" y="21"/>
                    </a:lnTo>
                    <a:lnTo>
                      <a:pt x="4" y="25"/>
                    </a:lnTo>
                    <a:lnTo>
                      <a:pt x="4" y="79"/>
                    </a:lnTo>
                    <a:lnTo>
                      <a:pt x="4" y="135"/>
                    </a:lnTo>
                    <a:lnTo>
                      <a:pt x="9" y="157"/>
                    </a:lnTo>
                    <a:lnTo>
                      <a:pt x="9" y="198"/>
                    </a:lnTo>
                    <a:lnTo>
                      <a:pt x="0" y="218"/>
                    </a:lnTo>
                    <a:lnTo>
                      <a:pt x="16" y="293"/>
                    </a:lnTo>
                    <a:lnTo>
                      <a:pt x="16" y="363"/>
                    </a:lnTo>
                    <a:lnTo>
                      <a:pt x="9" y="397"/>
                    </a:lnTo>
                    <a:lnTo>
                      <a:pt x="9" y="425"/>
                    </a:lnTo>
                    <a:lnTo>
                      <a:pt x="62" y="409"/>
                    </a:lnTo>
                    <a:lnTo>
                      <a:pt x="94" y="409"/>
                    </a:lnTo>
                    <a:lnTo>
                      <a:pt x="171" y="397"/>
                    </a:lnTo>
                    <a:lnTo>
                      <a:pt x="186" y="397"/>
                    </a:lnTo>
                    <a:lnTo>
                      <a:pt x="232" y="390"/>
                    </a:lnTo>
                    <a:lnTo>
                      <a:pt x="270" y="390"/>
                    </a:lnTo>
                    <a:lnTo>
                      <a:pt x="293" y="383"/>
                    </a:lnTo>
                    <a:lnTo>
                      <a:pt x="347" y="383"/>
                    </a:lnTo>
                    <a:lnTo>
                      <a:pt x="360" y="383"/>
                    </a:lnTo>
                    <a:lnTo>
                      <a:pt x="414" y="377"/>
                    </a:lnTo>
                    <a:lnTo>
                      <a:pt x="435" y="377"/>
                    </a:lnTo>
                    <a:lnTo>
                      <a:pt x="439" y="327"/>
                    </a:lnTo>
                    <a:lnTo>
                      <a:pt x="435" y="284"/>
                    </a:lnTo>
                    <a:lnTo>
                      <a:pt x="439" y="233"/>
                    </a:lnTo>
                    <a:lnTo>
                      <a:pt x="439" y="157"/>
                    </a:lnTo>
                    <a:lnTo>
                      <a:pt x="443" y="128"/>
                    </a:lnTo>
                    <a:lnTo>
                      <a:pt x="435" y="56"/>
                    </a:lnTo>
                    <a:lnTo>
                      <a:pt x="446" y="0"/>
                    </a:lnTo>
                    <a:lnTo>
                      <a:pt x="44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56" name="Freeform 331"/>
              <p:cNvSpPr>
                <a:spLocks/>
              </p:cNvSpPr>
              <p:nvPr/>
            </p:nvSpPr>
            <p:spPr bwMode="auto">
              <a:xfrm>
                <a:off x="2254" y="1306"/>
                <a:ext cx="307" cy="206"/>
              </a:xfrm>
              <a:custGeom>
                <a:avLst/>
                <a:gdLst>
                  <a:gd name="T0" fmla="*/ 100 w 446"/>
                  <a:gd name="T1" fmla="*/ 0 h 425"/>
                  <a:gd name="T2" fmla="*/ 84 w 446"/>
                  <a:gd name="T3" fmla="*/ 0 h 425"/>
                  <a:gd name="T4" fmla="*/ 80 w 446"/>
                  <a:gd name="T5" fmla="*/ 0 h 425"/>
                  <a:gd name="T6" fmla="*/ 66 w 446"/>
                  <a:gd name="T7" fmla="*/ 0 h 425"/>
                  <a:gd name="T8" fmla="*/ 56 w 446"/>
                  <a:gd name="T9" fmla="*/ 0 h 425"/>
                  <a:gd name="T10" fmla="*/ 42 w 446"/>
                  <a:gd name="T11" fmla="*/ 0 h 425"/>
                  <a:gd name="T12" fmla="*/ 27 w 446"/>
                  <a:gd name="T13" fmla="*/ 0 h 425"/>
                  <a:gd name="T14" fmla="*/ 14 w 446"/>
                  <a:gd name="T15" fmla="*/ 1 h 425"/>
                  <a:gd name="T16" fmla="*/ 6 w 446"/>
                  <a:gd name="T17" fmla="*/ 1 h 425"/>
                  <a:gd name="T18" fmla="*/ 1 w 446"/>
                  <a:gd name="T19" fmla="*/ 1 h 425"/>
                  <a:gd name="T20" fmla="*/ 1 w 446"/>
                  <a:gd name="T21" fmla="*/ 4 h 425"/>
                  <a:gd name="T22" fmla="*/ 1 w 446"/>
                  <a:gd name="T23" fmla="*/ 8 h 425"/>
                  <a:gd name="T24" fmla="*/ 2 w 446"/>
                  <a:gd name="T25" fmla="*/ 9 h 425"/>
                  <a:gd name="T26" fmla="*/ 2 w 446"/>
                  <a:gd name="T27" fmla="*/ 11 h 425"/>
                  <a:gd name="T28" fmla="*/ 0 w 446"/>
                  <a:gd name="T29" fmla="*/ 12 h 425"/>
                  <a:gd name="T30" fmla="*/ 4 w 446"/>
                  <a:gd name="T31" fmla="*/ 16 h 425"/>
                  <a:gd name="T32" fmla="*/ 4 w 446"/>
                  <a:gd name="T33" fmla="*/ 20 h 425"/>
                  <a:gd name="T34" fmla="*/ 2 w 446"/>
                  <a:gd name="T35" fmla="*/ 22 h 425"/>
                  <a:gd name="T36" fmla="*/ 2 w 446"/>
                  <a:gd name="T37" fmla="*/ 23 h 425"/>
                  <a:gd name="T38" fmla="*/ 14 w 446"/>
                  <a:gd name="T39" fmla="*/ 23 h 425"/>
                  <a:gd name="T40" fmla="*/ 21 w 446"/>
                  <a:gd name="T41" fmla="*/ 23 h 425"/>
                  <a:gd name="T42" fmla="*/ 39 w 446"/>
                  <a:gd name="T43" fmla="*/ 22 h 425"/>
                  <a:gd name="T44" fmla="*/ 42 w 446"/>
                  <a:gd name="T45" fmla="*/ 22 h 425"/>
                  <a:gd name="T46" fmla="*/ 52 w 446"/>
                  <a:gd name="T47" fmla="*/ 22 h 425"/>
                  <a:gd name="T48" fmla="*/ 61 w 446"/>
                  <a:gd name="T49" fmla="*/ 22 h 425"/>
                  <a:gd name="T50" fmla="*/ 66 w 446"/>
                  <a:gd name="T51" fmla="*/ 21 h 425"/>
                  <a:gd name="T52" fmla="*/ 78 w 446"/>
                  <a:gd name="T53" fmla="*/ 21 h 425"/>
                  <a:gd name="T54" fmla="*/ 81 w 446"/>
                  <a:gd name="T55" fmla="*/ 21 h 425"/>
                  <a:gd name="T56" fmla="*/ 93 w 446"/>
                  <a:gd name="T57" fmla="*/ 21 h 425"/>
                  <a:gd name="T58" fmla="*/ 98 w 446"/>
                  <a:gd name="T59" fmla="*/ 21 h 425"/>
                  <a:gd name="T60" fmla="*/ 98 w 446"/>
                  <a:gd name="T61" fmla="*/ 18 h 425"/>
                  <a:gd name="T62" fmla="*/ 98 w 446"/>
                  <a:gd name="T63" fmla="*/ 16 h 425"/>
                  <a:gd name="T64" fmla="*/ 98 w 446"/>
                  <a:gd name="T65" fmla="*/ 13 h 425"/>
                  <a:gd name="T66" fmla="*/ 98 w 446"/>
                  <a:gd name="T67" fmla="*/ 9 h 425"/>
                  <a:gd name="T68" fmla="*/ 100 w 446"/>
                  <a:gd name="T69" fmla="*/ 7 h 425"/>
                  <a:gd name="T70" fmla="*/ 98 w 446"/>
                  <a:gd name="T71" fmla="*/ 3 h 425"/>
                  <a:gd name="T72" fmla="*/ 100 w 446"/>
                  <a:gd name="T73" fmla="*/ 0 h 425"/>
                  <a:gd name="T74" fmla="*/ 100 w 446"/>
                  <a:gd name="T75" fmla="*/ 0 h 4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46" h="425">
                    <a:moveTo>
                      <a:pt x="443" y="0"/>
                    </a:moveTo>
                    <a:lnTo>
                      <a:pt x="374" y="3"/>
                    </a:lnTo>
                    <a:lnTo>
                      <a:pt x="356" y="7"/>
                    </a:lnTo>
                    <a:lnTo>
                      <a:pt x="293" y="7"/>
                    </a:lnTo>
                    <a:lnTo>
                      <a:pt x="248" y="7"/>
                    </a:lnTo>
                    <a:lnTo>
                      <a:pt x="186" y="12"/>
                    </a:lnTo>
                    <a:lnTo>
                      <a:pt x="119" y="12"/>
                    </a:lnTo>
                    <a:lnTo>
                      <a:pt x="62" y="25"/>
                    </a:lnTo>
                    <a:lnTo>
                      <a:pt x="25" y="21"/>
                    </a:lnTo>
                    <a:lnTo>
                      <a:pt x="4" y="25"/>
                    </a:lnTo>
                    <a:lnTo>
                      <a:pt x="4" y="79"/>
                    </a:lnTo>
                    <a:lnTo>
                      <a:pt x="4" y="135"/>
                    </a:lnTo>
                    <a:lnTo>
                      <a:pt x="9" y="157"/>
                    </a:lnTo>
                    <a:lnTo>
                      <a:pt x="9" y="198"/>
                    </a:lnTo>
                    <a:lnTo>
                      <a:pt x="0" y="218"/>
                    </a:lnTo>
                    <a:lnTo>
                      <a:pt x="16" y="293"/>
                    </a:lnTo>
                    <a:lnTo>
                      <a:pt x="16" y="363"/>
                    </a:lnTo>
                    <a:lnTo>
                      <a:pt x="9" y="397"/>
                    </a:lnTo>
                    <a:lnTo>
                      <a:pt x="9" y="425"/>
                    </a:lnTo>
                    <a:lnTo>
                      <a:pt x="62" y="409"/>
                    </a:lnTo>
                    <a:lnTo>
                      <a:pt x="94" y="409"/>
                    </a:lnTo>
                    <a:lnTo>
                      <a:pt x="171" y="397"/>
                    </a:lnTo>
                    <a:lnTo>
                      <a:pt x="186" y="397"/>
                    </a:lnTo>
                    <a:lnTo>
                      <a:pt x="232" y="390"/>
                    </a:lnTo>
                    <a:lnTo>
                      <a:pt x="270" y="390"/>
                    </a:lnTo>
                    <a:lnTo>
                      <a:pt x="293" y="383"/>
                    </a:lnTo>
                    <a:lnTo>
                      <a:pt x="347" y="383"/>
                    </a:lnTo>
                    <a:lnTo>
                      <a:pt x="360" y="383"/>
                    </a:lnTo>
                    <a:lnTo>
                      <a:pt x="414" y="377"/>
                    </a:lnTo>
                    <a:lnTo>
                      <a:pt x="435" y="377"/>
                    </a:lnTo>
                    <a:lnTo>
                      <a:pt x="439" y="327"/>
                    </a:lnTo>
                    <a:lnTo>
                      <a:pt x="435" y="284"/>
                    </a:lnTo>
                    <a:lnTo>
                      <a:pt x="439" y="233"/>
                    </a:lnTo>
                    <a:lnTo>
                      <a:pt x="439" y="157"/>
                    </a:lnTo>
                    <a:lnTo>
                      <a:pt x="443" y="128"/>
                    </a:lnTo>
                    <a:lnTo>
                      <a:pt x="435" y="56"/>
                    </a:lnTo>
                    <a:lnTo>
                      <a:pt x="446" y="0"/>
                    </a:lnTo>
                    <a:lnTo>
                      <a:pt x="443"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557" name="Line 332"/>
              <p:cNvSpPr>
                <a:spLocks noChangeShapeType="1"/>
              </p:cNvSpPr>
              <p:nvPr/>
            </p:nvSpPr>
            <p:spPr bwMode="auto">
              <a:xfrm>
                <a:off x="2557" y="1306"/>
                <a:ext cx="4" cy="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558" name="Freeform 333"/>
              <p:cNvSpPr>
                <a:spLocks/>
              </p:cNvSpPr>
              <p:nvPr/>
            </p:nvSpPr>
            <p:spPr bwMode="auto">
              <a:xfrm>
                <a:off x="2188" y="1561"/>
                <a:ext cx="601" cy="188"/>
              </a:xfrm>
              <a:custGeom>
                <a:avLst/>
                <a:gdLst>
                  <a:gd name="T0" fmla="*/ 158 w 869"/>
                  <a:gd name="T1" fmla="*/ 0 h 385"/>
                  <a:gd name="T2" fmla="*/ 169 w 869"/>
                  <a:gd name="T3" fmla="*/ 1 h 385"/>
                  <a:gd name="T4" fmla="*/ 178 w 869"/>
                  <a:gd name="T5" fmla="*/ 3 h 385"/>
                  <a:gd name="T6" fmla="*/ 182 w 869"/>
                  <a:gd name="T7" fmla="*/ 5 h 385"/>
                  <a:gd name="T8" fmla="*/ 187 w 869"/>
                  <a:gd name="T9" fmla="*/ 5 h 385"/>
                  <a:gd name="T10" fmla="*/ 192 w 869"/>
                  <a:gd name="T11" fmla="*/ 6 h 385"/>
                  <a:gd name="T12" fmla="*/ 199 w 869"/>
                  <a:gd name="T13" fmla="*/ 8 h 385"/>
                  <a:gd name="T14" fmla="*/ 179 w 869"/>
                  <a:gd name="T15" fmla="*/ 9 h 385"/>
                  <a:gd name="T16" fmla="*/ 174 w 869"/>
                  <a:gd name="T17" fmla="*/ 11 h 385"/>
                  <a:gd name="T18" fmla="*/ 157 w 869"/>
                  <a:gd name="T19" fmla="*/ 13 h 385"/>
                  <a:gd name="T20" fmla="*/ 147 w 869"/>
                  <a:gd name="T21" fmla="*/ 14 h 385"/>
                  <a:gd name="T22" fmla="*/ 131 w 869"/>
                  <a:gd name="T23" fmla="*/ 15 h 385"/>
                  <a:gd name="T24" fmla="*/ 103 w 869"/>
                  <a:gd name="T25" fmla="*/ 17 h 385"/>
                  <a:gd name="T26" fmla="*/ 99 w 869"/>
                  <a:gd name="T27" fmla="*/ 18 h 385"/>
                  <a:gd name="T28" fmla="*/ 83 w 869"/>
                  <a:gd name="T29" fmla="*/ 19 h 385"/>
                  <a:gd name="T30" fmla="*/ 56 w 869"/>
                  <a:gd name="T31" fmla="*/ 20 h 385"/>
                  <a:gd name="T32" fmla="*/ 48 w 869"/>
                  <a:gd name="T33" fmla="*/ 21 h 385"/>
                  <a:gd name="T34" fmla="*/ 39 w 869"/>
                  <a:gd name="T35" fmla="*/ 22 h 385"/>
                  <a:gd name="T36" fmla="*/ 35 w 869"/>
                  <a:gd name="T37" fmla="*/ 19 h 385"/>
                  <a:gd name="T38" fmla="*/ 28 w 869"/>
                  <a:gd name="T39" fmla="*/ 17 h 385"/>
                  <a:gd name="T40" fmla="*/ 28 w 869"/>
                  <a:gd name="T41" fmla="*/ 15 h 385"/>
                  <a:gd name="T42" fmla="*/ 15 w 869"/>
                  <a:gd name="T43" fmla="*/ 13 h 385"/>
                  <a:gd name="T44" fmla="*/ 8 w 869"/>
                  <a:gd name="T45" fmla="*/ 10 h 385"/>
                  <a:gd name="T46" fmla="*/ 1 w 869"/>
                  <a:gd name="T47" fmla="*/ 10 h 385"/>
                  <a:gd name="T48" fmla="*/ 0 w 869"/>
                  <a:gd name="T49" fmla="*/ 9 h 385"/>
                  <a:gd name="T50" fmla="*/ 26 w 869"/>
                  <a:gd name="T51" fmla="*/ 8 h 385"/>
                  <a:gd name="T52" fmla="*/ 38 w 869"/>
                  <a:gd name="T53" fmla="*/ 6 h 385"/>
                  <a:gd name="T54" fmla="*/ 47 w 869"/>
                  <a:gd name="T55" fmla="*/ 6 h 385"/>
                  <a:gd name="T56" fmla="*/ 62 w 869"/>
                  <a:gd name="T57" fmla="*/ 5 h 385"/>
                  <a:gd name="T58" fmla="*/ 67 w 869"/>
                  <a:gd name="T59" fmla="*/ 5 h 385"/>
                  <a:gd name="T60" fmla="*/ 82 w 869"/>
                  <a:gd name="T61" fmla="*/ 5 h 385"/>
                  <a:gd name="T62" fmla="*/ 90 w 869"/>
                  <a:gd name="T63" fmla="*/ 5 h 385"/>
                  <a:gd name="T64" fmla="*/ 101 w 869"/>
                  <a:gd name="T65" fmla="*/ 4 h 385"/>
                  <a:gd name="T66" fmla="*/ 114 w 869"/>
                  <a:gd name="T67" fmla="*/ 3 h 385"/>
                  <a:gd name="T68" fmla="*/ 120 w 869"/>
                  <a:gd name="T69" fmla="*/ 3 h 385"/>
                  <a:gd name="T70" fmla="*/ 129 w 869"/>
                  <a:gd name="T71" fmla="*/ 1 h 385"/>
                  <a:gd name="T72" fmla="*/ 136 w 869"/>
                  <a:gd name="T73" fmla="*/ 1 h 385"/>
                  <a:gd name="T74" fmla="*/ 141 w 869"/>
                  <a:gd name="T75" fmla="*/ 0 h 385"/>
                  <a:gd name="T76" fmla="*/ 151 w 869"/>
                  <a:gd name="T77" fmla="*/ 0 h 385"/>
                  <a:gd name="T78" fmla="*/ 159 w 869"/>
                  <a:gd name="T79" fmla="*/ 0 h 385"/>
                  <a:gd name="T80" fmla="*/ 158 w 869"/>
                  <a:gd name="T81" fmla="*/ 0 h 3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869" h="385">
                    <a:moveTo>
                      <a:pt x="693" y="7"/>
                    </a:moveTo>
                    <a:lnTo>
                      <a:pt x="737" y="31"/>
                    </a:lnTo>
                    <a:lnTo>
                      <a:pt x="775" y="61"/>
                    </a:lnTo>
                    <a:lnTo>
                      <a:pt x="796" y="82"/>
                    </a:lnTo>
                    <a:lnTo>
                      <a:pt x="820" y="91"/>
                    </a:lnTo>
                    <a:lnTo>
                      <a:pt x="839" y="107"/>
                    </a:lnTo>
                    <a:lnTo>
                      <a:pt x="869" y="137"/>
                    </a:lnTo>
                    <a:lnTo>
                      <a:pt x="783" y="163"/>
                    </a:lnTo>
                    <a:lnTo>
                      <a:pt x="759" y="191"/>
                    </a:lnTo>
                    <a:lnTo>
                      <a:pt x="685" y="232"/>
                    </a:lnTo>
                    <a:lnTo>
                      <a:pt x="642" y="245"/>
                    </a:lnTo>
                    <a:lnTo>
                      <a:pt x="576" y="261"/>
                    </a:lnTo>
                    <a:lnTo>
                      <a:pt x="453" y="300"/>
                    </a:lnTo>
                    <a:lnTo>
                      <a:pt x="432" y="314"/>
                    </a:lnTo>
                    <a:lnTo>
                      <a:pt x="365" y="328"/>
                    </a:lnTo>
                    <a:lnTo>
                      <a:pt x="245" y="348"/>
                    </a:lnTo>
                    <a:lnTo>
                      <a:pt x="210" y="376"/>
                    </a:lnTo>
                    <a:lnTo>
                      <a:pt x="173" y="385"/>
                    </a:lnTo>
                    <a:lnTo>
                      <a:pt x="150" y="324"/>
                    </a:lnTo>
                    <a:lnTo>
                      <a:pt x="122" y="300"/>
                    </a:lnTo>
                    <a:lnTo>
                      <a:pt x="122" y="257"/>
                    </a:lnTo>
                    <a:lnTo>
                      <a:pt x="62" y="227"/>
                    </a:lnTo>
                    <a:lnTo>
                      <a:pt x="33" y="185"/>
                    </a:lnTo>
                    <a:lnTo>
                      <a:pt x="7" y="169"/>
                    </a:lnTo>
                    <a:lnTo>
                      <a:pt x="0" y="157"/>
                    </a:lnTo>
                    <a:lnTo>
                      <a:pt x="110" y="137"/>
                    </a:lnTo>
                    <a:lnTo>
                      <a:pt x="165" y="114"/>
                    </a:lnTo>
                    <a:lnTo>
                      <a:pt x="205" y="114"/>
                    </a:lnTo>
                    <a:lnTo>
                      <a:pt x="267" y="91"/>
                    </a:lnTo>
                    <a:lnTo>
                      <a:pt x="293" y="91"/>
                    </a:lnTo>
                    <a:lnTo>
                      <a:pt x="355" y="82"/>
                    </a:lnTo>
                    <a:lnTo>
                      <a:pt x="393" y="82"/>
                    </a:lnTo>
                    <a:lnTo>
                      <a:pt x="441" y="66"/>
                    </a:lnTo>
                    <a:lnTo>
                      <a:pt x="498" y="55"/>
                    </a:lnTo>
                    <a:lnTo>
                      <a:pt x="526" y="55"/>
                    </a:lnTo>
                    <a:lnTo>
                      <a:pt x="563" y="31"/>
                    </a:lnTo>
                    <a:lnTo>
                      <a:pt x="592" y="31"/>
                    </a:lnTo>
                    <a:lnTo>
                      <a:pt x="616" y="13"/>
                    </a:lnTo>
                    <a:lnTo>
                      <a:pt x="664" y="13"/>
                    </a:lnTo>
                    <a:lnTo>
                      <a:pt x="696" y="0"/>
                    </a:lnTo>
                    <a:lnTo>
                      <a:pt x="693" y="7"/>
                    </a:lnTo>
                    <a:close/>
                  </a:path>
                </a:pathLst>
              </a:custGeom>
              <a:solidFill>
                <a:srgbClr val="E6E6E6"/>
              </a:solidFill>
              <a:ln w="3175">
                <a:solidFill>
                  <a:srgbClr val="000000"/>
                </a:solidFill>
                <a:prstDash val="solid"/>
                <a:round/>
                <a:headEnd/>
                <a:tailEnd/>
              </a:ln>
            </p:spPr>
            <p:txBody>
              <a:bodyPr/>
              <a:lstStyle/>
              <a:p>
                <a:endParaRPr lang="zh-CN" altLang="en-US"/>
              </a:p>
            </p:txBody>
          </p:sp>
          <p:sp>
            <p:nvSpPr>
              <p:cNvPr id="145559" name="Freeform 334"/>
              <p:cNvSpPr>
                <a:spLocks/>
              </p:cNvSpPr>
              <p:nvPr/>
            </p:nvSpPr>
            <p:spPr bwMode="auto">
              <a:xfrm>
                <a:off x="2300" y="1570"/>
                <a:ext cx="365" cy="71"/>
              </a:xfrm>
              <a:custGeom>
                <a:avLst/>
                <a:gdLst>
                  <a:gd name="T0" fmla="*/ 122 w 526"/>
                  <a:gd name="T1" fmla="*/ 0 h 143"/>
                  <a:gd name="T2" fmla="*/ 112 w 526"/>
                  <a:gd name="T3" fmla="*/ 0 h 143"/>
                  <a:gd name="T4" fmla="*/ 100 w 526"/>
                  <a:gd name="T5" fmla="*/ 1 h 143"/>
                  <a:gd name="T6" fmla="*/ 85 w 526"/>
                  <a:gd name="T7" fmla="*/ 2 h 143"/>
                  <a:gd name="T8" fmla="*/ 73 w 526"/>
                  <a:gd name="T9" fmla="*/ 3 h 143"/>
                  <a:gd name="T10" fmla="*/ 58 w 526"/>
                  <a:gd name="T11" fmla="*/ 4 h 143"/>
                  <a:gd name="T12" fmla="*/ 34 w 526"/>
                  <a:gd name="T13" fmla="*/ 5 h 143"/>
                  <a:gd name="T14" fmla="*/ 13 w 526"/>
                  <a:gd name="T15" fmla="*/ 7 h 143"/>
                  <a:gd name="T16" fmla="*/ 0 w 526"/>
                  <a:gd name="T17" fmla="*/ 7 h 143"/>
                  <a:gd name="T18" fmla="*/ 4 w 526"/>
                  <a:gd name="T19" fmla="*/ 8 h 143"/>
                  <a:gd name="T20" fmla="*/ 5 w 526"/>
                  <a:gd name="T21" fmla="*/ 8 h 143"/>
                  <a:gd name="T22" fmla="*/ 27 w 526"/>
                  <a:gd name="T23" fmla="*/ 7 h 143"/>
                  <a:gd name="T24" fmla="*/ 50 w 526"/>
                  <a:gd name="T25" fmla="*/ 5 h 143"/>
                  <a:gd name="T26" fmla="*/ 65 w 526"/>
                  <a:gd name="T27" fmla="*/ 4 h 143"/>
                  <a:gd name="T28" fmla="*/ 88 w 526"/>
                  <a:gd name="T29" fmla="*/ 4 h 143"/>
                  <a:gd name="T30" fmla="*/ 96 w 526"/>
                  <a:gd name="T31" fmla="*/ 3 h 143"/>
                  <a:gd name="T32" fmla="*/ 119 w 526"/>
                  <a:gd name="T33" fmla="*/ 0 h 143"/>
                  <a:gd name="T34" fmla="*/ 122 w 526"/>
                  <a:gd name="T35" fmla="*/ 0 h 1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26" h="143">
                    <a:moveTo>
                      <a:pt x="526" y="0"/>
                    </a:moveTo>
                    <a:lnTo>
                      <a:pt x="483" y="11"/>
                    </a:lnTo>
                    <a:lnTo>
                      <a:pt x="433" y="23"/>
                    </a:lnTo>
                    <a:lnTo>
                      <a:pt x="366" y="46"/>
                    </a:lnTo>
                    <a:lnTo>
                      <a:pt x="313" y="56"/>
                    </a:lnTo>
                    <a:lnTo>
                      <a:pt x="250" y="66"/>
                    </a:lnTo>
                    <a:lnTo>
                      <a:pt x="145" y="82"/>
                    </a:lnTo>
                    <a:lnTo>
                      <a:pt x="56" y="117"/>
                    </a:lnTo>
                    <a:lnTo>
                      <a:pt x="0" y="123"/>
                    </a:lnTo>
                    <a:lnTo>
                      <a:pt x="16" y="137"/>
                    </a:lnTo>
                    <a:lnTo>
                      <a:pt x="22" y="143"/>
                    </a:lnTo>
                    <a:lnTo>
                      <a:pt x="115" y="123"/>
                    </a:lnTo>
                    <a:lnTo>
                      <a:pt x="216" y="94"/>
                    </a:lnTo>
                    <a:lnTo>
                      <a:pt x="283" y="75"/>
                    </a:lnTo>
                    <a:lnTo>
                      <a:pt x="380" y="64"/>
                    </a:lnTo>
                    <a:lnTo>
                      <a:pt x="415" y="62"/>
                    </a:lnTo>
                    <a:lnTo>
                      <a:pt x="514" y="15"/>
                    </a:lnTo>
                    <a:lnTo>
                      <a:pt x="526" y="0"/>
                    </a:lnTo>
                    <a:close/>
                  </a:path>
                </a:pathLst>
              </a:custGeom>
              <a:solidFill>
                <a:srgbClr val="F0F0F0"/>
              </a:solidFill>
              <a:ln w="3175">
                <a:solidFill>
                  <a:srgbClr val="000000"/>
                </a:solidFill>
                <a:prstDash val="solid"/>
                <a:round/>
                <a:headEnd/>
                <a:tailEnd/>
              </a:ln>
            </p:spPr>
            <p:txBody>
              <a:bodyPr/>
              <a:lstStyle/>
              <a:p>
                <a:endParaRPr lang="zh-CN" altLang="en-US"/>
              </a:p>
            </p:txBody>
          </p:sp>
          <p:sp>
            <p:nvSpPr>
              <p:cNvPr id="145560" name="Freeform 335"/>
              <p:cNvSpPr>
                <a:spLocks/>
              </p:cNvSpPr>
              <p:nvPr/>
            </p:nvSpPr>
            <p:spPr bwMode="auto">
              <a:xfrm>
                <a:off x="2300" y="1602"/>
                <a:ext cx="373" cy="124"/>
              </a:xfrm>
              <a:custGeom>
                <a:avLst/>
                <a:gdLst>
                  <a:gd name="T0" fmla="*/ 104 w 538"/>
                  <a:gd name="T1" fmla="*/ 0 h 249"/>
                  <a:gd name="T2" fmla="*/ 112 w 538"/>
                  <a:gd name="T3" fmla="*/ 1 h 249"/>
                  <a:gd name="T4" fmla="*/ 116 w 538"/>
                  <a:gd name="T5" fmla="*/ 3 h 249"/>
                  <a:gd name="T6" fmla="*/ 125 w 538"/>
                  <a:gd name="T7" fmla="*/ 4 h 249"/>
                  <a:gd name="T8" fmla="*/ 72 w 538"/>
                  <a:gd name="T9" fmla="*/ 11 h 249"/>
                  <a:gd name="T10" fmla="*/ 53 w 538"/>
                  <a:gd name="T11" fmla="*/ 13 h 249"/>
                  <a:gd name="T12" fmla="*/ 34 w 538"/>
                  <a:gd name="T13" fmla="*/ 14 h 249"/>
                  <a:gd name="T14" fmla="*/ 22 w 538"/>
                  <a:gd name="T15" fmla="*/ 15 h 249"/>
                  <a:gd name="T16" fmla="*/ 18 w 538"/>
                  <a:gd name="T17" fmla="*/ 15 h 249"/>
                  <a:gd name="T18" fmla="*/ 14 w 538"/>
                  <a:gd name="T19" fmla="*/ 13 h 249"/>
                  <a:gd name="T20" fmla="*/ 5 w 538"/>
                  <a:gd name="T21" fmla="*/ 10 h 249"/>
                  <a:gd name="T22" fmla="*/ 0 w 538"/>
                  <a:gd name="T23" fmla="*/ 9 h 249"/>
                  <a:gd name="T24" fmla="*/ 0 w 538"/>
                  <a:gd name="T25" fmla="*/ 8 h 249"/>
                  <a:gd name="T26" fmla="*/ 26 w 538"/>
                  <a:gd name="T27" fmla="*/ 6 h 249"/>
                  <a:gd name="T28" fmla="*/ 49 w 538"/>
                  <a:gd name="T29" fmla="*/ 4 h 249"/>
                  <a:gd name="T30" fmla="*/ 74 w 538"/>
                  <a:gd name="T31" fmla="*/ 4 h 249"/>
                  <a:gd name="T32" fmla="*/ 85 w 538"/>
                  <a:gd name="T33" fmla="*/ 3 h 249"/>
                  <a:gd name="T34" fmla="*/ 89 w 538"/>
                  <a:gd name="T35" fmla="*/ 2 h 249"/>
                  <a:gd name="T36" fmla="*/ 100 w 538"/>
                  <a:gd name="T37" fmla="*/ 0 h 249"/>
                  <a:gd name="T38" fmla="*/ 105 w 538"/>
                  <a:gd name="T39" fmla="*/ 0 h 249"/>
                  <a:gd name="T40" fmla="*/ 104 w 538"/>
                  <a:gd name="T41" fmla="*/ 0 h 2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8" h="249">
                    <a:moveTo>
                      <a:pt x="448" y="0"/>
                    </a:moveTo>
                    <a:lnTo>
                      <a:pt x="482" y="22"/>
                    </a:lnTo>
                    <a:lnTo>
                      <a:pt x="505" y="52"/>
                    </a:lnTo>
                    <a:lnTo>
                      <a:pt x="538" y="75"/>
                    </a:lnTo>
                    <a:lnTo>
                      <a:pt x="311" y="176"/>
                    </a:lnTo>
                    <a:lnTo>
                      <a:pt x="226" y="209"/>
                    </a:lnTo>
                    <a:lnTo>
                      <a:pt x="149" y="225"/>
                    </a:lnTo>
                    <a:lnTo>
                      <a:pt x="95" y="244"/>
                    </a:lnTo>
                    <a:lnTo>
                      <a:pt x="80" y="249"/>
                    </a:lnTo>
                    <a:lnTo>
                      <a:pt x="61" y="215"/>
                    </a:lnTo>
                    <a:lnTo>
                      <a:pt x="22" y="165"/>
                    </a:lnTo>
                    <a:lnTo>
                      <a:pt x="0" y="149"/>
                    </a:lnTo>
                    <a:lnTo>
                      <a:pt x="0" y="130"/>
                    </a:lnTo>
                    <a:lnTo>
                      <a:pt x="116" y="105"/>
                    </a:lnTo>
                    <a:lnTo>
                      <a:pt x="211" y="78"/>
                    </a:lnTo>
                    <a:lnTo>
                      <a:pt x="322" y="69"/>
                    </a:lnTo>
                    <a:lnTo>
                      <a:pt x="370" y="48"/>
                    </a:lnTo>
                    <a:lnTo>
                      <a:pt x="387" y="39"/>
                    </a:lnTo>
                    <a:lnTo>
                      <a:pt x="432" y="11"/>
                    </a:lnTo>
                    <a:lnTo>
                      <a:pt x="454" y="5"/>
                    </a:lnTo>
                    <a:lnTo>
                      <a:pt x="448" y="0"/>
                    </a:lnTo>
                    <a:close/>
                  </a:path>
                </a:pathLst>
              </a:custGeom>
              <a:solidFill>
                <a:srgbClr val="E6E6E6"/>
              </a:solidFill>
              <a:ln w="3175">
                <a:solidFill>
                  <a:srgbClr val="000000"/>
                </a:solidFill>
                <a:prstDash val="solid"/>
                <a:round/>
                <a:headEnd/>
                <a:tailEnd/>
              </a:ln>
            </p:spPr>
            <p:txBody>
              <a:bodyPr/>
              <a:lstStyle/>
              <a:p>
                <a:endParaRPr lang="zh-CN" altLang="en-US"/>
              </a:p>
            </p:txBody>
          </p:sp>
          <p:sp>
            <p:nvSpPr>
              <p:cNvPr id="145561" name="Freeform 336"/>
              <p:cNvSpPr>
                <a:spLocks/>
              </p:cNvSpPr>
              <p:nvPr/>
            </p:nvSpPr>
            <p:spPr bwMode="auto">
              <a:xfrm>
                <a:off x="1872" y="1526"/>
                <a:ext cx="66" cy="6"/>
              </a:xfrm>
              <a:custGeom>
                <a:avLst/>
                <a:gdLst>
                  <a:gd name="T0" fmla="*/ 22 w 95"/>
                  <a:gd name="T1" fmla="*/ 0 h 8"/>
                  <a:gd name="T2" fmla="*/ 15 w 95"/>
                  <a:gd name="T3" fmla="*/ 0 h 8"/>
                  <a:gd name="T4" fmla="*/ 6 w 95"/>
                  <a:gd name="T5" fmla="*/ 3 h 8"/>
                  <a:gd name="T6" fmla="*/ 0 w 95"/>
                  <a:gd name="T7" fmla="*/ 2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5" h="8">
                    <a:moveTo>
                      <a:pt x="95" y="0"/>
                    </a:moveTo>
                    <a:lnTo>
                      <a:pt x="66" y="0"/>
                    </a:lnTo>
                    <a:lnTo>
                      <a:pt x="25" y="8"/>
                    </a:lnTo>
                    <a:lnTo>
                      <a:pt x="0" y="4"/>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562" name="Freeform 337"/>
              <p:cNvSpPr>
                <a:spLocks/>
              </p:cNvSpPr>
              <p:nvPr/>
            </p:nvSpPr>
            <p:spPr bwMode="auto">
              <a:xfrm>
                <a:off x="2648" y="1479"/>
                <a:ext cx="117" cy="56"/>
              </a:xfrm>
              <a:custGeom>
                <a:avLst/>
                <a:gdLst>
                  <a:gd name="T0" fmla="*/ 11 w 169"/>
                  <a:gd name="T1" fmla="*/ 0 h 111"/>
                  <a:gd name="T2" fmla="*/ 7 w 169"/>
                  <a:gd name="T3" fmla="*/ 0 h 111"/>
                  <a:gd name="T4" fmla="*/ 2 w 169"/>
                  <a:gd name="T5" fmla="*/ 1 h 111"/>
                  <a:gd name="T6" fmla="*/ 0 w 169"/>
                  <a:gd name="T7" fmla="*/ 2 h 111"/>
                  <a:gd name="T8" fmla="*/ 1 w 169"/>
                  <a:gd name="T9" fmla="*/ 3 h 111"/>
                  <a:gd name="T10" fmla="*/ 7 w 169"/>
                  <a:gd name="T11" fmla="*/ 6 h 111"/>
                  <a:gd name="T12" fmla="*/ 37 w 169"/>
                  <a:gd name="T13" fmla="*/ 7 h 111"/>
                  <a:gd name="T14" fmla="*/ 39 w 169"/>
                  <a:gd name="T15" fmla="*/ 6 h 111"/>
                  <a:gd name="T16" fmla="*/ 11 w 169"/>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9" h="111">
                    <a:moveTo>
                      <a:pt x="47" y="0"/>
                    </a:moveTo>
                    <a:lnTo>
                      <a:pt x="29" y="0"/>
                    </a:lnTo>
                    <a:lnTo>
                      <a:pt x="8" y="6"/>
                    </a:lnTo>
                    <a:lnTo>
                      <a:pt x="0" y="24"/>
                    </a:lnTo>
                    <a:lnTo>
                      <a:pt x="5" y="37"/>
                    </a:lnTo>
                    <a:lnTo>
                      <a:pt x="32" y="82"/>
                    </a:lnTo>
                    <a:lnTo>
                      <a:pt x="160" y="111"/>
                    </a:lnTo>
                    <a:lnTo>
                      <a:pt x="169" y="83"/>
                    </a:lnTo>
                    <a:lnTo>
                      <a:pt x="47" y="0"/>
                    </a:lnTo>
                    <a:close/>
                  </a:path>
                </a:pathLst>
              </a:custGeom>
              <a:solidFill>
                <a:srgbClr val="F0F0F0"/>
              </a:solidFill>
              <a:ln w="3175">
                <a:solidFill>
                  <a:srgbClr val="000000"/>
                </a:solidFill>
                <a:prstDash val="solid"/>
                <a:round/>
                <a:headEnd/>
                <a:tailEnd/>
              </a:ln>
            </p:spPr>
            <p:txBody>
              <a:bodyPr/>
              <a:lstStyle/>
              <a:p>
                <a:endParaRPr lang="zh-CN" altLang="en-US"/>
              </a:p>
            </p:txBody>
          </p:sp>
          <p:sp>
            <p:nvSpPr>
              <p:cNvPr id="145563" name="Freeform 338"/>
              <p:cNvSpPr>
                <a:spLocks/>
              </p:cNvSpPr>
              <p:nvPr/>
            </p:nvSpPr>
            <p:spPr bwMode="auto">
              <a:xfrm>
                <a:off x="2644" y="1494"/>
                <a:ext cx="112" cy="53"/>
              </a:xfrm>
              <a:custGeom>
                <a:avLst/>
                <a:gdLst>
                  <a:gd name="T0" fmla="*/ 6 w 158"/>
                  <a:gd name="T1" fmla="*/ 0 h 113"/>
                  <a:gd name="T2" fmla="*/ 0 w 158"/>
                  <a:gd name="T3" fmla="*/ 0 h 113"/>
                  <a:gd name="T4" fmla="*/ 0 w 158"/>
                  <a:gd name="T5" fmla="*/ 1 h 113"/>
                  <a:gd name="T6" fmla="*/ 6 w 158"/>
                  <a:gd name="T7" fmla="*/ 3 h 113"/>
                  <a:gd name="T8" fmla="*/ 30 w 158"/>
                  <a:gd name="T9" fmla="*/ 6 h 113"/>
                  <a:gd name="T10" fmla="*/ 40 w 158"/>
                  <a:gd name="T11" fmla="*/ 4 h 113"/>
                  <a:gd name="T12" fmla="*/ 20 w 158"/>
                  <a:gd name="T13" fmla="*/ 3 h 113"/>
                  <a:gd name="T14" fmla="*/ 6 w 158"/>
                  <a:gd name="T15" fmla="*/ 0 h 11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8" h="113">
                    <a:moveTo>
                      <a:pt x="24" y="9"/>
                    </a:moveTo>
                    <a:lnTo>
                      <a:pt x="0" y="0"/>
                    </a:lnTo>
                    <a:lnTo>
                      <a:pt x="0" y="25"/>
                    </a:lnTo>
                    <a:lnTo>
                      <a:pt x="21" y="56"/>
                    </a:lnTo>
                    <a:lnTo>
                      <a:pt x="118" y="113"/>
                    </a:lnTo>
                    <a:lnTo>
                      <a:pt x="158" y="86"/>
                    </a:lnTo>
                    <a:lnTo>
                      <a:pt x="77" y="61"/>
                    </a:lnTo>
                    <a:lnTo>
                      <a:pt x="24" y="9"/>
                    </a:lnTo>
                    <a:close/>
                  </a:path>
                </a:pathLst>
              </a:custGeom>
              <a:solidFill>
                <a:srgbClr val="D2D2D2"/>
              </a:solidFill>
              <a:ln w="3175">
                <a:solidFill>
                  <a:srgbClr val="000000"/>
                </a:solidFill>
                <a:prstDash val="solid"/>
                <a:round/>
                <a:headEnd/>
                <a:tailEnd/>
              </a:ln>
            </p:spPr>
            <p:txBody>
              <a:bodyPr/>
              <a:lstStyle/>
              <a:p>
                <a:endParaRPr lang="zh-CN" altLang="en-US"/>
              </a:p>
            </p:txBody>
          </p:sp>
          <p:sp>
            <p:nvSpPr>
              <p:cNvPr id="145564" name="Freeform 339"/>
              <p:cNvSpPr>
                <a:spLocks/>
              </p:cNvSpPr>
              <p:nvPr/>
            </p:nvSpPr>
            <p:spPr bwMode="auto">
              <a:xfrm>
                <a:off x="2594" y="1462"/>
                <a:ext cx="63" cy="17"/>
              </a:xfrm>
              <a:custGeom>
                <a:avLst/>
                <a:gdLst>
                  <a:gd name="T0" fmla="*/ 25 w 86"/>
                  <a:gd name="T1" fmla="*/ 2 h 36"/>
                  <a:gd name="T2" fmla="*/ 21 w 86"/>
                  <a:gd name="T3" fmla="*/ 0 h 36"/>
                  <a:gd name="T4" fmla="*/ 17 w 86"/>
                  <a:gd name="T5" fmla="*/ 0 h 36"/>
                  <a:gd name="T6" fmla="*/ 10 w 86"/>
                  <a:gd name="T7" fmla="*/ 0 h 36"/>
                  <a:gd name="T8" fmla="*/ 7 w 86"/>
                  <a:gd name="T9" fmla="*/ 0 h 36"/>
                  <a:gd name="T10" fmla="*/ 2 w 86"/>
                  <a:gd name="T11" fmla="*/ 0 h 36"/>
                  <a:gd name="T12" fmla="*/ 0 w 86"/>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 h="36">
                    <a:moveTo>
                      <a:pt x="86" y="36"/>
                    </a:moveTo>
                    <a:lnTo>
                      <a:pt x="72" y="12"/>
                    </a:lnTo>
                    <a:lnTo>
                      <a:pt x="57" y="12"/>
                    </a:lnTo>
                    <a:lnTo>
                      <a:pt x="34" y="0"/>
                    </a:lnTo>
                    <a:lnTo>
                      <a:pt x="24" y="0"/>
                    </a:lnTo>
                    <a:lnTo>
                      <a:pt x="7" y="0"/>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565" name="Freeform 340"/>
              <p:cNvSpPr>
                <a:spLocks/>
              </p:cNvSpPr>
              <p:nvPr/>
            </p:nvSpPr>
            <p:spPr bwMode="auto">
              <a:xfrm>
                <a:off x="2731" y="1183"/>
                <a:ext cx="229" cy="311"/>
              </a:xfrm>
              <a:custGeom>
                <a:avLst/>
                <a:gdLst>
                  <a:gd name="T0" fmla="*/ 46 w 329"/>
                  <a:gd name="T1" fmla="*/ 0 h 634"/>
                  <a:gd name="T2" fmla="*/ 40 w 329"/>
                  <a:gd name="T3" fmla="*/ 0 h 634"/>
                  <a:gd name="T4" fmla="*/ 36 w 329"/>
                  <a:gd name="T5" fmla="*/ 0 h 634"/>
                  <a:gd name="T6" fmla="*/ 31 w 329"/>
                  <a:gd name="T7" fmla="*/ 0 h 634"/>
                  <a:gd name="T8" fmla="*/ 13 w 329"/>
                  <a:gd name="T9" fmla="*/ 3 h 634"/>
                  <a:gd name="T10" fmla="*/ 5 w 329"/>
                  <a:gd name="T11" fmla="*/ 6 h 634"/>
                  <a:gd name="T12" fmla="*/ 0 w 329"/>
                  <a:gd name="T13" fmla="*/ 10 h 634"/>
                  <a:gd name="T14" fmla="*/ 1 w 329"/>
                  <a:gd name="T15" fmla="*/ 12 h 634"/>
                  <a:gd name="T16" fmla="*/ 5 w 329"/>
                  <a:gd name="T17" fmla="*/ 13 h 634"/>
                  <a:gd name="T18" fmla="*/ 4 w 329"/>
                  <a:gd name="T19" fmla="*/ 14 h 634"/>
                  <a:gd name="T20" fmla="*/ 4 w 329"/>
                  <a:gd name="T21" fmla="*/ 15 h 634"/>
                  <a:gd name="T22" fmla="*/ 5 w 329"/>
                  <a:gd name="T23" fmla="*/ 16 h 634"/>
                  <a:gd name="T24" fmla="*/ 9 w 329"/>
                  <a:gd name="T25" fmla="*/ 16 h 634"/>
                  <a:gd name="T26" fmla="*/ 13 w 329"/>
                  <a:gd name="T27" fmla="*/ 17 h 634"/>
                  <a:gd name="T28" fmla="*/ 13 w 329"/>
                  <a:gd name="T29" fmla="*/ 19 h 634"/>
                  <a:gd name="T30" fmla="*/ 15 w 329"/>
                  <a:gd name="T31" fmla="*/ 21 h 634"/>
                  <a:gd name="T32" fmla="*/ 19 w 329"/>
                  <a:gd name="T33" fmla="*/ 23 h 634"/>
                  <a:gd name="T34" fmla="*/ 25 w 329"/>
                  <a:gd name="T35" fmla="*/ 24 h 634"/>
                  <a:gd name="T36" fmla="*/ 31 w 329"/>
                  <a:gd name="T37" fmla="*/ 24 h 634"/>
                  <a:gd name="T38" fmla="*/ 31 w 329"/>
                  <a:gd name="T39" fmla="*/ 26 h 634"/>
                  <a:gd name="T40" fmla="*/ 31 w 329"/>
                  <a:gd name="T41" fmla="*/ 27 h 634"/>
                  <a:gd name="T42" fmla="*/ 34 w 329"/>
                  <a:gd name="T43" fmla="*/ 28 h 634"/>
                  <a:gd name="T44" fmla="*/ 32 w 329"/>
                  <a:gd name="T45" fmla="*/ 29 h 634"/>
                  <a:gd name="T46" fmla="*/ 32 w 329"/>
                  <a:gd name="T47" fmla="*/ 31 h 634"/>
                  <a:gd name="T48" fmla="*/ 32 w 329"/>
                  <a:gd name="T49" fmla="*/ 32 h 634"/>
                  <a:gd name="T50" fmla="*/ 31 w 329"/>
                  <a:gd name="T51" fmla="*/ 33 h 634"/>
                  <a:gd name="T52" fmla="*/ 34 w 329"/>
                  <a:gd name="T53" fmla="*/ 37 h 634"/>
                  <a:gd name="T54" fmla="*/ 42 w 329"/>
                  <a:gd name="T55" fmla="*/ 34 h 634"/>
                  <a:gd name="T56" fmla="*/ 49 w 329"/>
                  <a:gd name="T57" fmla="*/ 32 h 634"/>
                  <a:gd name="T58" fmla="*/ 54 w 329"/>
                  <a:gd name="T59" fmla="*/ 29 h 634"/>
                  <a:gd name="T60" fmla="*/ 55 w 329"/>
                  <a:gd name="T61" fmla="*/ 27 h 634"/>
                  <a:gd name="T62" fmla="*/ 54 w 329"/>
                  <a:gd name="T63" fmla="*/ 26 h 634"/>
                  <a:gd name="T64" fmla="*/ 54 w 329"/>
                  <a:gd name="T65" fmla="*/ 25 h 634"/>
                  <a:gd name="T66" fmla="*/ 56 w 329"/>
                  <a:gd name="T67" fmla="*/ 24 h 634"/>
                  <a:gd name="T68" fmla="*/ 65 w 329"/>
                  <a:gd name="T69" fmla="*/ 23 h 634"/>
                  <a:gd name="T70" fmla="*/ 70 w 329"/>
                  <a:gd name="T71" fmla="*/ 21 h 634"/>
                  <a:gd name="T72" fmla="*/ 77 w 329"/>
                  <a:gd name="T73" fmla="*/ 15 h 634"/>
                  <a:gd name="T74" fmla="*/ 73 w 329"/>
                  <a:gd name="T75" fmla="*/ 13 h 634"/>
                  <a:gd name="T76" fmla="*/ 66 w 329"/>
                  <a:gd name="T77" fmla="*/ 11 h 634"/>
                  <a:gd name="T78" fmla="*/ 66 w 329"/>
                  <a:gd name="T79" fmla="*/ 9 h 634"/>
                  <a:gd name="T80" fmla="*/ 68 w 329"/>
                  <a:gd name="T81" fmla="*/ 7 h 634"/>
                  <a:gd name="T82" fmla="*/ 67 w 329"/>
                  <a:gd name="T83" fmla="*/ 6 h 634"/>
                  <a:gd name="T84" fmla="*/ 66 w 329"/>
                  <a:gd name="T85" fmla="*/ 4 h 634"/>
                  <a:gd name="T86" fmla="*/ 65 w 329"/>
                  <a:gd name="T87" fmla="*/ 2 h 634"/>
                  <a:gd name="T88" fmla="*/ 54 w 329"/>
                  <a:gd name="T89" fmla="*/ 1 h 634"/>
                  <a:gd name="T90" fmla="*/ 49 w 329"/>
                  <a:gd name="T91" fmla="*/ 0 h 634"/>
                  <a:gd name="T92" fmla="*/ 46 w 329"/>
                  <a:gd name="T93" fmla="*/ 0 h 63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29" h="634">
                    <a:moveTo>
                      <a:pt x="197" y="1"/>
                    </a:moveTo>
                    <a:lnTo>
                      <a:pt x="174" y="1"/>
                    </a:lnTo>
                    <a:lnTo>
                      <a:pt x="154" y="1"/>
                    </a:lnTo>
                    <a:lnTo>
                      <a:pt x="135" y="4"/>
                    </a:lnTo>
                    <a:lnTo>
                      <a:pt x="57" y="48"/>
                    </a:lnTo>
                    <a:lnTo>
                      <a:pt x="21" y="110"/>
                    </a:lnTo>
                    <a:lnTo>
                      <a:pt x="0" y="167"/>
                    </a:lnTo>
                    <a:lnTo>
                      <a:pt x="4" y="198"/>
                    </a:lnTo>
                    <a:lnTo>
                      <a:pt x="21" y="226"/>
                    </a:lnTo>
                    <a:lnTo>
                      <a:pt x="17" y="236"/>
                    </a:lnTo>
                    <a:lnTo>
                      <a:pt x="17" y="252"/>
                    </a:lnTo>
                    <a:lnTo>
                      <a:pt x="21" y="282"/>
                    </a:lnTo>
                    <a:lnTo>
                      <a:pt x="40" y="283"/>
                    </a:lnTo>
                    <a:lnTo>
                      <a:pt x="55" y="292"/>
                    </a:lnTo>
                    <a:lnTo>
                      <a:pt x="53" y="329"/>
                    </a:lnTo>
                    <a:lnTo>
                      <a:pt x="65" y="358"/>
                    </a:lnTo>
                    <a:lnTo>
                      <a:pt x="80" y="387"/>
                    </a:lnTo>
                    <a:lnTo>
                      <a:pt x="107" y="410"/>
                    </a:lnTo>
                    <a:lnTo>
                      <a:pt x="131" y="416"/>
                    </a:lnTo>
                    <a:lnTo>
                      <a:pt x="132" y="446"/>
                    </a:lnTo>
                    <a:lnTo>
                      <a:pt x="134" y="472"/>
                    </a:lnTo>
                    <a:lnTo>
                      <a:pt x="145" y="484"/>
                    </a:lnTo>
                    <a:lnTo>
                      <a:pt x="136" y="509"/>
                    </a:lnTo>
                    <a:lnTo>
                      <a:pt x="136" y="536"/>
                    </a:lnTo>
                    <a:lnTo>
                      <a:pt x="136" y="556"/>
                    </a:lnTo>
                    <a:lnTo>
                      <a:pt x="135" y="578"/>
                    </a:lnTo>
                    <a:lnTo>
                      <a:pt x="143" y="634"/>
                    </a:lnTo>
                    <a:lnTo>
                      <a:pt x="177" y="596"/>
                    </a:lnTo>
                    <a:lnTo>
                      <a:pt x="206" y="549"/>
                    </a:lnTo>
                    <a:lnTo>
                      <a:pt x="231" y="498"/>
                    </a:lnTo>
                    <a:lnTo>
                      <a:pt x="233" y="480"/>
                    </a:lnTo>
                    <a:lnTo>
                      <a:pt x="232" y="456"/>
                    </a:lnTo>
                    <a:lnTo>
                      <a:pt x="232" y="433"/>
                    </a:lnTo>
                    <a:lnTo>
                      <a:pt x="237" y="413"/>
                    </a:lnTo>
                    <a:lnTo>
                      <a:pt x="279" y="394"/>
                    </a:lnTo>
                    <a:lnTo>
                      <a:pt x="296" y="362"/>
                    </a:lnTo>
                    <a:lnTo>
                      <a:pt x="329" y="259"/>
                    </a:lnTo>
                    <a:lnTo>
                      <a:pt x="312" y="235"/>
                    </a:lnTo>
                    <a:lnTo>
                      <a:pt x="281" y="190"/>
                    </a:lnTo>
                    <a:lnTo>
                      <a:pt x="282" y="162"/>
                    </a:lnTo>
                    <a:lnTo>
                      <a:pt x="286" y="122"/>
                    </a:lnTo>
                    <a:lnTo>
                      <a:pt x="285" y="99"/>
                    </a:lnTo>
                    <a:lnTo>
                      <a:pt x="282" y="77"/>
                    </a:lnTo>
                    <a:lnTo>
                      <a:pt x="275" y="38"/>
                    </a:lnTo>
                    <a:lnTo>
                      <a:pt x="231" y="19"/>
                    </a:lnTo>
                    <a:lnTo>
                      <a:pt x="205" y="0"/>
                    </a:lnTo>
                    <a:lnTo>
                      <a:pt x="197" y="1"/>
                    </a:lnTo>
                    <a:close/>
                  </a:path>
                </a:pathLst>
              </a:custGeom>
              <a:solidFill>
                <a:srgbClr val="B35800"/>
              </a:solidFill>
              <a:ln w="3175">
                <a:solidFill>
                  <a:srgbClr val="000000"/>
                </a:solidFill>
                <a:prstDash val="solid"/>
                <a:round/>
                <a:headEnd/>
                <a:tailEnd/>
              </a:ln>
            </p:spPr>
            <p:txBody>
              <a:bodyPr/>
              <a:lstStyle/>
              <a:p>
                <a:endParaRPr lang="zh-CN" altLang="en-US"/>
              </a:p>
            </p:txBody>
          </p:sp>
          <p:sp>
            <p:nvSpPr>
              <p:cNvPr id="145566" name="Freeform 341"/>
              <p:cNvSpPr>
                <a:spLocks/>
              </p:cNvSpPr>
              <p:nvPr/>
            </p:nvSpPr>
            <p:spPr bwMode="auto">
              <a:xfrm>
                <a:off x="2615" y="1421"/>
                <a:ext cx="507" cy="363"/>
              </a:xfrm>
              <a:custGeom>
                <a:avLst/>
                <a:gdLst>
                  <a:gd name="T0" fmla="*/ 42 w 734"/>
                  <a:gd name="T1" fmla="*/ 1 h 744"/>
                  <a:gd name="T2" fmla="*/ 26 w 734"/>
                  <a:gd name="T3" fmla="*/ 3 h 744"/>
                  <a:gd name="T4" fmla="*/ 11 w 734"/>
                  <a:gd name="T5" fmla="*/ 5 h 744"/>
                  <a:gd name="T6" fmla="*/ 8 w 734"/>
                  <a:gd name="T7" fmla="*/ 12 h 744"/>
                  <a:gd name="T8" fmla="*/ 8 w 734"/>
                  <a:gd name="T9" fmla="*/ 14 h 744"/>
                  <a:gd name="T10" fmla="*/ 6 w 734"/>
                  <a:gd name="T11" fmla="*/ 20 h 744"/>
                  <a:gd name="T12" fmla="*/ 4 w 734"/>
                  <a:gd name="T13" fmla="*/ 27 h 744"/>
                  <a:gd name="T14" fmla="*/ 5 w 734"/>
                  <a:gd name="T15" fmla="*/ 29 h 744"/>
                  <a:gd name="T16" fmla="*/ 0 w 734"/>
                  <a:gd name="T17" fmla="*/ 40 h 744"/>
                  <a:gd name="T18" fmla="*/ 6 w 734"/>
                  <a:gd name="T19" fmla="*/ 40 h 744"/>
                  <a:gd name="T20" fmla="*/ 15 w 734"/>
                  <a:gd name="T21" fmla="*/ 40 h 744"/>
                  <a:gd name="T22" fmla="*/ 18 w 734"/>
                  <a:gd name="T23" fmla="*/ 41 h 744"/>
                  <a:gd name="T24" fmla="*/ 21 w 734"/>
                  <a:gd name="T25" fmla="*/ 39 h 744"/>
                  <a:gd name="T26" fmla="*/ 42 w 734"/>
                  <a:gd name="T27" fmla="*/ 40 h 744"/>
                  <a:gd name="T28" fmla="*/ 65 w 734"/>
                  <a:gd name="T29" fmla="*/ 40 h 744"/>
                  <a:gd name="T30" fmla="*/ 99 w 734"/>
                  <a:gd name="T31" fmla="*/ 40 h 744"/>
                  <a:gd name="T32" fmla="*/ 111 w 734"/>
                  <a:gd name="T33" fmla="*/ 40 h 744"/>
                  <a:gd name="T34" fmla="*/ 153 w 734"/>
                  <a:gd name="T35" fmla="*/ 41 h 744"/>
                  <a:gd name="T36" fmla="*/ 147 w 734"/>
                  <a:gd name="T37" fmla="*/ 39 h 744"/>
                  <a:gd name="T38" fmla="*/ 158 w 734"/>
                  <a:gd name="T39" fmla="*/ 35 h 744"/>
                  <a:gd name="T40" fmla="*/ 167 w 734"/>
                  <a:gd name="T41" fmla="*/ 25 h 744"/>
                  <a:gd name="T42" fmla="*/ 166 w 734"/>
                  <a:gd name="T43" fmla="*/ 20 h 744"/>
                  <a:gd name="T44" fmla="*/ 166 w 734"/>
                  <a:gd name="T45" fmla="*/ 18 h 744"/>
                  <a:gd name="T46" fmla="*/ 164 w 734"/>
                  <a:gd name="T47" fmla="*/ 14 h 744"/>
                  <a:gd name="T48" fmla="*/ 161 w 734"/>
                  <a:gd name="T49" fmla="*/ 12 h 744"/>
                  <a:gd name="T50" fmla="*/ 161 w 734"/>
                  <a:gd name="T51" fmla="*/ 10 h 744"/>
                  <a:gd name="T52" fmla="*/ 153 w 734"/>
                  <a:gd name="T53" fmla="*/ 4 h 744"/>
                  <a:gd name="T54" fmla="*/ 130 w 734"/>
                  <a:gd name="T55" fmla="*/ 0 h 744"/>
                  <a:gd name="T56" fmla="*/ 109 w 734"/>
                  <a:gd name="T57" fmla="*/ 0 h 744"/>
                  <a:gd name="T58" fmla="*/ 101 w 734"/>
                  <a:gd name="T59" fmla="*/ 5 h 744"/>
                  <a:gd name="T60" fmla="*/ 82 w 734"/>
                  <a:gd name="T61" fmla="*/ 9 h 744"/>
                  <a:gd name="T62" fmla="*/ 61 w 734"/>
                  <a:gd name="T63" fmla="*/ 8 h 744"/>
                  <a:gd name="T64" fmla="*/ 55 w 734"/>
                  <a:gd name="T65" fmla="*/ 5 h 744"/>
                  <a:gd name="T66" fmla="*/ 52 w 734"/>
                  <a:gd name="T67" fmla="*/ 0 h 744"/>
                  <a:gd name="T68" fmla="*/ 50 w 734"/>
                  <a:gd name="T69" fmla="*/ 1 h 7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34" h="744">
                    <a:moveTo>
                      <a:pt x="221" y="24"/>
                    </a:moveTo>
                    <a:lnTo>
                      <a:pt x="184" y="30"/>
                    </a:lnTo>
                    <a:lnTo>
                      <a:pt x="147" y="53"/>
                    </a:lnTo>
                    <a:lnTo>
                      <a:pt x="116" y="56"/>
                    </a:lnTo>
                    <a:lnTo>
                      <a:pt x="84" y="67"/>
                    </a:lnTo>
                    <a:lnTo>
                      <a:pt x="48" y="98"/>
                    </a:lnTo>
                    <a:lnTo>
                      <a:pt x="43" y="156"/>
                    </a:lnTo>
                    <a:lnTo>
                      <a:pt x="34" y="209"/>
                    </a:lnTo>
                    <a:lnTo>
                      <a:pt x="34" y="232"/>
                    </a:lnTo>
                    <a:lnTo>
                      <a:pt x="34" y="251"/>
                    </a:lnTo>
                    <a:lnTo>
                      <a:pt x="32" y="275"/>
                    </a:lnTo>
                    <a:lnTo>
                      <a:pt x="27" y="349"/>
                    </a:lnTo>
                    <a:lnTo>
                      <a:pt x="20" y="423"/>
                    </a:lnTo>
                    <a:lnTo>
                      <a:pt x="17" y="471"/>
                    </a:lnTo>
                    <a:lnTo>
                      <a:pt x="17" y="490"/>
                    </a:lnTo>
                    <a:lnTo>
                      <a:pt x="20" y="504"/>
                    </a:lnTo>
                    <a:lnTo>
                      <a:pt x="11" y="605"/>
                    </a:lnTo>
                    <a:lnTo>
                      <a:pt x="0" y="707"/>
                    </a:lnTo>
                    <a:lnTo>
                      <a:pt x="12" y="719"/>
                    </a:lnTo>
                    <a:lnTo>
                      <a:pt x="24" y="720"/>
                    </a:lnTo>
                    <a:lnTo>
                      <a:pt x="39" y="719"/>
                    </a:lnTo>
                    <a:lnTo>
                      <a:pt x="66" y="718"/>
                    </a:lnTo>
                    <a:lnTo>
                      <a:pt x="78" y="730"/>
                    </a:lnTo>
                    <a:lnTo>
                      <a:pt x="78" y="731"/>
                    </a:lnTo>
                    <a:lnTo>
                      <a:pt x="81" y="709"/>
                    </a:lnTo>
                    <a:lnTo>
                      <a:pt x="90" y="685"/>
                    </a:lnTo>
                    <a:lnTo>
                      <a:pt x="110" y="680"/>
                    </a:lnTo>
                    <a:lnTo>
                      <a:pt x="186" y="710"/>
                    </a:lnTo>
                    <a:lnTo>
                      <a:pt x="233" y="712"/>
                    </a:lnTo>
                    <a:lnTo>
                      <a:pt x="285" y="708"/>
                    </a:lnTo>
                    <a:lnTo>
                      <a:pt x="389" y="696"/>
                    </a:lnTo>
                    <a:lnTo>
                      <a:pt x="438" y="693"/>
                    </a:lnTo>
                    <a:lnTo>
                      <a:pt x="460" y="693"/>
                    </a:lnTo>
                    <a:lnTo>
                      <a:pt x="483" y="696"/>
                    </a:lnTo>
                    <a:lnTo>
                      <a:pt x="668" y="744"/>
                    </a:lnTo>
                    <a:lnTo>
                      <a:pt x="673" y="731"/>
                    </a:lnTo>
                    <a:lnTo>
                      <a:pt x="662" y="712"/>
                    </a:lnTo>
                    <a:lnTo>
                      <a:pt x="645" y="687"/>
                    </a:lnTo>
                    <a:lnTo>
                      <a:pt x="669" y="667"/>
                    </a:lnTo>
                    <a:lnTo>
                      <a:pt x="695" y="616"/>
                    </a:lnTo>
                    <a:lnTo>
                      <a:pt x="733" y="466"/>
                    </a:lnTo>
                    <a:lnTo>
                      <a:pt x="734" y="444"/>
                    </a:lnTo>
                    <a:lnTo>
                      <a:pt x="732" y="415"/>
                    </a:lnTo>
                    <a:lnTo>
                      <a:pt x="727" y="362"/>
                    </a:lnTo>
                    <a:lnTo>
                      <a:pt x="727" y="327"/>
                    </a:lnTo>
                    <a:lnTo>
                      <a:pt x="727" y="308"/>
                    </a:lnTo>
                    <a:lnTo>
                      <a:pt x="727" y="287"/>
                    </a:lnTo>
                    <a:lnTo>
                      <a:pt x="722" y="251"/>
                    </a:lnTo>
                    <a:lnTo>
                      <a:pt x="706" y="229"/>
                    </a:lnTo>
                    <a:lnTo>
                      <a:pt x="709" y="213"/>
                    </a:lnTo>
                    <a:lnTo>
                      <a:pt x="709" y="199"/>
                    </a:lnTo>
                    <a:lnTo>
                      <a:pt x="710" y="182"/>
                    </a:lnTo>
                    <a:lnTo>
                      <a:pt x="697" y="127"/>
                    </a:lnTo>
                    <a:lnTo>
                      <a:pt x="674" y="75"/>
                    </a:lnTo>
                    <a:lnTo>
                      <a:pt x="649" y="30"/>
                    </a:lnTo>
                    <a:lnTo>
                      <a:pt x="570" y="15"/>
                    </a:lnTo>
                    <a:lnTo>
                      <a:pt x="511" y="11"/>
                    </a:lnTo>
                    <a:lnTo>
                      <a:pt x="479" y="3"/>
                    </a:lnTo>
                    <a:lnTo>
                      <a:pt x="468" y="43"/>
                    </a:lnTo>
                    <a:lnTo>
                      <a:pt x="444" y="83"/>
                    </a:lnTo>
                    <a:lnTo>
                      <a:pt x="395" y="138"/>
                    </a:lnTo>
                    <a:lnTo>
                      <a:pt x="364" y="160"/>
                    </a:lnTo>
                    <a:lnTo>
                      <a:pt x="334" y="170"/>
                    </a:lnTo>
                    <a:lnTo>
                      <a:pt x="271" y="133"/>
                    </a:lnTo>
                    <a:lnTo>
                      <a:pt x="247" y="105"/>
                    </a:lnTo>
                    <a:lnTo>
                      <a:pt x="240" y="83"/>
                    </a:lnTo>
                    <a:lnTo>
                      <a:pt x="228" y="41"/>
                    </a:lnTo>
                    <a:lnTo>
                      <a:pt x="227" y="14"/>
                    </a:lnTo>
                    <a:lnTo>
                      <a:pt x="227" y="0"/>
                    </a:lnTo>
                    <a:lnTo>
                      <a:pt x="221" y="24"/>
                    </a:lnTo>
                    <a:close/>
                  </a:path>
                </a:pathLst>
              </a:custGeom>
              <a:solidFill>
                <a:srgbClr val="A1D2E3"/>
              </a:solidFill>
              <a:ln w="3175">
                <a:solidFill>
                  <a:srgbClr val="000000"/>
                </a:solidFill>
                <a:prstDash val="solid"/>
                <a:round/>
                <a:headEnd/>
                <a:tailEnd/>
              </a:ln>
            </p:spPr>
            <p:txBody>
              <a:bodyPr/>
              <a:lstStyle/>
              <a:p>
                <a:endParaRPr lang="zh-CN" altLang="en-US"/>
              </a:p>
            </p:txBody>
          </p:sp>
          <p:sp>
            <p:nvSpPr>
              <p:cNvPr id="145567" name="Freeform 342"/>
              <p:cNvSpPr>
                <a:spLocks/>
              </p:cNvSpPr>
              <p:nvPr/>
            </p:nvSpPr>
            <p:spPr bwMode="auto">
              <a:xfrm>
                <a:off x="2644" y="1104"/>
                <a:ext cx="424" cy="284"/>
              </a:xfrm>
              <a:custGeom>
                <a:avLst/>
                <a:gdLst>
                  <a:gd name="T0" fmla="*/ 37 w 617"/>
                  <a:gd name="T1" fmla="*/ 33 h 585"/>
                  <a:gd name="T2" fmla="*/ 13 w 617"/>
                  <a:gd name="T3" fmla="*/ 32 h 585"/>
                  <a:gd name="T4" fmla="*/ 0 w 617"/>
                  <a:gd name="T5" fmla="*/ 23 h 585"/>
                  <a:gd name="T6" fmla="*/ 9 w 617"/>
                  <a:gd name="T7" fmla="*/ 22 h 585"/>
                  <a:gd name="T8" fmla="*/ 8 w 617"/>
                  <a:gd name="T9" fmla="*/ 19 h 585"/>
                  <a:gd name="T10" fmla="*/ 14 w 617"/>
                  <a:gd name="T11" fmla="*/ 15 h 585"/>
                  <a:gd name="T12" fmla="*/ 30 w 617"/>
                  <a:gd name="T13" fmla="*/ 7 h 585"/>
                  <a:gd name="T14" fmla="*/ 39 w 617"/>
                  <a:gd name="T15" fmla="*/ 4 h 585"/>
                  <a:gd name="T16" fmla="*/ 49 w 617"/>
                  <a:gd name="T17" fmla="*/ 2 h 585"/>
                  <a:gd name="T18" fmla="*/ 63 w 617"/>
                  <a:gd name="T19" fmla="*/ 0 h 585"/>
                  <a:gd name="T20" fmla="*/ 71 w 617"/>
                  <a:gd name="T21" fmla="*/ 0 h 585"/>
                  <a:gd name="T22" fmla="*/ 82 w 617"/>
                  <a:gd name="T23" fmla="*/ 3 h 585"/>
                  <a:gd name="T24" fmla="*/ 90 w 617"/>
                  <a:gd name="T25" fmla="*/ 4 h 585"/>
                  <a:gd name="T26" fmla="*/ 107 w 617"/>
                  <a:gd name="T27" fmla="*/ 4 h 585"/>
                  <a:gd name="T28" fmla="*/ 112 w 617"/>
                  <a:gd name="T29" fmla="*/ 8 h 585"/>
                  <a:gd name="T30" fmla="*/ 115 w 617"/>
                  <a:gd name="T31" fmla="*/ 11 h 585"/>
                  <a:gd name="T32" fmla="*/ 124 w 617"/>
                  <a:gd name="T33" fmla="*/ 16 h 585"/>
                  <a:gd name="T34" fmla="*/ 137 w 617"/>
                  <a:gd name="T35" fmla="*/ 20 h 585"/>
                  <a:gd name="T36" fmla="*/ 125 w 617"/>
                  <a:gd name="T37" fmla="*/ 25 h 585"/>
                  <a:gd name="T38" fmla="*/ 105 w 617"/>
                  <a:gd name="T39" fmla="*/ 31 h 585"/>
                  <a:gd name="T40" fmla="*/ 91 w 617"/>
                  <a:gd name="T41" fmla="*/ 29 h 585"/>
                  <a:gd name="T42" fmla="*/ 96 w 617"/>
                  <a:gd name="T43" fmla="*/ 27 h 585"/>
                  <a:gd name="T44" fmla="*/ 99 w 617"/>
                  <a:gd name="T45" fmla="*/ 24 h 585"/>
                  <a:gd name="T46" fmla="*/ 90 w 617"/>
                  <a:gd name="T47" fmla="*/ 19 h 585"/>
                  <a:gd name="T48" fmla="*/ 87 w 617"/>
                  <a:gd name="T49" fmla="*/ 14 h 585"/>
                  <a:gd name="T50" fmla="*/ 58 w 617"/>
                  <a:gd name="T51" fmla="*/ 9 h 585"/>
                  <a:gd name="T52" fmla="*/ 32 w 617"/>
                  <a:gd name="T53" fmla="*/ 17 h 585"/>
                  <a:gd name="T54" fmla="*/ 34 w 617"/>
                  <a:gd name="T55" fmla="*/ 21 h 585"/>
                  <a:gd name="T56" fmla="*/ 33 w 617"/>
                  <a:gd name="T57" fmla="*/ 24 h 585"/>
                  <a:gd name="T58" fmla="*/ 40 w 617"/>
                  <a:gd name="T59" fmla="*/ 25 h 585"/>
                  <a:gd name="T60" fmla="*/ 40 w 617"/>
                  <a:gd name="T61" fmla="*/ 27 h 585"/>
                  <a:gd name="T62" fmla="*/ 41 w 617"/>
                  <a:gd name="T63" fmla="*/ 31 h 5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17" h="585">
                    <a:moveTo>
                      <a:pt x="186" y="550"/>
                    </a:moveTo>
                    <a:lnTo>
                      <a:pt x="166" y="583"/>
                    </a:lnTo>
                    <a:lnTo>
                      <a:pt x="118" y="585"/>
                    </a:lnTo>
                    <a:lnTo>
                      <a:pt x="59" y="572"/>
                    </a:lnTo>
                    <a:lnTo>
                      <a:pt x="16" y="495"/>
                    </a:lnTo>
                    <a:lnTo>
                      <a:pt x="0" y="415"/>
                    </a:lnTo>
                    <a:lnTo>
                      <a:pt x="16" y="373"/>
                    </a:lnTo>
                    <a:lnTo>
                      <a:pt x="41" y="394"/>
                    </a:lnTo>
                    <a:lnTo>
                      <a:pt x="35" y="364"/>
                    </a:lnTo>
                    <a:lnTo>
                      <a:pt x="37" y="337"/>
                    </a:lnTo>
                    <a:lnTo>
                      <a:pt x="61" y="318"/>
                    </a:lnTo>
                    <a:lnTo>
                      <a:pt x="66" y="259"/>
                    </a:lnTo>
                    <a:lnTo>
                      <a:pt x="89" y="191"/>
                    </a:lnTo>
                    <a:lnTo>
                      <a:pt x="134" y="124"/>
                    </a:lnTo>
                    <a:lnTo>
                      <a:pt x="164" y="123"/>
                    </a:lnTo>
                    <a:lnTo>
                      <a:pt x="176" y="78"/>
                    </a:lnTo>
                    <a:lnTo>
                      <a:pt x="193" y="55"/>
                    </a:lnTo>
                    <a:lnTo>
                      <a:pt x="218" y="45"/>
                    </a:lnTo>
                    <a:lnTo>
                      <a:pt x="236" y="20"/>
                    </a:lnTo>
                    <a:lnTo>
                      <a:pt x="280" y="0"/>
                    </a:lnTo>
                    <a:lnTo>
                      <a:pt x="301" y="2"/>
                    </a:lnTo>
                    <a:lnTo>
                      <a:pt x="322" y="12"/>
                    </a:lnTo>
                    <a:lnTo>
                      <a:pt x="327" y="30"/>
                    </a:lnTo>
                    <a:lnTo>
                      <a:pt x="371" y="61"/>
                    </a:lnTo>
                    <a:lnTo>
                      <a:pt x="384" y="94"/>
                    </a:lnTo>
                    <a:lnTo>
                      <a:pt x="405" y="82"/>
                    </a:lnTo>
                    <a:lnTo>
                      <a:pt x="462" y="49"/>
                    </a:lnTo>
                    <a:lnTo>
                      <a:pt x="478" y="75"/>
                    </a:lnTo>
                    <a:lnTo>
                      <a:pt x="512" y="54"/>
                    </a:lnTo>
                    <a:lnTo>
                      <a:pt x="502" y="155"/>
                    </a:lnTo>
                    <a:lnTo>
                      <a:pt x="484" y="194"/>
                    </a:lnTo>
                    <a:lnTo>
                      <a:pt x="520" y="193"/>
                    </a:lnTo>
                    <a:lnTo>
                      <a:pt x="541" y="233"/>
                    </a:lnTo>
                    <a:lnTo>
                      <a:pt x="559" y="273"/>
                    </a:lnTo>
                    <a:lnTo>
                      <a:pt x="586" y="311"/>
                    </a:lnTo>
                    <a:lnTo>
                      <a:pt x="617" y="360"/>
                    </a:lnTo>
                    <a:lnTo>
                      <a:pt x="592" y="406"/>
                    </a:lnTo>
                    <a:lnTo>
                      <a:pt x="560" y="447"/>
                    </a:lnTo>
                    <a:lnTo>
                      <a:pt x="479" y="512"/>
                    </a:lnTo>
                    <a:lnTo>
                      <a:pt x="471" y="547"/>
                    </a:lnTo>
                    <a:lnTo>
                      <a:pt x="439" y="539"/>
                    </a:lnTo>
                    <a:lnTo>
                      <a:pt x="409" y="521"/>
                    </a:lnTo>
                    <a:lnTo>
                      <a:pt x="416" y="504"/>
                    </a:lnTo>
                    <a:lnTo>
                      <a:pt x="428" y="490"/>
                    </a:lnTo>
                    <a:lnTo>
                      <a:pt x="440" y="460"/>
                    </a:lnTo>
                    <a:lnTo>
                      <a:pt x="443" y="426"/>
                    </a:lnTo>
                    <a:lnTo>
                      <a:pt x="431" y="398"/>
                    </a:lnTo>
                    <a:lnTo>
                      <a:pt x="401" y="348"/>
                    </a:lnTo>
                    <a:lnTo>
                      <a:pt x="409" y="303"/>
                    </a:lnTo>
                    <a:lnTo>
                      <a:pt x="392" y="241"/>
                    </a:lnTo>
                    <a:lnTo>
                      <a:pt x="369" y="190"/>
                    </a:lnTo>
                    <a:lnTo>
                      <a:pt x="258" y="167"/>
                    </a:lnTo>
                    <a:lnTo>
                      <a:pt x="179" y="232"/>
                    </a:lnTo>
                    <a:lnTo>
                      <a:pt x="143" y="310"/>
                    </a:lnTo>
                    <a:lnTo>
                      <a:pt x="124" y="330"/>
                    </a:lnTo>
                    <a:lnTo>
                      <a:pt x="151" y="387"/>
                    </a:lnTo>
                    <a:lnTo>
                      <a:pt x="148" y="411"/>
                    </a:lnTo>
                    <a:lnTo>
                      <a:pt x="149" y="433"/>
                    </a:lnTo>
                    <a:lnTo>
                      <a:pt x="167" y="437"/>
                    </a:lnTo>
                    <a:lnTo>
                      <a:pt x="177" y="448"/>
                    </a:lnTo>
                    <a:lnTo>
                      <a:pt x="180" y="460"/>
                    </a:lnTo>
                    <a:lnTo>
                      <a:pt x="181" y="479"/>
                    </a:lnTo>
                    <a:lnTo>
                      <a:pt x="193" y="521"/>
                    </a:lnTo>
                    <a:lnTo>
                      <a:pt x="186" y="550"/>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145568" name="Freeform 343"/>
              <p:cNvSpPr>
                <a:spLocks/>
              </p:cNvSpPr>
              <p:nvPr/>
            </p:nvSpPr>
            <p:spPr bwMode="auto">
              <a:xfrm>
                <a:off x="2769" y="1415"/>
                <a:ext cx="178" cy="94"/>
              </a:xfrm>
              <a:custGeom>
                <a:avLst/>
                <a:gdLst>
                  <a:gd name="T0" fmla="*/ 18 w 259"/>
                  <a:gd name="T1" fmla="*/ 0 h 192"/>
                  <a:gd name="T2" fmla="*/ 14 w 259"/>
                  <a:gd name="T3" fmla="*/ 0 h 192"/>
                  <a:gd name="T4" fmla="*/ 10 w 259"/>
                  <a:gd name="T5" fmla="*/ 0 h 192"/>
                  <a:gd name="T6" fmla="*/ 1 w 259"/>
                  <a:gd name="T7" fmla="*/ 1 h 192"/>
                  <a:gd name="T8" fmla="*/ 0 w 259"/>
                  <a:gd name="T9" fmla="*/ 3 h 192"/>
                  <a:gd name="T10" fmla="*/ 2 w 259"/>
                  <a:gd name="T11" fmla="*/ 6 h 192"/>
                  <a:gd name="T12" fmla="*/ 11 w 259"/>
                  <a:gd name="T13" fmla="*/ 9 h 192"/>
                  <a:gd name="T14" fmla="*/ 22 w 259"/>
                  <a:gd name="T15" fmla="*/ 11 h 192"/>
                  <a:gd name="T16" fmla="*/ 28 w 259"/>
                  <a:gd name="T17" fmla="*/ 11 h 192"/>
                  <a:gd name="T18" fmla="*/ 35 w 259"/>
                  <a:gd name="T19" fmla="*/ 10 h 192"/>
                  <a:gd name="T20" fmla="*/ 46 w 259"/>
                  <a:gd name="T21" fmla="*/ 8 h 192"/>
                  <a:gd name="T22" fmla="*/ 51 w 259"/>
                  <a:gd name="T23" fmla="*/ 5 h 192"/>
                  <a:gd name="T24" fmla="*/ 58 w 259"/>
                  <a:gd name="T25" fmla="*/ 3 h 192"/>
                  <a:gd name="T26" fmla="*/ 58 w 259"/>
                  <a:gd name="T27" fmla="*/ 1 h 192"/>
                  <a:gd name="T28" fmla="*/ 58 w 259"/>
                  <a:gd name="T29" fmla="*/ 0 h 192"/>
                  <a:gd name="T30" fmla="*/ 51 w 259"/>
                  <a:gd name="T31" fmla="*/ 0 h 192"/>
                  <a:gd name="T32" fmla="*/ 41 w 259"/>
                  <a:gd name="T33" fmla="*/ 0 h 192"/>
                  <a:gd name="T34" fmla="*/ 37 w 259"/>
                  <a:gd name="T35" fmla="*/ 2 h 192"/>
                  <a:gd name="T36" fmla="*/ 35 w 259"/>
                  <a:gd name="T37" fmla="*/ 3 h 192"/>
                  <a:gd name="T38" fmla="*/ 29 w 259"/>
                  <a:gd name="T39" fmla="*/ 7 h 192"/>
                  <a:gd name="T40" fmla="*/ 22 w 259"/>
                  <a:gd name="T41" fmla="*/ 9 h 192"/>
                  <a:gd name="T42" fmla="*/ 20 w 259"/>
                  <a:gd name="T43" fmla="*/ 8 h 192"/>
                  <a:gd name="T44" fmla="*/ 19 w 259"/>
                  <a:gd name="T45" fmla="*/ 7 h 192"/>
                  <a:gd name="T46" fmla="*/ 18 w 259"/>
                  <a:gd name="T47" fmla="*/ 5 h 192"/>
                  <a:gd name="T48" fmla="*/ 18 w 259"/>
                  <a:gd name="T49" fmla="*/ 4 h 192"/>
                  <a:gd name="T50" fmla="*/ 18 w 259"/>
                  <a:gd name="T51" fmla="*/ 3 h 192"/>
                  <a:gd name="T52" fmla="*/ 18 w 259"/>
                  <a:gd name="T53" fmla="*/ 0 h 19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9" h="192">
                    <a:moveTo>
                      <a:pt x="82" y="15"/>
                    </a:moveTo>
                    <a:lnTo>
                      <a:pt x="66" y="14"/>
                    </a:lnTo>
                    <a:lnTo>
                      <a:pt x="43" y="9"/>
                    </a:lnTo>
                    <a:lnTo>
                      <a:pt x="2" y="19"/>
                    </a:lnTo>
                    <a:lnTo>
                      <a:pt x="0" y="62"/>
                    </a:lnTo>
                    <a:lnTo>
                      <a:pt x="11" y="107"/>
                    </a:lnTo>
                    <a:lnTo>
                      <a:pt x="49" y="159"/>
                    </a:lnTo>
                    <a:lnTo>
                      <a:pt x="99" y="191"/>
                    </a:lnTo>
                    <a:lnTo>
                      <a:pt x="125" y="192"/>
                    </a:lnTo>
                    <a:lnTo>
                      <a:pt x="156" y="176"/>
                    </a:lnTo>
                    <a:lnTo>
                      <a:pt x="205" y="132"/>
                    </a:lnTo>
                    <a:lnTo>
                      <a:pt x="227" y="87"/>
                    </a:lnTo>
                    <a:lnTo>
                      <a:pt x="258" y="51"/>
                    </a:lnTo>
                    <a:lnTo>
                      <a:pt x="259" y="29"/>
                    </a:lnTo>
                    <a:lnTo>
                      <a:pt x="258" y="14"/>
                    </a:lnTo>
                    <a:lnTo>
                      <a:pt x="225" y="0"/>
                    </a:lnTo>
                    <a:lnTo>
                      <a:pt x="185" y="7"/>
                    </a:lnTo>
                    <a:lnTo>
                      <a:pt x="167" y="32"/>
                    </a:lnTo>
                    <a:lnTo>
                      <a:pt x="155" y="64"/>
                    </a:lnTo>
                    <a:lnTo>
                      <a:pt x="130" y="118"/>
                    </a:lnTo>
                    <a:lnTo>
                      <a:pt x="99" y="158"/>
                    </a:lnTo>
                    <a:lnTo>
                      <a:pt x="89" y="145"/>
                    </a:lnTo>
                    <a:lnTo>
                      <a:pt x="83" y="116"/>
                    </a:lnTo>
                    <a:lnTo>
                      <a:pt x="81" y="84"/>
                    </a:lnTo>
                    <a:lnTo>
                      <a:pt x="81" y="70"/>
                    </a:lnTo>
                    <a:lnTo>
                      <a:pt x="81" y="58"/>
                    </a:lnTo>
                    <a:lnTo>
                      <a:pt x="82" y="15"/>
                    </a:lnTo>
                    <a:close/>
                  </a:path>
                </a:pathLst>
              </a:custGeom>
              <a:solidFill>
                <a:srgbClr val="FFFFFF"/>
              </a:solidFill>
              <a:ln w="3175">
                <a:solidFill>
                  <a:srgbClr val="000000"/>
                </a:solidFill>
                <a:prstDash val="solid"/>
                <a:round/>
                <a:headEnd/>
                <a:tailEnd/>
              </a:ln>
            </p:spPr>
            <p:txBody>
              <a:bodyPr/>
              <a:lstStyle/>
              <a:p>
                <a:endParaRPr lang="zh-CN" altLang="en-US"/>
              </a:p>
            </p:txBody>
          </p:sp>
          <p:sp>
            <p:nvSpPr>
              <p:cNvPr id="145569" name="Freeform 344"/>
              <p:cNvSpPr>
                <a:spLocks/>
              </p:cNvSpPr>
              <p:nvPr/>
            </p:nvSpPr>
            <p:spPr bwMode="auto">
              <a:xfrm>
                <a:off x="2785" y="1236"/>
                <a:ext cx="75" cy="70"/>
              </a:xfrm>
              <a:custGeom>
                <a:avLst/>
                <a:gdLst>
                  <a:gd name="T0" fmla="*/ 14 w 104"/>
                  <a:gd name="T1" fmla="*/ 0 h 145"/>
                  <a:gd name="T2" fmla="*/ 11 w 104"/>
                  <a:gd name="T3" fmla="*/ 1 h 145"/>
                  <a:gd name="T4" fmla="*/ 11 w 104"/>
                  <a:gd name="T5" fmla="*/ 3 h 145"/>
                  <a:gd name="T6" fmla="*/ 10 w 104"/>
                  <a:gd name="T7" fmla="*/ 3 h 145"/>
                  <a:gd name="T8" fmla="*/ 4 w 104"/>
                  <a:gd name="T9" fmla="*/ 5 h 145"/>
                  <a:gd name="T10" fmla="*/ 0 w 104"/>
                  <a:gd name="T11" fmla="*/ 6 h 145"/>
                  <a:gd name="T12" fmla="*/ 1 w 104"/>
                  <a:gd name="T13" fmla="*/ 8 h 145"/>
                  <a:gd name="T14" fmla="*/ 9 w 104"/>
                  <a:gd name="T15" fmla="*/ 8 h 145"/>
                  <a:gd name="T16" fmla="*/ 15 w 104"/>
                  <a:gd name="T17" fmla="*/ 7 h 145"/>
                  <a:gd name="T18" fmla="*/ 22 w 104"/>
                  <a:gd name="T19" fmla="*/ 7 h 145"/>
                  <a:gd name="T20" fmla="*/ 28 w 104"/>
                  <a:gd name="T21" fmla="*/ 4 h 145"/>
                  <a:gd name="T22" fmla="*/ 28 w 104"/>
                  <a:gd name="T23" fmla="*/ 4 h 1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4" h="145">
                    <a:moveTo>
                      <a:pt x="52" y="0"/>
                    </a:moveTo>
                    <a:lnTo>
                      <a:pt x="40" y="29"/>
                    </a:lnTo>
                    <a:lnTo>
                      <a:pt x="40" y="49"/>
                    </a:lnTo>
                    <a:lnTo>
                      <a:pt x="38" y="66"/>
                    </a:lnTo>
                    <a:lnTo>
                      <a:pt x="14" y="87"/>
                    </a:lnTo>
                    <a:lnTo>
                      <a:pt x="0" y="116"/>
                    </a:lnTo>
                    <a:lnTo>
                      <a:pt x="2" y="140"/>
                    </a:lnTo>
                    <a:lnTo>
                      <a:pt x="30" y="145"/>
                    </a:lnTo>
                    <a:lnTo>
                      <a:pt x="55" y="119"/>
                    </a:lnTo>
                    <a:lnTo>
                      <a:pt x="80" y="122"/>
                    </a:lnTo>
                    <a:lnTo>
                      <a:pt x="104" y="81"/>
                    </a:lnTo>
                    <a:lnTo>
                      <a:pt x="104" y="7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570" name="Oval 345"/>
              <p:cNvSpPr>
                <a:spLocks noChangeArrowheads="1"/>
              </p:cNvSpPr>
              <p:nvPr/>
            </p:nvSpPr>
            <p:spPr bwMode="auto">
              <a:xfrm>
                <a:off x="2785" y="1227"/>
                <a:ext cx="17" cy="15"/>
              </a:xfrm>
              <a:prstGeom prst="ellipse">
                <a:avLst/>
              </a:prstGeom>
              <a:solidFill>
                <a:srgbClr val="000000"/>
              </a:solidFill>
              <a:ln w="0">
                <a:solidFill>
                  <a:srgbClr val="000000"/>
                </a:solidFill>
                <a:round/>
                <a:headEnd/>
                <a:tailEnd/>
              </a:ln>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71" name="Oval 346"/>
              <p:cNvSpPr>
                <a:spLocks noChangeArrowheads="1"/>
              </p:cNvSpPr>
              <p:nvPr/>
            </p:nvSpPr>
            <p:spPr bwMode="auto">
              <a:xfrm>
                <a:off x="2848" y="1227"/>
                <a:ext cx="20" cy="12"/>
              </a:xfrm>
              <a:prstGeom prst="ellipse">
                <a:avLst/>
              </a:prstGeom>
              <a:solidFill>
                <a:srgbClr val="000000"/>
              </a:solidFill>
              <a:ln w="0">
                <a:solidFill>
                  <a:srgbClr val="000000"/>
                </a:solidFill>
                <a:round/>
                <a:headEnd/>
                <a:tailEnd/>
              </a:ln>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572" name="Freeform 347"/>
              <p:cNvSpPr>
                <a:spLocks/>
              </p:cNvSpPr>
              <p:nvPr/>
            </p:nvSpPr>
            <p:spPr bwMode="auto">
              <a:xfrm>
                <a:off x="2852" y="1303"/>
                <a:ext cx="29" cy="15"/>
              </a:xfrm>
              <a:custGeom>
                <a:avLst/>
                <a:gdLst>
                  <a:gd name="T0" fmla="*/ 10 w 42"/>
                  <a:gd name="T1" fmla="*/ 0 h 29"/>
                  <a:gd name="T2" fmla="*/ 6 w 42"/>
                  <a:gd name="T3" fmla="*/ 2 h 29"/>
                  <a:gd name="T4" fmla="*/ 0 w 42"/>
                  <a:gd name="T5" fmla="*/ 2 h 29"/>
                  <a:gd name="T6" fmla="*/ 0 60000 65536"/>
                  <a:gd name="T7" fmla="*/ 0 60000 65536"/>
                  <a:gd name="T8" fmla="*/ 0 60000 65536"/>
                </a:gdLst>
                <a:ahLst/>
                <a:cxnLst>
                  <a:cxn ang="T6">
                    <a:pos x="T0" y="T1"/>
                  </a:cxn>
                  <a:cxn ang="T7">
                    <a:pos x="T2" y="T3"/>
                  </a:cxn>
                  <a:cxn ang="T8">
                    <a:pos x="T4" y="T5"/>
                  </a:cxn>
                </a:cxnLst>
                <a:rect l="0" t="0" r="r" b="b"/>
                <a:pathLst>
                  <a:path w="42" h="29">
                    <a:moveTo>
                      <a:pt x="42" y="0"/>
                    </a:moveTo>
                    <a:lnTo>
                      <a:pt x="24" y="25"/>
                    </a:lnTo>
                    <a:lnTo>
                      <a:pt x="0" y="29"/>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573" name="Freeform 348"/>
              <p:cNvSpPr>
                <a:spLocks/>
              </p:cNvSpPr>
              <p:nvPr/>
            </p:nvSpPr>
            <p:spPr bwMode="auto">
              <a:xfrm>
                <a:off x="2877" y="1292"/>
                <a:ext cx="20" cy="20"/>
              </a:xfrm>
              <a:custGeom>
                <a:avLst/>
                <a:gdLst>
                  <a:gd name="T0" fmla="*/ 0 w 33"/>
                  <a:gd name="T1" fmla="*/ 0 h 39"/>
                  <a:gd name="T2" fmla="*/ 1 w 33"/>
                  <a:gd name="T3" fmla="*/ 2 h 39"/>
                  <a:gd name="T4" fmla="*/ 4 w 33"/>
                  <a:gd name="T5" fmla="*/ 3 h 39"/>
                  <a:gd name="T6" fmla="*/ 0 60000 65536"/>
                  <a:gd name="T7" fmla="*/ 0 60000 65536"/>
                  <a:gd name="T8" fmla="*/ 0 60000 65536"/>
                </a:gdLst>
                <a:ahLst/>
                <a:cxnLst>
                  <a:cxn ang="T6">
                    <a:pos x="T0" y="T1"/>
                  </a:cxn>
                  <a:cxn ang="T7">
                    <a:pos x="T2" y="T3"/>
                  </a:cxn>
                  <a:cxn ang="T8">
                    <a:pos x="T4" y="T5"/>
                  </a:cxn>
                </a:cxnLst>
                <a:rect l="0" t="0" r="r" b="b"/>
                <a:pathLst>
                  <a:path w="33" h="39">
                    <a:moveTo>
                      <a:pt x="0" y="0"/>
                    </a:moveTo>
                    <a:lnTo>
                      <a:pt x="10" y="25"/>
                    </a:lnTo>
                    <a:lnTo>
                      <a:pt x="33" y="39"/>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574" name="Freeform 349"/>
              <p:cNvSpPr>
                <a:spLocks/>
              </p:cNvSpPr>
              <p:nvPr/>
            </p:nvSpPr>
            <p:spPr bwMode="auto">
              <a:xfrm>
                <a:off x="2848" y="1166"/>
                <a:ext cx="166" cy="167"/>
              </a:xfrm>
              <a:custGeom>
                <a:avLst/>
                <a:gdLst>
                  <a:gd name="T0" fmla="*/ 0 w 239"/>
                  <a:gd name="T1" fmla="*/ 0 h 346"/>
                  <a:gd name="T2" fmla="*/ 19 w 239"/>
                  <a:gd name="T3" fmla="*/ 0 h 346"/>
                  <a:gd name="T4" fmla="*/ 26 w 239"/>
                  <a:gd name="T5" fmla="*/ 1 h 346"/>
                  <a:gd name="T6" fmla="*/ 41 w 239"/>
                  <a:gd name="T7" fmla="*/ 7 h 346"/>
                  <a:gd name="T8" fmla="*/ 41 w 239"/>
                  <a:gd name="T9" fmla="*/ 8 h 346"/>
                  <a:gd name="T10" fmla="*/ 41 w 239"/>
                  <a:gd name="T11" fmla="*/ 9 h 346"/>
                  <a:gd name="T12" fmla="*/ 45 w 239"/>
                  <a:gd name="T13" fmla="*/ 11 h 346"/>
                  <a:gd name="T14" fmla="*/ 53 w 239"/>
                  <a:gd name="T15" fmla="*/ 12 h 346"/>
                  <a:gd name="T16" fmla="*/ 56 w 239"/>
                  <a:gd name="T17" fmla="*/ 14 h 346"/>
                  <a:gd name="T18" fmla="*/ 53 w 239"/>
                  <a:gd name="T19" fmla="*/ 17 h 346"/>
                  <a:gd name="T20" fmla="*/ 50 w 239"/>
                  <a:gd name="T21" fmla="*/ 19 h 346"/>
                  <a:gd name="T22" fmla="*/ 49 w 239"/>
                  <a:gd name="T23" fmla="*/ 17 h 346"/>
                  <a:gd name="T24" fmla="*/ 51 w 239"/>
                  <a:gd name="T25" fmla="*/ 13 h 346"/>
                  <a:gd name="T26" fmla="*/ 49 w 239"/>
                  <a:gd name="T27" fmla="*/ 13 h 346"/>
                  <a:gd name="T28" fmla="*/ 38 w 239"/>
                  <a:gd name="T29" fmla="*/ 10 h 346"/>
                  <a:gd name="T30" fmla="*/ 37 w 239"/>
                  <a:gd name="T31" fmla="*/ 8 h 346"/>
                  <a:gd name="T32" fmla="*/ 36 w 239"/>
                  <a:gd name="T33" fmla="*/ 6 h 346"/>
                  <a:gd name="T34" fmla="*/ 26 w 239"/>
                  <a:gd name="T35" fmla="*/ 3 h 346"/>
                  <a:gd name="T36" fmla="*/ 19 w 239"/>
                  <a:gd name="T37" fmla="*/ 1 h 346"/>
                  <a:gd name="T38" fmla="*/ 5 w 239"/>
                  <a:gd name="T39" fmla="*/ 0 h 346"/>
                  <a:gd name="T40" fmla="*/ 2 w 239"/>
                  <a:gd name="T41" fmla="*/ 0 h 346"/>
                  <a:gd name="T42" fmla="*/ 0 w 239"/>
                  <a:gd name="T43" fmla="*/ 0 h 3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9" h="346">
                    <a:moveTo>
                      <a:pt x="0" y="12"/>
                    </a:moveTo>
                    <a:lnTo>
                      <a:pt x="83" y="0"/>
                    </a:lnTo>
                    <a:lnTo>
                      <a:pt x="113" y="30"/>
                    </a:lnTo>
                    <a:lnTo>
                      <a:pt x="175" y="120"/>
                    </a:lnTo>
                    <a:lnTo>
                      <a:pt x="176" y="140"/>
                    </a:lnTo>
                    <a:lnTo>
                      <a:pt x="176" y="168"/>
                    </a:lnTo>
                    <a:lnTo>
                      <a:pt x="193" y="200"/>
                    </a:lnTo>
                    <a:lnTo>
                      <a:pt x="229" y="218"/>
                    </a:lnTo>
                    <a:lnTo>
                      <a:pt x="239" y="268"/>
                    </a:lnTo>
                    <a:lnTo>
                      <a:pt x="229" y="315"/>
                    </a:lnTo>
                    <a:lnTo>
                      <a:pt x="214" y="346"/>
                    </a:lnTo>
                    <a:lnTo>
                      <a:pt x="212" y="324"/>
                    </a:lnTo>
                    <a:lnTo>
                      <a:pt x="220" y="241"/>
                    </a:lnTo>
                    <a:lnTo>
                      <a:pt x="212" y="225"/>
                    </a:lnTo>
                    <a:lnTo>
                      <a:pt x="163" y="178"/>
                    </a:lnTo>
                    <a:lnTo>
                      <a:pt x="158" y="147"/>
                    </a:lnTo>
                    <a:lnTo>
                      <a:pt x="155" y="117"/>
                    </a:lnTo>
                    <a:lnTo>
                      <a:pt x="114" y="60"/>
                    </a:lnTo>
                    <a:lnTo>
                      <a:pt x="84" y="29"/>
                    </a:lnTo>
                    <a:lnTo>
                      <a:pt x="21" y="11"/>
                    </a:lnTo>
                    <a:lnTo>
                      <a:pt x="8" y="12"/>
                    </a:lnTo>
                    <a:lnTo>
                      <a:pt x="0" y="1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75" name="Freeform 350"/>
              <p:cNvSpPr>
                <a:spLocks/>
              </p:cNvSpPr>
              <p:nvPr/>
            </p:nvSpPr>
            <p:spPr bwMode="auto">
              <a:xfrm>
                <a:off x="2976" y="1541"/>
                <a:ext cx="50" cy="223"/>
              </a:xfrm>
              <a:custGeom>
                <a:avLst/>
                <a:gdLst>
                  <a:gd name="T0" fmla="*/ 0 w 73"/>
                  <a:gd name="T1" fmla="*/ 26 h 458"/>
                  <a:gd name="T2" fmla="*/ 4 w 73"/>
                  <a:gd name="T3" fmla="*/ 21 h 458"/>
                  <a:gd name="T4" fmla="*/ 8 w 73"/>
                  <a:gd name="T5" fmla="*/ 19 h 458"/>
                  <a:gd name="T6" fmla="*/ 8 w 73"/>
                  <a:gd name="T7" fmla="*/ 19 h 458"/>
                  <a:gd name="T8" fmla="*/ 8 w 73"/>
                  <a:gd name="T9" fmla="*/ 18 h 458"/>
                  <a:gd name="T10" fmla="*/ 8 w 73"/>
                  <a:gd name="T11" fmla="*/ 16 h 458"/>
                  <a:gd name="T12" fmla="*/ 8 w 73"/>
                  <a:gd name="T13" fmla="*/ 16 h 458"/>
                  <a:gd name="T14" fmla="*/ 12 w 73"/>
                  <a:gd name="T15" fmla="*/ 14 h 458"/>
                  <a:gd name="T16" fmla="*/ 14 w 73"/>
                  <a:gd name="T17" fmla="*/ 12 h 458"/>
                  <a:gd name="T18" fmla="*/ 12 w 73"/>
                  <a:gd name="T19" fmla="*/ 10 h 458"/>
                  <a:gd name="T20" fmla="*/ 12 w 73"/>
                  <a:gd name="T21" fmla="*/ 8 h 458"/>
                  <a:gd name="T22" fmla="*/ 16 w 73"/>
                  <a:gd name="T23" fmla="*/ 7 h 458"/>
                  <a:gd name="T24" fmla="*/ 15 w 73"/>
                  <a:gd name="T25" fmla="*/ 6 h 458"/>
                  <a:gd name="T26" fmla="*/ 16 w 73"/>
                  <a:gd name="T27" fmla="*/ 5 h 458"/>
                  <a:gd name="T28" fmla="*/ 16 w 73"/>
                  <a:gd name="T29" fmla="*/ 4 h 458"/>
                  <a:gd name="T30" fmla="*/ 16 w 73"/>
                  <a:gd name="T31" fmla="*/ 3 h 458"/>
                  <a:gd name="T32" fmla="*/ 16 w 73"/>
                  <a:gd name="T33" fmla="*/ 1 h 458"/>
                  <a:gd name="T34" fmla="*/ 14 w 73"/>
                  <a:gd name="T35" fmla="*/ 0 h 4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3" h="458">
                    <a:moveTo>
                      <a:pt x="0" y="458"/>
                    </a:moveTo>
                    <a:lnTo>
                      <a:pt x="19" y="369"/>
                    </a:lnTo>
                    <a:lnTo>
                      <a:pt x="35" y="348"/>
                    </a:lnTo>
                    <a:lnTo>
                      <a:pt x="33" y="332"/>
                    </a:lnTo>
                    <a:lnTo>
                      <a:pt x="35" y="309"/>
                    </a:lnTo>
                    <a:lnTo>
                      <a:pt x="37" y="288"/>
                    </a:lnTo>
                    <a:lnTo>
                      <a:pt x="35" y="273"/>
                    </a:lnTo>
                    <a:lnTo>
                      <a:pt x="53" y="244"/>
                    </a:lnTo>
                    <a:lnTo>
                      <a:pt x="64" y="207"/>
                    </a:lnTo>
                    <a:lnTo>
                      <a:pt x="56" y="178"/>
                    </a:lnTo>
                    <a:lnTo>
                      <a:pt x="59" y="146"/>
                    </a:lnTo>
                    <a:lnTo>
                      <a:pt x="72" y="125"/>
                    </a:lnTo>
                    <a:lnTo>
                      <a:pt x="69" y="114"/>
                    </a:lnTo>
                    <a:lnTo>
                      <a:pt x="70" y="96"/>
                    </a:lnTo>
                    <a:lnTo>
                      <a:pt x="72" y="66"/>
                    </a:lnTo>
                    <a:lnTo>
                      <a:pt x="73" y="53"/>
                    </a:lnTo>
                    <a:lnTo>
                      <a:pt x="71" y="30"/>
                    </a:lnTo>
                    <a:lnTo>
                      <a:pt x="64"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576" name="Freeform 351"/>
              <p:cNvSpPr>
                <a:spLocks/>
              </p:cNvSpPr>
              <p:nvPr/>
            </p:nvSpPr>
            <p:spPr bwMode="auto">
              <a:xfrm>
                <a:off x="2686" y="1520"/>
                <a:ext cx="12" cy="232"/>
              </a:xfrm>
              <a:custGeom>
                <a:avLst/>
                <a:gdLst>
                  <a:gd name="T0" fmla="*/ 0 w 22"/>
                  <a:gd name="T1" fmla="*/ 27 h 477"/>
                  <a:gd name="T2" fmla="*/ 1 w 22"/>
                  <a:gd name="T3" fmla="*/ 25 h 477"/>
                  <a:gd name="T4" fmla="*/ 1 w 22"/>
                  <a:gd name="T5" fmla="*/ 24 h 477"/>
                  <a:gd name="T6" fmla="*/ 0 w 22"/>
                  <a:gd name="T7" fmla="*/ 23 h 477"/>
                  <a:gd name="T8" fmla="*/ 1 w 22"/>
                  <a:gd name="T9" fmla="*/ 21 h 477"/>
                  <a:gd name="T10" fmla="*/ 1 w 22"/>
                  <a:gd name="T11" fmla="*/ 19 h 477"/>
                  <a:gd name="T12" fmla="*/ 1 w 22"/>
                  <a:gd name="T13" fmla="*/ 18 h 477"/>
                  <a:gd name="T14" fmla="*/ 1 w 22"/>
                  <a:gd name="T15" fmla="*/ 16 h 477"/>
                  <a:gd name="T16" fmla="*/ 1 w 22"/>
                  <a:gd name="T17" fmla="*/ 14 h 477"/>
                  <a:gd name="T18" fmla="*/ 0 w 22"/>
                  <a:gd name="T19" fmla="*/ 13 h 477"/>
                  <a:gd name="T20" fmla="*/ 2 w 22"/>
                  <a:gd name="T21" fmla="*/ 6 h 477"/>
                  <a:gd name="T22" fmla="*/ 2 w 22"/>
                  <a:gd name="T23" fmla="*/ 5 h 477"/>
                  <a:gd name="T24" fmla="*/ 1 w 22"/>
                  <a:gd name="T25" fmla="*/ 4 h 477"/>
                  <a:gd name="T26" fmla="*/ 2 w 22"/>
                  <a:gd name="T27" fmla="*/ 0 h 47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 h="477">
                    <a:moveTo>
                      <a:pt x="0" y="477"/>
                    </a:moveTo>
                    <a:lnTo>
                      <a:pt x="3" y="449"/>
                    </a:lnTo>
                    <a:lnTo>
                      <a:pt x="4" y="427"/>
                    </a:lnTo>
                    <a:lnTo>
                      <a:pt x="0" y="411"/>
                    </a:lnTo>
                    <a:lnTo>
                      <a:pt x="9" y="370"/>
                    </a:lnTo>
                    <a:lnTo>
                      <a:pt x="8" y="344"/>
                    </a:lnTo>
                    <a:lnTo>
                      <a:pt x="6" y="323"/>
                    </a:lnTo>
                    <a:lnTo>
                      <a:pt x="3" y="276"/>
                    </a:lnTo>
                    <a:lnTo>
                      <a:pt x="1" y="249"/>
                    </a:lnTo>
                    <a:lnTo>
                      <a:pt x="0" y="227"/>
                    </a:lnTo>
                    <a:lnTo>
                      <a:pt x="22" y="116"/>
                    </a:lnTo>
                    <a:lnTo>
                      <a:pt x="19" y="90"/>
                    </a:lnTo>
                    <a:lnTo>
                      <a:pt x="15" y="65"/>
                    </a:lnTo>
                    <a:lnTo>
                      <a:pt x="22"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577" name="Freeform 352"/>
              <p:cNvSpPr>
                <a:spLocks/>
              </p:cNvSpPr>
              <p:nvPr/>
            </p:nvSpPr>
            <p:spPr bwMode="auto">
              <a:xfrm>
                <a:off x="2196" y="1643"/>
                <a:ext cx="141" cy="106"/>
              </a:xfrm>
              <a:custGeom>
                <a:avLst/>
                <a:gdLst>
                  <a:gd name="T0" fmla="*/ 0 w 200"/>
                  <a:gd name="T1" fmla="*/ 0 h 216"/>
                  <a:gd name="T2" fmla="*/ 0 w 200"/>
                  <a:gd name="T3" fmla="*/ 3 h 216"/>
                  <a:gd name="T4" fmla="*/ 1 w 200"/>
                  <a:gd name="T5" fmla="*/ 5 h 216"/>
                  <a:gd name="T6" fmla="*/ 1 w 200"/>
                  <a:gd name="T7" fmla="*/ 6 h 216"/>
                  <a:gd name="T8" fmla="*/ 13 w 200"/>
                  <a:gd name="T9" fmla="*/ 8 h 216"/>
                  <a:gd name="T10" fmla="*/ 30 w 200"/>
                  <a:gd name="T11" fmla="*/ 10 h 216"/>
                  <a:gd name="T12" fmla="*/ 49 w 200"/>
                  <a:gd name="T13" fmla="*/ 13 h 216"/>
                  <a:gd name="T14" fmla="*/ 16 w 200"/>
                  <a:gd name="T15" fmla="*/ 0 h 216"/>
                  <a:gd name="T16" fmla="*/ 0 w 200"/>
                  <a:gd name="T17" fmla="*/ 0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0" h="216">
                    <a:moveTo>
                      <a:pt x="0" y="0"/>
                    </a:moveTo>
                    <a:lnTo>
                      <a:pt x="0" y="62"/>
                    </a:lnTo>
                    <a:lnTo>
                      <a:pt x="3" y="92"/>
                    </a:lnTo>
                    <a:lnTo>
                      <a:pt x="3" y="112"/>
                    </a:lnTo>
                    <a:lnTo>
                      <a:pt x="53" y="146"/>
                    </a:lnTo>
                    <a:lnTo>
                      <a:pt x="118" y="172"/>
                    </a:lnTo>
                    <a:lnTo>
                      <a:pt x="200" y="216"/>
                    </a:lnTo>
                    <a:lnTo>
                      <a:pt x="67" y="14"/>
                    </a:lnTo>
                    <a:lnTo>
                      <a:pt x="0" y="0"/>
                    </a:lnTo>
                    <a:close/>
                  </a:path>
                </a:pathLst>
              </a:custGeom>
              <a:solidFill>
                <a:srgbClr val="C0C0C0"/>
              </a:solidFill>
              <a:ln w="3175">
                <a:solidFill>
                  <a:srgbClr val="000000"/>
                </a:solidFill>
                <a:prstDash val="solid"/>
                <a:round/>
                <a:headEnd/>
                <a:tailEnd/>
              </a:ln>
            </p:spPr>
            <p:txBody>
              <a:bodyPr/>
              <a:lstStyle/>
              <a:p>
                <a:endParaRPr lang="zh-CN" altLang="en-US"/>
              </a:p>
            </p:txBody>
          </p:sp>
          <p:sp>
            <p:nvSpPr>
              <p:cNvPr id="145578" name="Line 353"/>
              <p:cNvSpPr>
                <a:spLocks noChangeShapeType="1"/>
              </p:cNvSpPr>
              <p:nvPr/>
            </p:nvSpPr>
            <p:spPr bwMode="auto">
              <a:xfrm>
                <a:off x="2997" y="1828"/>
                <a:ext cx="21" cy="3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579" name="Line 354"/>
              <p:cNvSpPr>
                <a:spLocks noChangeShapeType="1"/>
              </p:cNvSpPr>
              <p:nvPr/>
            </p:nvSpPr>
            <p:spPr bwMode="auto">
              <a:xfrm>
                <a:off x="3039" y="1796"/>
                <a:ext cx="4" cy="7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580" name="Line 355"/>
              <p:cNvSpPr>
                <a:spLocks noChangeShapeType="1"/>
              </p:cNvSpPr>
              <p:nvPr/>
            </p:nvSpPr>
            <p:spPr bwMode="auto">
              <a:xfrm>
                <a:off x="2661" y="1764"/>
                <a:ext cx="4" cy="12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5436" name="Arc 356"/>
            <p:cNvSpPr>
              <a:spLocks/>
            </p:cNvSpPr>
            <p:nvPr/>
          </p:nvSpPr>
          <p:spPr bwMode="auto">
            <a:xfrm flipV="1">
              <a:off x="4035" y="1783"/>
              <a:ext cx="671" cy="61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38100">
              <a:solidFill>
                <a:srgbClr val="0000FF"/>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7" name="Oval 357"/>
            <p:cNvSpPr>
              <a:spLocks noChangeArrowheads="1"/>
            </p:cNvSpPr>
            <p:nvPr/>
          </p:nvSpPr>
          <p:spPr bwMode="auto">
            <a:xfrm>
              <a:off x="966" y="1213"/>
              <a:ext cx="2158" cy="1282"/>
            </a:xfrm>
            <a:prstGeom prst="ellipse">
              <a:avLst/>
            </a:prstGeom>
            <a:solidFill>
              <a:srgbClr val="FFFF99">
                <a:alpha val="20000"/>
              </a:srgbClr>
            </a:solidFill>
            <a:ln w="15875">
              <a:solidFill>
                <a:schemeClr val="accent2"/>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38" name="Freeform 358"/>
            <p:cNvSpPr>
              <a:spLocks/>
            </p:cNvSpPr>
            <p:nvPr/>
          </p:nvSpPr>
          <p:spPr bwMode="auto">
            <a:xfrm>
              <a:off x="1446" y="1498"/>
              <a:ext cx="911" cy="475"/>
            </a:xfrm>
            <a:custGeom>
              <a:avLst/>
              <a:gdLst>
                <a:gd name="T0" fmla="*/ 0 w 960"/>
                <a:gd name="T1" fmla="*/ 29 h 344"/>
                <a:gd name="T2" fmla="*/ 390 w 960"/>
                <a:gd name="T3" fmla="*/ 202 h 344"/>
                <a:gd name="T4" fmla="*/ 779 w 960"/>
                <a:gd name="T5" fmla="*/ 1251 h 344"/>
                <a:gd name="T6" fmla="*/ 0 60000 65536"/>
                <a:gd name="T7" fmla="*/ 0 60000 65536"/>
                <a:gd name="T8" fmla="*/ 0 60000 65536"/>
              </a:gdLst>
              <a:ahLst/>
              <a:cxnLst>
                <a:cxn ang="T6">
                  <a:pos x="T0" y="T1"/>
                </a:cxn>
                <a:cxn ang="T7">
                  <a:pos x="T2" y="T3"/>
                </a:cxn>
                <a:cxn ang="T8">
                  <a:pos x="T4" y="T5"/>
                </a:cxn>
              </a:cxnLst>
              <a:rect l="0" t="0" r="r" b="b"/>
              <a:pathLst>
                <a:path w="960" h="344">
                  <a:moveTo>
                    <a:pt x="0" y="8"/>
                  </a:moveTo>
                  <a:cubicBezTo>
                    <a:pt x="160" y="4"/>
                    <a:pt x="320" y="0"/>
                    <a:pt x="480" y="56"/>
                  </a:cubicBezTo>
                  <a:cubicBezTo>
                    <a:pt x="640" y="112"/>
                    <a:pt x="800" y="228"/>
                    <a:pt x="960" y="344"/>
                  </a:cubicBezTo>
                </a:path>
              </a:pathLst>
            </a:custGeom>
            <a:noFill/>
            <a:ln w="25400" cap="flat" cmpd="sng">
              <a:solidFill>
                <a:srgbClr val="00FF00"/>
              </a:solidFill>
              <a:prstDash val="solid"/>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9" name="Freeform 359"/>
            <p:cNvSpPr>
              <a:spLocks/>
            </p:cNvSpPr>
            <p:nvPr/>
          </p:nvSpPr>
          <p:spPr bwMode="auto">
            <a:xfrm>
              <a:off x="1398" y="1593"/>
              <a:ext cx="959" cy="427"/>
            </a:xfrm>
            <a:custGeom>
              <a:avLst/>
              <a:gdLst>
                <a:gd name="T0" fmla="*/ 0 w 1008"/>
                <a:gd name="T1" fmla="*/ 0 h 528"/>
                <a:gd name="T2" fmla="*/ 354 w 1008"/>
                <a:gd name="T3" fmla="*/ 144 h 528"/>
                <a:gd name="T4" fmla="*/ 826 w 1008"/>
                <a:gd name="T5" fmla="*/ 226 h 528"/>
                <a:gd name="T6" fmla="*/ 0 60000 65536"/>
                <a:gd name="T7" fmla="*/ 0 60000 65536"/>
                <a:gd name="T8" fmla="*/ 0 60000 65536"/>
              </a:gdLst>
              <a:ahLst/>
              <a:cxnLst>
                <a:cxn ang="T6">
                  <a:pos x="T0" y="T1"/>
                </a:cxn>
                <a:cxn ang="T7">
                  <a:pos x="T2" y="T3"/>
                </a:cxn>
                <a:cxn ang="T8">
                  <a:pos x="T4" y="T5"/>
                </a:cxn>
              </a:cxnLst>
              <a:rect l="0" t="0" r="r" b="b"/>
              <a:pathLst>
                <a:path w="1008" h="528">
                  <a:moveTo>
                    <a:pt x="0" y="0"/>
                  </a:moveTo>
                  <a:cubicBezTo>
                    <a:pt x="132" y="124"/>
                    <a:pt x="264" y="248"/>
                    <a:pt x="432" y="336"/>
                  </a:cubicBezTo>
                  <a:cubicBezTo>
                    <a:pt x="600" y="424"/>
                    <a:pt x="804" y="476"/>
                    <a:pt x="1008" y="528"/>
                  </a:cubicBezTo>
                </a:path>
              </a:pathLst>
            </a:custGeom>
            <a:noFill/>
            <a:ln w="25400" cap="flat" cmpd="sng">
              <a:solidFill>
                <a:srgbClr val="00FF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40" name="Freeform 360"/>
            <p:cNvSpPr>
              <a:spLocks/>
            </p:cNvSpPr>
            <p:nvPr/>
          </p:nvSpPr>
          <p:spPr bwMode="auto">
            <a:xfrm>
              <a:off x="1494" y="2020"/>
              <a:ext cx="863" cy="48"/>
            </a:xfrm>
            <a:custGeom>
              <a:avLst/>
              <a:gdLst>
                <a:gd name="T0" fmla="*/ 860 w 864"/>
                <a:gd name="T1" fmla="*/ 48 h 48"/>
                <a:gd name="T2" fmla="*/ 476 w 864"/>
                <a:gd name="T3" fmla="*/ 0 h 48"/>
                <a:gd name="T4" fmla="*/ 0 w 864"/>
                <a:gd name="T5" fmla="*/ 48 h 48"/>
                <a:gd name="T6" fmla="*/ 0 60000 65536"/>
                <a:gd name="T7" fmla="*/ 0 60000 65536"/>
                <a:gd name="T8" fmla="*/ 0 60000 65536"/>
              </a:gdLst>
              <a:ahLst/>
              <a:cxnLst>
                <a:cxn ang="T6">
                  <a:pos x="T0" y="T1"/>
                </a:cxn>
                <a:cxn ang="T7">
                  <a:pos x="T2" y="T3"/>
                </a:cxn>
                <a:cxn ang="T8">
                  <a:pos x="T4" y="T5"/>
                </a:cxn>
              </a:cxnLst>
              <a:rect l="0" t="0" r="r" b="b"/>
              <a:pathLst>
                <a:path w="864" h="48">
                  <a:moveTo>
                    <a:pt x="864" y="48"/>
                  </a:moveTo>
                  <a:cubicBezTo>
                    <a:pt x="744" y="24"/>
                    <a:pt x="624" y="0"/>
                    <a:pt x="480" y="0"/>
                  </a:cubicBezTo>
                  <a:cubicBezTo>
                    <a:pt x="336" y="0"/>
                    <a:pt x="168" y="24"/>
                    <a:pt x="0" y="48"/>
                  </a:cubicBezTo>
                </a:path>
              </a:pathLst>
            </a:custGeom>
            <a:noFill/>
            <a:ln w="25400" cap="flat" cmpd="sng">
              <a:solidFill>
                <a:srgbClr val="00FF00"/>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41" name="Text Box 361"/>
            <p:cNvSpPr txBox="1">
              <a:spLocks noChangeArrowheads="1"/>
            </p:cNvSpPr>
            <p:nvPr/>
          </p:nvSpPr>
          <p:spPr bwMode="auto">
            <a:xfrm>
              <a:off x="295" y="1640"/>
              <a:ext cx="71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000"/>
                <a:t>开发者</a:t>
              </a:r>
              <a:r>
                <a:rPr lang="en-US" altLang="zh-CN" sz="2000"/>
                <a:t>1</a:t>
              </a:r>
            </a:p>
          </p:txBody>
        </p:sp>
        <p:sp>
          <p:nvSpPr>
            <p:cNvPr id="145442" name="Text Box 362"/>
            <p:cNvSpPr txBox="1">
              <a:spLocks noChangeArrowheads="1"/>
            </p:cNvSpPr>
            <p:nvPr/>
          </p:nvSpPr>
          <p:spPr bwMode="auto">
            <a:xfrm>
              <a:off x="476" y="2614"/>
              <a:ext cx="71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000"/>
                <a:t>开发者</a:t>
              </a:r>
              <a:r>
                <a:rPr lang="en-US" altLang="zh-CN" sz="2000"/>
                <a:t>n</a:t>
              </a:r>
            </a:p>
          </p:txBody>
        </p:sp>
        <p:sp>
          <p:nvSpPr>
            <p:cNvPr id="145443" name="Text Box 363"/>
            <p:cNvSpPr txBox="1">
              <a:spLocks noChangeArrowheads="1"/>
            </p:cNvSpPr>
            <p:nvPr/>
          </p:nvSpPr>
          <p:spPr bwMode="auto">
            <a:xfrm>
              <a:off x="3795" y="3113"/>
              <a:ext cx="7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000"/>
                <a:t>集成工程师</a:t>
              </a:r>
            </a:p>
          </p:txBody>
        </p:sp>
        <p:sp>
          <p:nvSpPr>
            <p:cNvPr id="145444" name="Text Box 364"/>
            <p:cNvSpPr txBox="1">
              <a:spLocks noChangeArrowheads="1"/>
            </p:cNvSpPr>
            <p:nvPr/>
          </p:nvSpPr>
          <p:spPr bwMode="auto">
            <a:xfrm>
              <a:off x="4802" y="1879"/>
              <a:ext cx="52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000"/>
                <a:t>测试</a:t>
              </a:r>
            </a:p>
          </p:txBody>
        </p:sp>
        <p:graphicFrame>
          <p:nvGraphicFramePr>
            <p:cNvPr id="145445" name="Object 365"/>
            <p:cNvGraphicFramePr>
              <a:graphicFrameLocks noChangeAspect="1"/>
            </p:cNvGraphicFramePr>
            <p:nvPr/>
          </p:nvGraphicFramePr>
          <p:xfrm>
            <a:off x="1350" y="2543"/>
            <a:ext cx="719" cy="475"/>
          </p:xfrm>
          <a:graphic>
            <a:graphicData uri="http://schemas.openxmlformats.org/presentationml/2006/ole">
              <mc:AlternateContent xmlns:mc="http://schemas.openxmlformats.org/markup-compatibility/2006">
                <mc:Choice xmlns:v="urn:schemas-microsoft-com:vml" Requires="v">
                  <p:oleObj spid="_x0000_s145818" name="Drawing" r:id="rId4" imgW="3770832" imgH="2985687" progId="FLW3Drawing">
                    <p:embed/>
                  </p:oleObj>
                </mc:Choice>
                <mc:Fallback>
                  <p:oleObj name="Drawing" r:id="rId4" imgW="3770832" imgH="2985687" progId="FLW3Drawing">
                    <p:embed/>
                    <p:pic>
                      <p:nvPicPr>
                        <p:cNvPr id="0" name="Object 3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0" y="2543"/>
                          <a:ext cx="719" cy="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46" name="Rectangle 366"/>
            <p:cNvSpPr>
              <a:spLocks noChangeArrowheads="1"/>
            </p:cNvSpPr>
            <p:nvPr/>
          </p:nvSpPr>
          <p:spPr bwMode="auto">
            <a:xfrm>
              <a:off x="2389" y="2772"/>
              <a:ext cx="167" cy="246"/>
            </a:xfrm>
            <a:prstGeom prst="rect">
              <a:avLst/>
            </a:prstGeom>
            <a:noFill/>
            <a:ln w="317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47" name="Rectangle 367"/>
            <p:cNvSpPr>
              <a:spLocks noChangeArrowheads="1"/>
            </p:cNvSpPr>
            <p:nvPr/>
          </p:nvSpPr>
          <p:spPr bwMode="auto">
            <a:xfrm>
              <a:off x="2389" y="3065"/>
              <a:ext cx="167" cy="246"/>
            </a:xfrm>
            <a:prstGeom prst="rect">
              <a:avLst/>
            </a:prstGeom>
            <a:noFill/>
            <a:ln w="317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48" name="Arc 368"/>
            <p:cNvSpPr>
              <a:spLocks/>
            </p:cNvSpPr>
            <p:nvPr/>
          </p:nvSpPr>
          <p:spPr bwMode="auto">
            <a:xfrm flipH="1" flipV="1">
              <a:off x="2500" y="2828"/>
              <a:ext cx="1103" cy="380"/>
            </a:xfrm>
            <a:custGeom>
              <a:avLst/>
              <a:gdLst>
                <a:gd name="T0" fmla="*/ 0 w 33306"/>
                <a:gd name="T1" fmla="*/ 0 h 21600"/>
                <a:gd name="T2" fmla="*/ 0 w 33306"/>
                <a:gd name="T3" fmla="*/ 0 h 21600"/>
                <a:gd name="T4" fmla="*/ 0 w 33306"/>
                <a:gd name="T5" fmla="*/ 0 h 21600"/>
                <a:gd name="T6" fmla="*/ 0 60000 65536"/>
                <a:gd name="T7" fmla="*/ 0 60000 65536"/>
                <a:gd name="T8" fmla="*/ 0 60000 65536"/>
              </a:gdLst>
              <a:ahLst/>
              <a:cxnLst>
                <a:cxn ang="T6">
                  <a:pos x="T0" y="T1"/>
                </a:cxn>
                <a:cxn ang="T7">
                  <a:pos x="T2" y="T3"/>
                </a:cxn>
                <a:cxn ang="T8">
                  <a:pos x="T4" y="T5"/>
                </a:cxn>
              </a:cxnLst>
              <a:rect l="0" t="0" r="r" b="b"/>
              <a:pathLst>
                <a:path w="33306" h="21600" fill="none" extrusionOk="0">
                  <a:moveTo>
                    <a:pt x="-1" y="21144"/>
                  </a:moveTo>
                  <a:cubicBezTo>
                    <a:pt x="247" y="9395"/>
                    <a:pt x="9842" y="-1"/>
                    <a:pt x="21595" y="0"/>
                  </a:cubicBezTo>
                  <a:cubicBezTo>
                    <a:pt x="25749" y="0"/>
                    <a:pt x="29815" y="1197"/>
                    <a:pt x="33305" y="3450"/>
                  </a:cubicBezTo>
                </a:path>
                <a:path w="33306" h="21600" stroke="0" extrusionOk="0">
                  <a:moveTo>
                    <a:pt x="-1" y="21144"/>
                  </a:moveTo>
                  <a:cubicBezTo>
                    <a:pt x="247" y="9395"/>
                    <a:pt x="9842" y="-1"/>
                    <a:pt x="21595" y="0"/>
                  </a:cubicBezTo>
                  <a:cubicBezTo>
                    <a:pt x="25749" y="0"/>
                    <a:pt x="29815" y="1197"/>
                    <a:pt x="33305" y="3450"/>
                  </a:cubicBezTo>
                  <a:lnTo>
                    <a:pt x="21595" y="21600"/>
                  </a:lnTo>
                  <a:lnTo>
                    <a:pt x="-1" y="21144"/>
                  </a:lnTo>
                  <a:close/>
                </a:path>
              </a:pathLst>
            </a:custGeom>
            <a:noFill/>
            <a:ln w="38100">
              <a:solidFill>
                <a:srgbClr val="00FF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49" name="Arc 369"/>
            <p:cNvSpPr>
              <a:spLocks/>
            </p:cNvSpPr>
            <p:nvPr/>
          </p:nvSpPr>
          <p:spPr bwMode="auto">
            <a:xfrm flipH="1">
              <a:off x="2104" y="2117"/>
              <a:ext cx="313" cy="758"/>
            </a:xfrm>
            <a:custGeom>
              <a:avLst/>
              <a:gdLst>
                <a:gd name="T0" fmla="*/ 0 w 22264"/>
                <a:gd name="T1" fmla="*/ 0 h 43077"/>
                <a:gd name="T2" fmla="*/ 0 w 22264"/>
                <a:gd name="T3" fmla="*/ 0 h 43077"/>
                <a:gd name="T4" fmla="*/ 0 w 22264"/>
                <a:gd name="T5" fmla="*/ 0 h 43077"/>
                <a:gd name="T6" fmla="*/ 0 60000 65536"/>
                <a:gd name="T7" fmla="*/ 0 60000 65536"/>
                <a:gd name="T8" fmla="*/ 0 60000 65536"/>
              </a:gdLst>
              <a:ahLst/>
              <a:cxnLst>
                <a:cxn ang="T6">
                  <a:pos x="T0" y="T1"/>
                </a:cxn>
                <a:cxn ang="T7">
                  <a:pos x="T2" y="T3"/>
                </a:cxn>
                <a:cxn ang="T8">
                  <a:pos x="T4" y="T5"/>
                </a:cxn>
              </a:cxnLst>
              <a:rect l="0" t="0" r="r" b="b"/>
              <a:pathLst>
                <a:path w="22264" h="43077" fill="none" extrusionOk="0">
                  <a:moveTo>
                    <a:pt x="2964" y="-1"/>
                  </a:moveTo>
                  <a:cubicBezTo>
                    <a:pt x="13940" y="1175"/>
                    <a:pt x="22264" y="10437"/>
                    <a:pt x="22264" y="21477"/>
                  </a:cubicBezTo>
                  <a:cubicBezTo>
                    <a:pt x="22264" y="33406"/>
                    <a:pt x="12593" y="43077"/>
                    <a:pt x="664" y="43077"/>
                  </a:cubicBezTo>
                  <a:cubicBezTo>
                    <a:pt x="442" y="43077"/>
                    <a:pt x="221" y="43073"/>
                    <a:pt x="0" y="43066"/>
                  </a:cubicBezTo>
                </a:path>
                <a:path w="22264" h="43077" stroke="0" extrusionOk="0">
                  <a:moveTo>
                    <a:pt x="2964" y="-1"/>
                  </a:moveTo>
                  <a:cubicBezTo>
                    <a:pt x="13940" y="1175"/>
                    <a:pt x="22264" y="10437"/>
                    <a:pt x="22264" y="21477"/>
                  </a:cubicBezTo>
                  <a:cubicBezTo>
                    <a:pt x="22264" y="33406"/>
                    <a:pt x="12593" y="43077"/>
                    <a:pt x="664" y="43077"/>
                  </a:cubicBezTo>
                  <a:cubicBezTo>
                    <a:pt x="442" y="43077"/>
                    <a:pt x="221" y="43073"/>
                    <a:pt x="0" y="43066"/>
                  </a:cubicBezTo>
                  <a:lnTo>
                    <a:pt x="664" y="21477"/>
                  </a:lnTo>
                  <a:lnTo>
                    <a:pt x="2964" y="-1"/>
                  </a:lnTo>
                  <a:close/>
                </a:path>
              </a:pathLst>
            </a:custGeom>
            <a:noFill/>
            <a:ln w="38100">
              <a:solidFill>
                <a:srgbClr val="FF0000"/>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50" name="Text Box 370"/>
            <p:cNvSpPr txBox="1">
              <a:spLocks noChangeArrowheads="1"/>
            </p:cNvSpPr>
            <p:nvPr/>
          </p:nvSpPr>
          <p:spPr bwMode="auto">
            <a:xfrm>
              <a:off x="2261" y="1545"/>
              <a:ext cx="76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000">
                  <a:solidFill>
                    <a:srgbClr val="FFFF00"/>
                  </a:solidFill>
                </a:rPr>
                <a:t>动态库</a:t>
              </a:r>
            </a:p>
          </p:txBody>
        </p:sp>
        <p:sp>
          <p:nvSpPr>
            <p:cNvPr id="145451" name="Text Box 371"/>
            <p:cNvSpPr txBox="1">
              <a:spLocks noChangeArrowheads="1"/>
            </p:cNvSpPr>
            <p:nvPr/>
          </p:nvSpPr>
          <p:spPr bwMode="auto">
            <a:xfrm>
              <a:off x="1695" y="1267"/>
              <a:ext cx="8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lnSpc>
                  <a:spcPct val="90000"/>
                </a:lnSpc>
                <a:spcBef>
                  <a:spcPct val="50000"/>
                </a:spcBef>
                <a:buClrTx/>
                <a:buSzTx/>
                <a:buFontTx/>
                <a:buNone/>
              </a:pPr>
              <a:r>
                <a:rPr lang="zh-CN" altLang="en-US" sz="2000"/>
                <a:t>工作空间</a:t>
              </a:r>
            </a:p>
          </p:txBody>
        </p:sp>
        <p:sp>
          <p:nvSpPr>
            <p:cNvPr id="145452" name="Text Box 372"/>
            <p:cNvSpPr txBox="1">
              <a:spLocks noChangeArrowheads="1"/>
            </p:cNvSpPr>
            <p:nvPr/>
          </p:nvSpPr>
          <p:spPr bwMode="auto">
            <a:xfrm>
              <a:off x="2261" y="2496"/>
              <a:ext cx="76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000">
                  <a:solidFill>
                    <a:srgbClr val="FFFF00"/>
                  </a:solidFill>
                </a:rPr>
                <a:t>受控</a:t>
              </a:r>
            </a:p>
          </p:txBody>
        </p:sp>
        <p:sp>
          <p:nvSpPr>
            <p:cNvPr id="145453" name="Text Box 373"/>
            <p:cNvSpPr txBox="1">
              <a:spLocks noChangeArrowheads="1"/>
            </p:cNvSpPr>
            <p:nvPr/>
          </p:nvSpPr>
          <p:spPr bwMode="auto">
            <a:xfrm>
              <a:off x="1292" y="3067"/>
              <a:ext cx="82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000"/>
                <a:t>配置管理员</a:t>
              </a:r>
            </a:p>
          </p:txBody>
        </p:sp>
        <p:sp>
          <p:nvSpPr>
            <p:cNvPr id="145454" name="AutoShape 374"/>
            <p:cNvSpPr>
              <a:spLocks noChangeArrowheads="1"/>
            </p:cNvSpPr>
            <p:nvPr/>
          </p:nvSpPr>
          <p:spPr bwMode="auto">
            <a:xfrm>
              <a:off x="2261" y="3445"/>
              <a:ext cx="767" cy="665"/>
            </a:xfrm>
            <a:prstGeom prst="flowChartMagneticDisk">
              <a:avLst/>
            </a:prstGeom>
            <a:solidFill>
              <a:srgbClr val="00CCFF">
                <a:alpha val="89018"/>
              </a:srgbClr>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endParaRPr lang="en-US" altLang="en-US" sz="2000">
                <a:solidFill>
                  <a:srgbClr val="AE8206"/>
                </a:solidFill>
              </a:endParaRPr>
            </a:p>
          </p:txBody>
        </p:sp>
        <p:sp>
          <p:nvSpPr>
            <p:cNvPr id="145455" name="Text Box 375"/>
            <p:cNvSpPr txBox="1">
              <a:spLocks noChangeArrowheads="1"/>
            </p:cNvSpPr>
            <p:nvPr/>
          </p:nvSpPr>
          <p:spPr bwMode="auto">
            <a:xfrm>
              <a:off x="2261" y="3436"/>
              <a:ext cx="76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000">
                  <a:solidFill>
                    <a:srgbClr val="FFFF00"/>
                  </a:solidFill>
                </a:rPr>
                <a:t>静态库</a:t>
              </a:r>
            </a:p>
          </p:txBody>
        </p:sp>
        <p:sp>
          <p:nvSpPr>
            <p:cNvPr id="145456" name="Arc 376"/>
            <p:cNvSpPr>
              <a:spLocks/>
            </p:cNvSpPr>
            <p:nvPr/>
          </p:nvSpPr>
          <p:spPr bwMode="auto">
            <a:xfrm flipH="1">
              <a:off x="2165" y="3160"/>
              <a:ext cx="197" cy="563"/>
            </a:xfrm>
            <a:custGeom>
              <a:avLst/>
              <a:gdLst>
                <a:gd name="T0" fmla="*/ 0 w 21600"/>
                <a:gd name="T1" fmla="*/ 0 h 42278"/>
                <a:gd name="T2" fmla="*/ 0 w 21600"/>
                <a:gd name="T3" fmla="*/ 0 h 42278"/>
                <a:gd name="T4" fmla="*/ 0 w 21600"/>
                <a:gd name="T5" fmla="*/ 0 h 42278"/>
                <a:gd name="T6" fmla="*/ 0 60000 65536"/>
                <a:gd name="T7" fmla="*/ 0 60000 65536"/>
                <a:gd name="T8" fmla="*/ 0 60000 65536"/>
              </a:gdLst>
              <a:ahLst/>
              <a:cxnLst>
                <a:cxn ang="T6">
                  <a:pos x="T0" y="T1"/>
                </a:cxn>
                <a:cxn ang="T7">
                  <a:pos x="T2" y="T3"/>
                </a:cxn>
                <a:cxn ang="T8">
                  <a:pos x="T4" y="T5"/>
                </a:cxn>
              </a:cxnLst>
              <a:rect l="0" t="0" r="r" b="b"/>
              <a:pathLst>
                <a:path w="21600" h="42278" fill="none" extrusionOk="0">
                  <a:moveTo>
                    <a:pt x="4184" y="0"/>
                  </a:moveTo>
                  <a:cubicBezTo>
                    <a:pt x="14305" y="1998"/>
                    <a:pt x="21600" y="10875"/>
                    <a:pt x="21600" y="21191"/>
                  </a:cubicBezTo>
                  <a:cubicBezTo>
                    <a:pt x="21600" y="31317"/>
                    <a:pt x="14565" y="40083"/>
                    <a:pt x="4679" y="42277"/>
                  </a:cubicBezTo>
                </a:path>
                <a:path w="21600" h="42278" stroke="0" extrusionOk="0">
                  <a:moveTo>
                    <a:pt x="4184" y="0"/>
                  </a:moveTo>
                  <a:cubicBezTo>
                    <a:pt x="14305" y="1998"/>
                    <a:pt x="21600" y="10875"/>
                    <a:pt x="21600" y="21191"/>
                  </a:cubicBezTo>
                  <a:cubicBezTo>
                    <a:pt x="21600" y="31317"/>
                    <a:pt x="14565" y="40083"/>
                    <a:pt x="4679" y="42277"/>
                  </a:cubicBezTo>
                  <a:lnTo>
                    <a:pt x="0" y="21191"/>
                  </a:lnTo>
                  <a:lnTo>
                    <a:pt x="4184" y="0"/>
                  </a:lnTo>
                  <a:close/>
                </a:path>
              </a:pathLst>
            </a:custGeom>
            <a:noFill/>
            <a:ln w="38100">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57" name="Text Box 377"/>
            <p:cNvSpPr txBox="1">
              <a:spLocks noChangeArrowheads="1"/>
            </p:cNvSpPr>
            <p:nvPr/>
          </p:nvSpPr>
          <p:spPr bwMode="auto">
            <a:xfrm>
              <a:off x="2317" y="3683"/>
              <a:ext cx="759"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000"/>
                <a:t>基线备份</a:t>
              </a:r>
            </a:p>
            <a:p>
              <a:pPr eaLnBrk="1" hangingPunct="1">
                <a:lnSpc>
                  <a:spcPct val="40000"/>
                </a:lnSpc>
                <a:spcBef>
                  <a:spcPct val="50000"/>
                </a:spcBef>
                <a:buClrTx/>
                <a:buSzTx/>
                <a:buFontTx/>
                <a:buNone/>
              </a:pPr>
              <a:r>
                <a:rPr lang="zh-CN" altLang="en-US" sz="2000"/>
                <a:t>已发布产品</a:t>
              </a:r>
            </a:p>
          </p:txBody>
        </p:sp>
        <p:sp>
          <p:nvSpPr>
            <p:cNvPr id="145458" name="Text Box 378"/>
            <p:cNvSpPr txBox="1">
              <a:spLocks noChangeArrowheads="1"/>
            </p:cNvSpPr>
            <p:nvPr/>
          </p:nvSpPr>
          <p:spPr bwMode="auto">
            <a:xfrm>
              <a:off x="3371" y="2031"/>
              <a:ext cx="869"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000"/>
                <a:t>受控的机器</a:t>
              </a:r>
            </a:p>
          </p:txBody>
        </p:sp>
        <p:sp>
          <p:nvSpPr>
            <p:cNvPr id="145459" name="Text Box 379"/>
            <p:cNvSpPr txBox="1">
              <a:spLocks noChangeArrowheads="1"/>
            </p:cNvSpPr>
            <p:nvPr/>
          </p:nvSpPr>
          <p:spPr bwMode="auto">
            <a:xfrm>
              <a:off x="1590" y="2210"/>
              <a:ext cx="972" cy="192"/>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19050">
                  <a:solidFill>
                    <a:srgbClr val="FF99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en-US" altLang="zh-CN" sz="2000">
                  <a:solidFill>
                    <a:srgbClr val="FFFF00"/>
                  </a:solidFill>
                </a:rPr>
                <a:t>Check in/out</a:t>
              </a:r>
            </a:p>
          </p:txBody>
        </p:sp>
        <p:sp>
          <p:nvSpPr>
            <p:cNvPr id="145460" name="Text Box 380"/>
            <p:cNvSpPr txBox="1">
              <a:spLocks noChangeArrowheads="1"/>
            </p:cNvSpPr>
            <p:nvPr/>
          </p:nvSpPr>
          <p:spPr bwMode="auto">
            <a:xfrm>
              <a:off x="2472" y="2931"/>
              <a:ext cx="51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000"/>
                <a:t>配置项</a:t>
              </a:r>
            </a:p>
          </p:txBody>
        </p:sp>
        <p:sp>
          <p:nvSpPr>
            <p:cNvPr id="145461" name="Text Box 381"/>
            <p:cNvSpPr txBox="1">
              <a:spLocks noChangeArrowheads="1"/>
            </p:cNvSpPr>
            <p:nvPr/>
          </p:nvSpPr>
          <p:spPr bwMode="auto">
            <a:xfrm>
              <a:off x="2500" y="1831"/>
              <a:ext cx="48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000"/>
                <a:t>草稿文件</a:t>
              </a:r>
            </a:p>
          </p:txBody>
        </p:sp>
        <p:grpSp>
          <p:nvGrpSpPr>
            <p:cNvPr id="145462" name="Group 382"/>
            <p:cNvGrpSpPr>
              <a:grpSpLocks/>
            </p:cNvGrpSpPr>
            <p:nvPr/>
          </p:nvGrpSpPr>
          <p:grpSpPr bwMode="auto">
            <a:xfrm flipH="1">
              <a:off x="589" y="1071"/>
              <a:ext cx="329" cy="522"/>
              <a:chOff x="1146" y="432"/>
              <a:chExt cx="342" cy="622"/>
            </a:xfrm>
          </p:grpSpPr>
          <p:sp>
            <p:nvSpPr>
              <p:cNvPr id="145463" name="Freeform 383"/>
              <p:cNvSpPr>
                <a:spLocks/>
              </p:cNvSpPr>
              <p:nvPr/>
            </p:nvSpPr>
            <p:spPr bwMode="auto">
              <a:xfrm>
                <a:off x="1146" y="920"/>
                <a:ext cx="303" cy="134"/>
              </a:xfrm>
              <a:custGeom>
                <a:avLst/>
                <a:gdLst>
                  <a:gd name="T0" fmla="*/ 35 w 598"/>
                  <a:gd name="T1" fmla="*/ 2 h 316"/>
                  <a:gd name="T2" fmla="*/ 35 w 598"/>
                  <a:gd name="T3" fmla="*/ 2 h 316"/>
                  <a:gd name="T4" fmla="*/ 36 w 598"/>
                  <a:gd name="T5" fmla="*/ 7 h 316"/>
                  <a:gd name="T6" fmla="*/ 37 w 598"/>
                  <a:gd name="T7" fmla="*/ 10 h 316"/>
                  <a:gd name="T8" fmla="*/ 28 w 598"/>
                  <a:gd name="T9" fmla="*/ 10 h 316"/>
                  <a:gd name="T10" fmla="*/ 4 w 598"/>
                  <a:gd name="T11" fmla="*/ 10 h 316"/>
                  <a:gd name="T12" fmla="*/ 0 w 598"/>
                  <a:gd name="T13" fmla="*/ 10 h 316"/>
                  <a:gd name="T14" fmla="*/ 2 w 598"/>
                  <a:gd name="T15" fmla="*/ 0 h 316"/>
                  <a:gd name="T16" fmla="*/ 40 w 598"/>
                  <a:gd name="T17" fmla="*/ 0 h 316"/>
                  <a:gd name="T18" fmla="*/ 35 w 598"/>
                  <a:gd name="T19" fmla="*/ 2 h 3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8" h="316">
                    <a:moveTo>
                      <a:pt x="528" y="55"/>
                    </a:moveTo>
                    <a:lnTo>
                      <a:pt x="528" y="66"/>
                    </a:lnTo>
                    <a:lnTo>
                      <a:pt x="554" y="218"/>
                    </a:lnTo>
                    <a:lnTo>
                      <a:pt x="571" y="316"/>
                    </a:lnTo>
                    <a:lnTo>
                      <a:pt x="425" y="316"/>
                    </a:lnTo>
                    <a:lnTo>
                      <a:pt x="53" y="316"/>
                    </a:lnTo>
                    <a:lnTo>
                      <a:pt x="0" y="316"/>
                    </a:lnTo>
                    <a:lnTo>
                      <a:pt x="23" y="20"/>
                    </a:lnTo>
                    <a:lnTo>
                      <a:pt x="598" y="0"/>
                    </a:lnTo>
                    <a:lnTo>
                      <a:pt x="528" y="55"/>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145464" name="Freeform 384"/>
              <p:cNvSpPr>
                <a:spLocks/>
              </p:cNvSpPr>
              <p:nvPr/>
            </p:nvSpPr>
            <p:spPr bwMode="auto">
              <a:xfrm>
                <a:off x="1343" y="942"/>
                <a:ext cx="87" cy="112"/>
              </a:xfrm>
              <a:custGeom>
                <a:avLst/>
                <a:gdLst>
                  <a:gd name="T0" fmla="*/ 11 w 171"/>
                  <a:gd name="T1" fmla="*/ 3 h 261"/>
                  <a:gd name="T2" fmla="*/ 9 w 171"/>
                  <a:gd name="T3" fmla="*/ 5 h 261"/>
                  <a:gd name="T4" fmla="*/ 4 w 171"/>
                  <a:gd name="T5" fmla="*/ 7 h 261"/>
                  <a:gd name="T6" fmla="*/ 3 w 171"/>
                  <a:gd name="T7" fmla="*/ 9 h 261"/>
                  <a:gd name="T8" fmla="*/ 0 w 171"/>
                  <a:gd name="T9" fmla="*/ 6 h 261"/>
                  <a:gd name="T10" fmla="*/ 3 w 171"/>
                  <a:gd name="T11" fmla="*/ 3 h 261"/>
                  <a:gd name="T12" fmla="*/ 3 w 171"/>
                  <a:gd name="T13" fmla="*/ 2 h 261"/>
                  <a:gd name="T14" fmla="*/ 0 w 171"/>
                  <a:gd name="T15" fmla="*/ 0 h 261"/>
                  <a:gd name="T16" fmla="*/ 0 w 171"/>
                  <a:gd name="T17" fmla="*/ 0 h 261"/>
                  <a:gd name="T18" fmla="*/ 3 w 171"/>
                  <a:gd name="T19" fmla="*/ 0 h 261"/>
                  <a:gd name="T20" fmla="*/ 4 w 171"/>
                  <a:gd name="T21" fmla="*/ 1 h 261"/>
                  <a:gd name="T22" fmla="*/ 7 w 171"/>
                  <a:gd name="T23" fmla="*/ 3 h 261"/>
                  <a:gd name="T24" fmla="*/ 11 w 171"/>
                  <a:gd name="T25" fmla="*/ 3 h 2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1" h="261">
                    <a:moveTo>
                      <a:pt x="171" y="79"/>
                    </a:moveTo>
                    <a:lnTo>
                      <a:pt x="130" y="151"/>
                    </a:lnTo>
                    <a:lnTo>
                      <a:pt x="63" y="219"/>
                    </a:lnTo>
                    <a:lnTo>
                      <a:pt x="34" y="261"/>
                    </a:lnTo>
                    <a:lnTo>
                      <a:pt x="0" y="178"/>
                    </a:lnTo>
                    <a:lnTo>
                      <a:pt x="34" y="79"/>
                    </a:lnTo>
                    <a:lnTo>
                      <a:pt x="34" y="52"/>
                    </a:lnTo>
                    <a:lnTo>
                      <a:pt x="0" y="11"/>
                    </a:lnTo>
                    <a:lnTo>
                      <a:pt x="0" y="0"/>
                    </a:lnTo>
                    <a:lnTo>
                      <a:pt x="34" y="0"/>
                    </a:lnTo>
                    <a:lnTo>
                      <a:pt x="63" y="28"/>
                    </a:lnTo>
                    <a:lnTo>
                      <a:pt x="104" y="95"/>
                    </a:lnTo>
                    <a:lnTo>
                      <a:pt x="171" y="79"/>
                    </a:lnTo>
                    <a:close/>
                  </a:path>
                </a:pathLst>
              </a:custGeom>
              <a:solidFill>
                <a:srgbClr val="8F460D"/>
              </a:solidFill>
              <a:ln w="3175">
                <a:solidFill>
                  <a:srgbClr val="000000"/>
                </a:solidFill>
                <a:prstDash val="solid"/>
                <a:round/>
                <a:headEnd/>
                <a:tailEnd/>
              </a:ln>
            </p:spPr>
            <p:txBody>
              <a:bodyPr/>
              <a:lstStyle/>
              <a:p>
                <a:endParaRPr lang="zh-CN" altLang="en-US"/>
              </a:p>
            </p:txBody>
          </p:sp>
          <p:sp>
            <p:nvSpPr>
              <p:cNvPr id="145465" name="Freeform 385"/>
              <p:cNvSpPr>
                <a:spLocks/>
              </p:cNvSpPr>
              <p:nvPr/>
            </p:nvSpPr>
            <p:spPr bwMode="auto">
              <a:xfrm>
                <a:off x="1157" y="656"/>
                <a:ext cx="331" cy="357"/>
              </a:xfrm>
              <a:custGeom>
                <a:avLst/>
                <a:gdLst>
                  <a:gd name="T0" fmla="*/ 32 w 650"/>
                  <a:gd name="T1" fmla="*/ 1 h 841"/>
                  <a:gd name="T2" fmla="*/ 35 w 650"/>
                  <a:gd name="T3" fmla="*/ 3 h 841"/>
                  <a:gd name="T4" fmla="*/ 39 w 650"/>
                  <a:gd name="T5" fmla="*/ 5 h 841"/>
                  <a:gd name="T6" fmla="*/ 40 w 650"/>
                  <a:gd name="T7" fmla="*/ 6 h 841"/>
                  <a:gd name="T8" fmla="*/ 42 w 650"/>
                  <a:gd name="T9" fmla="*/ 8 h 841"/>
                  <a:gd name="T10" fmla="*/ 43 w 650"/>
                  <a:gd name="T11" fmla="*/ 11 h 841"/>
                  <a:gd name="T12" fmla="*/ 44 w 650"/>
                  <a:gd name="T13" fmla="*/ 13 h 841"/>
                  <a:gd name="T14" fmla="*/ 44 w 650"/>
                  <a:gd name="T15" fmla="*/ 14 h 841"/>
                  <a:gd name="T16" fmla="*/ 44 w 650"/>
                  <a:gd name="T17" fmla="*/ 15 h 841"/>
                  <a:gd name="T18" fmla="*/ 43 w 650"/>
                  <a:gd name="T19" fmla="*/ 17 h 841"/>
                  <a:gd name="T20" fmla="*/ 42 w 650"/>
                  <a:gd name="T21" fmla="*/ 20 h 841"/>
                  <a:gd name="T22" fmla="*/ 41 w 650"/>
                  <a:gd name="T23" fmla="*/ 22 h 841"/>
                  <a:gd name="T24" fmla="*/ 39 w 650"/>
                  <a:gd name="T25" fmla="*/ 25 h 841"/>
                  <a:gd name="T26" fmla="*/ 35 w 650"/>
                  <a:gd name="T27" fmla="*/ 27 h 841"/>
                  <a:gd name="T28" fmla="*/ 27 w 650"/>
                  <a:gd name="T29" fmla="*/ 26 h 841"/>
                  <a:gd name="T30" fmla="*/ 25 w 650"/>
                  <a:gd name="T31" fmla="*/ 27 h 841"/>
                  <a:gd name="T32" fmla="*/ 23 w 650"/>
                  <a:gd name="T33" fmla="*/ 27 h 841"/>
                  <a:gd name="T34" fmla="*/ 20 w 650"/>
                  <a:gd name="T35" fmla="*/ 27 h 841"/>
                  <a:gd name="T36" fmla="*/ 18 w 650"/>
                  <a:gd name="T37" fmla="*/ 27 h 841"/>
                  <a:gd name="T38" fmla="*/ 17 w 650"/>
                  <a:gd name="T39" fmla="*/ 27 h 841"/>
                  <a:gd name="T40" fmla="*/ 16 w 650"/>
                  <a:gd name="T41" fmla="*/ 27 h 841"/>
                  <a:gd name="T42" fmla="*/ 14 w 650"/>
                  <a:gd name="T43" fmla="*/ 27 h 841"/>
                  <a:gd name="T44" fmla="*/ 13 w 650"/>
                  <a:gd name="T45" fmla="*/ 27 h 841"/>
                  <a:gd name="T46" fmla="*/ 12 w 650"/>
                  <a:gd name="T47" fmla="*/ 27 h 841"/>
                  <a:gd name="T48" fmla="*/ 10 w 650"/>
                  <a:gd name="T49" fmla="*/ 27 h 841"/>
                  <a:gd name="T50" fmla="*/ 7 w 650"/>
                  <a:gd name="T51" fmla="*/ 28 h 841"/>
                  <a:gd name="T52" fmla="*/ 4 w 650"/>
                  <a:gd name="T53" fmla="*/ 25 h 841"/>
                  <a:gd name="T54" fmla="*/ 2 w 650"/>
                  <a:gd name="T55" fmla="*/ 25 h 841"/>
                  <a:gd name="T56" fmla="*/ 1 w 650"/>
                  <a:gd name="T57" fmla="*/ 24 h 841"/>
                  <a:gd name="T58" fmla="*/ 0 w 650"/>
                  <a:gd name="T59" fmla="*/ 23 h 841"/>
                  <a:gd name="T60" fmla="*/ 0 w 650"/>
                  <a:gd name="T61" fmla="*/ 22 h 841"/>
                  <a:gd name="T62" fmla="*/ 0 w 650"/>
                  <a:gd name="T63" fmla="*/ 22 h 841"/>
                  <a:gd name="T64" fmla="*/ 1 w 650"/>
                  <a:gd name="T65" fmla="*/ 21 h 841"/>
                  <a:gd name="T66" fmla="*/ 1 w 650"/>
                  <a:gd name="T67" fmla="*/ 20 h 841"/>
                  <a:gd name="T68" fmla="*/ 2 w 650"/>
                  <a:gd name="T69" fmla="*/ 18 h 841"/>
                  <a:gd name="T70" fmla="*/ 2 w 650"/>
                  <a:gd name="T71" fmla="*/ 17 h 841"/>
                  <a:gd name="T72" fmla="*/ 2 w 650"/>
                  <a:gd name="T73" fmla="*/ 17 h 841"/>
                  <a:gd name="T74" fmla="*/ 2 w 650"/>
                  <a:gd name="T75" fmla="*/ 15 h 841"/>
                  <a:gd name="T76" fmla="*/ 2 w 650"/>
                  <a:gd name="T77" fmla="*/ 14 h 841"/>
                  <a:gd name="T78" fmla="*/ 2 w 650"/>
                  <a:gd name="T79" fmla="*/ 12 h 841"/>
                  <a:gd name="T80" fmla="*/ 2 w 650"/>
                  <a:gd name="T81" fmla="*/ 11 h 841"/>
                  <a:gd name="T82" fmla="*/ 2 w 650"/>
                  <a:gd name="T83" fmla="*/ 11 h 841"/>
                  <a:gd name="T84" fmla="*/ 3 w 650"/>
                  <a:gd name="T85" fmla="*/ 8 h 841"/>
                  <a:gd name="T86" fmla="*/ 4 w 650"/>
                  <a:gd name="T87" fmla="*/ 5 h 841"/>
                  <a:gd name="T88" fmla="*/ 7 w 650"/>
                  <a:gd name="T89" fmla="*/ 1 h 841"/>
                  <a:gd name="T90" fmla="*/ 10 w 650"/>
                  <a:gd name="T91" fmla="*/ 0 h 841"/>
                  <a:gd name="T92" fmla="*/ 12 w 650"/>
                  <a:gd name="T93" fmla="*/ 0 h 841"/>
                  <a:gd name="T94" fmla="*/ 16 w 650"/>
                  <a:gd name="T95" fmla="*/ 0 h 841"/>
                  <a:gd name="T96" fmla="*/ 18 w 650"/>
                  <a:gd name="T97" fmla="*/ 0 h 841"/>
                  <a:gd name="T98" fmla="*/ 19 w 650"/>
                  <a:gd name="T99" fmla="*/ 0 h 841"/>
                  <a:gd name="T100" fmla="*/ 22 w 650"/>
                  <a:gd name="T101" fmla="*/ 0 h 841"/>
                  <a:gd name="T102" fmla="*/ 27 w 650"/>
                  <a:gd name="T103" fmla="*/ 1 h 841"/>
                  <a:gd name="T104" fmla="*/ 32 w 650"/>
                  <a:gd name="T105" fmla="*/ 1 h 8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50" h="841">
                    <a:moveTo>
                      <a:pt x="474" y="48"/>
                    </a:moveTo>
                    <a:lnTo>
                      <a:pt x="524" y="83"/>
                    </a:lnTo>
                    <a:lnTo>
                      <a:pt x="576" y="153"/>
                    </a:lnTo>
                    <a:lnTo>
                      <a:pt x="603" y="196"/>
                    </a:lnTo>
                    <a:lnTo>
                      <a:pt x="624" y="238"/>
                    </a:lnTo>
                    <a:lnTo>
                      <a:pt x="641" y="333"/>
                    </a:lnTo>
                    <a:lnTo>
                      <a:pt x="650" y="401"/>
                    </a:lnTo>
                    <a:lnTo>
                      <a:pt x="650" y="430"/>
                    </a:lnTo>
                    <a:lnTo>
                      <a:pt x="647" y="463"/>
                    </a:lnTo>
                    <a:lnTo>
                      <a:pt x="641" y="522"/>
                    </a:lnTo>
                    <a:lnTo>
                      <a:pt x="629" y="633"/>
                    </a:lnTo>
                    <a:lnTo>
                      <a:pt x="611" y="677"/>
                    </a:lnTo>
                    <a:lnTo>
                      <a:pt x="576" y="759"/>
                    </a:lnTo>
                    <a:lnTo>
                      <a:pt x="520" y="831"/>
                    </a:lnTo>
                    <a:lnTo>
                      <a:pt x="404" y="816"/>
                    </a:lnTo>
                    <a:lnTo>
                      <a:pt x="378" y="820"/>
                    </a:lnTo>
                    <a:lnTo>
                      <a:pt x="339" y="823"/>
                    </a:lnTo>
                    <a:lnTo>
                      <a:pt x="306" y="830"/>
                    </a:lnTo>
                    <a:lnTo>
                      <a:pt x="271" y="835"/>
                    </a:lnTo>
                    <a:lnTo>
                      <a:pt x="256" y="835"/>
                    </a:lnTo>
                    <a:lnTo>
                      <a:pt x="241" y="833"/>
                    </a:lnTo>
                    <a:lnTo>
                      <a:pt x="211" y="829"/>
                    </a:lnTo>
                    <a:lnTo>
                      <a:pt x="194" y="829"/>
                    </a:lnTo>
                    <a:lnTo>
                      <a:pt x="175" y="830"/>
                    </a:lnTo>
                    <a:lnTo>
                      <a:pt x="142" y="837"/>
                    </a:lnTo>
                    <a:lnTo>
                      <a:pt x="107" y="841"/>
                    </a:lnTo>
                    <a:lnTo>
                      <a:pt x="54" y="788"/>
                    </a:lnTo>
                    <a:lnTo>
                      <a:pt x="30" y="756"/>
                    </a:lnTo>
                    <a:lnTo>
                      <a:pt x="14" y="738"/>
                    </a:lnTo>
                    <a:lnTo>
                      <a:pt x="0" y="707"/>
                    </a:lnTo>
                    <a:lnTo>
                      <a:pt x="0" y="684"/>
                    </a:lnTo>
                    <a:lnTo>
                      <a:pt x="0" y="669"/>
                    </a:lnTo>
                    <a:lnTo>
                      <a:pt x="1" y="654"/>
                    </a:lnTo>
                    <a:lnTo>
                      <a:pt x="12" y="601"/>
                    </a:lnTo>
                    <a:lnTo>
                      <a:pt x="18" y="551"/>
                    </a:lnTo>
                    <a:lnTo>
                      <a:pt x="20" y="525"/>
                    </a:lnTo>
                    <a:lnTo>
                      <a:pt x="21" y="503"/>
                    </a:lnTo>
                    <a:lnTo>
                      <a:pt x="20" y="464"/>
                    </a:lnTo>
                    <a:lnTo>
                      <a:pt x="22" y="417"/>
                    </a:lnTo>
                    <a:lnTo>
                      <a:pt x="25" y="372"/>
                    </a:lnTo>
                    <a:lnTo>
                      <a:pt x="26" y="352"/>
                    </a:lnTo>
                    <a:lnTo>
                      <a:pt x="27" y="333"/>
                    </a:lnTo>
                    <a:lnTo>
                      <a:pt x="38" y="244"/>
                    </a:lnTo>
                    <a:lnTo>
                      <a:pt x="58" y="148"/>
                    </a:lnTo>
                    <a:lnTo>
                      <a:pt x="104" y="41"/>
                    </a:lnTo>
                    <a:lnTo>
                      <a:pt x="146" y="14"/>
                    </a:lnTo>
                    <a:lnTo>
                      <a:pt x="178" y="0"/>
                    </a:lnTo>
                    <a:lnTo>
                      <a:pt x="244" y="0"/>
                    </a:lnTo>
                    <a:lnTo>
                      <a:pt x="263" y="0"/>
                    </a:lnTo>
                    <a:lnTo>
                      <a:pt x="284" y="1"/>
                    </a:lnTo>
                    <a:lnTo>
                      <a:pt x="327" y="5"/>
                    </a:lnTo>
                    <a:lnTo>
                      <a:pt x="408" y="21"/>
                    </a:lnTo>
                    <a:lnTo>
                      <a:pt x="474" y="48"/>
                    </a:lnTo>
                    <a:close/>
                  </a:path>
                </a:pathLst>
              </a:custGeom>
              <a:solidFill>
                <a:srgbClr val="D4D6A4"/>
              </a:solidFill>
              <a:ln w="3175">
                <a:solidFill>
                  <a:srgbClr val="000000"/>
                </a:solidFill>
                <a:prstDash val="solid"/>
                <a:round/>
                <a:headEnd/>
                <a:tailEnd/>
              </a:ln>
            </p:spPr>
            <p:txBody>
              <a:bodyPr/>
              <a:lstStyle/>
              <a:p>
                <a:endParaRPr lang="zh-CN" altLang="en-US"/>
              </a:p>
            </p:txBody>
          </p:sp>
          <p:sp>
            <p:nvSpPr>
              <p:cNvPr id="145466" name="Freeform 386"/>
              <p:cNvSpPr>
                <a:spLocks/>
              </p:cNvSpPr>
              <p:nvPr/>
            </p:nvSpPr>
            <p:spPr bwMode="auto">
              <a:xfrm>
                <a:off x="1225" y="449"/>
                <a:ext cx="184" cy="237"/>
              </a:xfrm>
              <a:custGeom>
                <a:avLst/>
                <a:gdLst>
                  <a:gd name="T0" fmla="*/ 4 w 370"/>
                  <a:gd name="T1" fmla="*/ 16 h 558"/>
                  <a:gd name="T2" fmla="*/ 4 w 370"/>
                  <a:gd name="T3" fmla="*/ 15 h 558"/>
                  <a:gd name="T4" fmla="*/ 4 w 370"/>
                  <a:gd name="T5" fmla="*/ 14 h 558"/>
                  <a:gd name="T6" fmla="*/ 4 w 370"/>
                  <a:gd name="T7" fmla="*/ 14 h 558"/>
                  <a:gd name="T8" fmla="*/ 3 w 370"/>
                  <a:gd name="T9" fmla="*/ 13 h 558"/>
                  <a:gd name="T10" fmla="*/ 3 w 370"/>
                  <a:gd name="T11" fmla="*/ 12 h 558"/>
                  <a:gd name="T12" fmla="*/ 3 w 370"/>
                  <a:gd name="T13" fmla="*/ 12 h 558"/>
                  <a:gd name="T14" fmla="*/ 3 w 370"/>
                  <a:gd name="T15" fmla="*/ 11 h 558"/>
                  <a:gd name="T16" fmla="*/ 1 w 370"/>
                  <a:gd name="T17" fmla="*/ 10 h 558"/>
                  <a:gd name="T18" fmla="*/ 0 w 370"/>
                  <a:gd name="T19" fmla="*/ 9 h 558"/>
                  <a:gd name="T20" fmla="*/ 0 w 370"/>
                  <a:gd name="T21" fmla="*/ 8 h 558"/>
                  <a:gd name="T22" fmla="*/ 1 w 370"/>
                  <a:gd name="T23" fmla="*/ 8 h 558"/>
                  <a:gd name="T24" fmla="*/ 0 w 370"/>
                  <a:gd name="T25" fmla="*/ 7 h 558"/>
                  <a:gd name="T26" fmla="*/ 1 w 370"/>
                  <a:gd name="T27" fmla="*/ 6 h 558"/>
                  <a:gd name="T28" fmla="*/ 1 w 370"/>
                  <a:gd name="T29" fmla="*/ 5 h 558"/>
                  <a:gd name="T30" fmla="*/ 0 w 370"/>
                  <a:gd name="T31" fmla="*/ 4 h 558"/>
                  <a:gd name="T32" fmla="*/ 2 w 370"/>
                  <a:gd name="T33" fmla="*/ 3 h 558"/>
                  <a:gd name="T34" fmla="*/ 2 w 370"/>
                  <a:gd name="T35" fmla="*/ 3 h 558"/>
                  <a:gd name="T36" fmla="*/ 2 w 370"/>
                  <a:gd name="T37" fmla="*/ 2 h 558"/>
                  <a:gd name="T38" fmla="*/ 4 w 370"/>
                  <a:gd name="T39" fmla="*/ 1 h 558"/>
                  <a:gd name="T40" fmla="*/ 9 w 370"/>
                  <a:gd name="T41" fmla="*/ 0 h 558"/>
                  <a:gd name="T42" fmla="*/ 12 w 370"/>
                  <a:gd name="T43" fmla="*/ 0 h 558"/>
                  <a:gd name="T44" fmla="*/ 14 w 370"/>
                  <a:gd name="T45" fmla="*/ 0 h 558"/>
                  <a:gd name="T46" fmla="*/ 17 w 370"/>
                  <a:gd name="T47" fmla="*/ 0 h 558"/>
                  <a:gd name="T48" fmla="*/ 18 w 370"/>
                  <a:gd name="T49" fmla="*/ 1 h 558"/>
                  <a:gd name="T50" fmla="*/ 19 w 370"/>
                  <a:gd name="T51" fmla="*/ 2 h 558"/>
                  <a:gd name="T52" fmla="*/ 20 w 370"/>
                  <a:gd name="T53" fmla="*/ 3 h 558"/>
                  <a:gd name="T54" fmla="*/ 21 w 370"/>
                  <a:gd name="T55" fmla="*/ 4 h 558"/>
                  <a:gd name="T56" fmla="*/ 22 w 370"/>
                  <a:gd name="T57" fmla="*/ 6 h 558"/>
                  <a:gd name="T58" fmla="*/ 22 w 370"/>
                  <a:gd name="T59" fmla="*/ 6 h 558"/>
                  <a:gd name="T60" fmla="*/ 22 w 370"/>
                  <a:gd name="T61" fmla="*/ 6 h 558"/>
                  <a:gd name="T62" fmla="*/ 21 w 370"/>
                  <a:gd name="T63" fmla="*/ 7 h 558"/>
                  <a:gd name="T64" fmla="*/ 21 w 370"/>
                  <a:gd name="T65" fmla="*/ 8 h 558"/>
                  <a:gd name="T66" fmla="*/ 23 w 370"/>
                  <a:gd name="T67" fmla="*/ 9 h 558"/>
                  <a:gd name="T68" fmla="*/ 22 w 370"/>
                  <a:gd name="T69" fmla="*/ 10 h 558"/>
                  <a:gd name="T70" fmla="*/ 22 w 370"/>
                  <a:gd name="T71" fmla="*/ 10 h 558"/>
                  <a:gd name="T72" fmla="*/ 21 w 370"/>
                  <a:gd name="T73" fmla="*/ 11 h 558"/>
                  <a:gd name="T74" fmla="*/ 20 w 370"/>
                  <a:gd name="T75" fmla="*/ 12 h 558"/>
                  <a:gd name="T76" fmla="*/ 17 w 370"/>
                  <a:gd name="T77" fmla="*/ 12 h 558"/>
                  <a:gd name="T78" fmla="*/ 17 w 370"/>
                  <a:gd name="T79" fmla="*/ 13 h 558"/>
                  <a:gd name="T80" fmla="*/ 17 w 370"/>
                  <a:gd name="T81" fmla="*/ 13 h 558"/>
                  <a:gd name="T82" fmla="*/ 17 w 370"/>
                  <a:gd name="T83" fmla="*/ 14 h 558"/>
                  <a:gd name="T84" fmla="*/ 17 w 370"/>
                  <a:gd name="T85" fmla="*/ 14 h 558"/>
                  <a:gd name="T86" fmla="*/ 17 w 370"/>
                  <a:gd name="T87" fmla="*/ 16 h 558"/>
                  <a:gd name="T88" fmla="*/ 16 w 370"/>
                  <a:gd name="T89" fmla="*/ 16 h 558"/>
                  <a:gd name="T90" fmla="*/ 15 w 370"/>
                  <a:gd name="T91" fmla="*/ 17 h 558"/>
                  <a:gd name="T92" fmla="*/ 13 w 370"/>
                  <a:gd name="T93" fmla="*/ 18 h 558"/>
                  <a:gd name="T94" fmla="*/ 12 w 370"/>
                  <a:gd name="T95" fmla="*/ 18 h 558"/>
                  <a:gd name="T96" fmla="*/ 11 w 370"/>
                  <a:gd name="T97" fmla="*/ 18 h 558"/>
                  <a:gd name="T98" fmla="*/ 9 w 370"/>
                  <a:gd name="T99" fmla="*/ 18 h 558"/>
                  <a:gd name="T100" fmla="*/ 7 w 370"/>
                  <a:gd name="T101" fmla="*/ 17 h 558"/>
                  <a:gd name="T102" fmla="*/ 5 w 370"/>
                  <a:gd name="T103" fmla="*/ 17 h 558"/>
                  <a:gd name="T104" fmla="*/ 4 w 370"/>
                  <a:gd name="T105" fmla="*/ 16 h 558"/>
                  <a:gd name="T106" fmla="*/ 4 w 370"/>
                  <a:gd name="T107" fmla="*/ 16 h 55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70" h="558">
                    <a:moveTo>
                      <a:pt x="69" y="482"/>
                    </a:moveTo>
                    <a:lnTo>
                      <a:pt x="66" y="456"/>
                    </a:lnTo>
                    <a:lnTo>
                      <a:pt x="66" y="436"/>
                    </a:lnTo>
                    <a:lnTo>
                      <a:pt x="69" y="422"/>
                    </a:lnTo>
                    <a:lnTo>
                      <a:pt x="61" y="402"/>
                    </a:lnTo>
                    <a:lnTo>
                      <a:pt x="52" y="376"/>
                    </a:lnTo>
                    <a:lnTo>
                      <a:pt x="52" y="359"/>
                    </a:lnTo>
                    <a:lnTo>
                      <a:pt x="48" y="345"/>
                    </a:lnTo>
                    <a:lnTo>
                      <a:pt x="24" y="306"/>
                    </a:lnTo>
                    <a:lnTo>
                      <a:pt x="0" y="270"/>
                    </a:lnTo>
                    <a:lnTo>
                      <a:pt x="12" y="256"/>
                    </a:lnTo>
                    <a:lnTo>
                      <a:pt x="26" y="236"/>
                    </a:lnTo>
                    <a:lnTo>
                      <a:pt x="2" y="205"/>
                    </a:lnTo>
                    <a:lnTo>
                      <a:pt x="28" y="180"/>
                    </a:lnTo>
                    <a:lnTo>
                      <a:pt x="20" y="161"/>
                    </a:lnTo>
                    <a:lnTo>
                      <a:pt x="12" y="135"/>
                    </a:lnTo>
                    <a:lnTo>
                      <a:pt x="34" y="111"/>
                    </a:lnTo>
                    <a:lnTo>
                      <a:pt x="45" y="85"/>
                    </a:lnTo>
                    <a:lnTo>
                      <a:pt x="43" y="56"/>
                    </a:lnTo>
                    <a:lnTo>
                      <a:pt x="69" y="37"/>
                    </a:lnTo>
                    <a:lnTo>
                      <a:pt x="155" y="9"/>
                    </a:lnTo>
                    <a:lnTo>
                      <a:pt x="202" y="0"/>
                    </a:lnTo>
                    <a:lnTo>
                      <a:pt x="234" y="9"/>
                    </a:lnTo>
                    <a:lnTo>
                      <a:pt x="284" y="16"/>
                    </a:lnTo>
                    <a:lnTo>
                      <a:pt x="299" y="32"/>
                    </a:lnTo>
                    <a:lnTo>
                      <a:pt x="313" y="50"/>
                    </a:lnTo>
                    <a:lnTo>
                      <a:pt x="328" y="80"/>
                    </a:lnTo>
                    <a:lnTo>
                      <a:pt x="346" y="119"/>
                    </a:lnTo>
                    <a:lnTo>
                      <a:pt x="353" y="176"/>
                    </a:lnTo>
                    <a:lnTo>
                      <a:pt x="358" y="185"/>
                    </a:lnTo>
                    <a:lnTo>
                      <a:pt x="356" y="201"/>
                    </a:lnTo>
                    <a:lnTo>
                      <a:pt x="352" y="219"/>
                    </a:lnTo>
                    <a:lnTo>
                      <a:pt x="351" y="240"/>
                    </a:lnTo>
                    <a:lnTo>
                      <a:pt x="370" y="283"/>
                    </a:lnTo>
                    <a:lnTo>
                      <a:pt x="368" y="298"/>
                    </a:lnTo>
                    <a:lnTo>
                      <a:pt x="361" y="314"/>
                    </a:lnTo>
                    <a:lnTo>
                      <a:pt x="349" y="339"/>
                    </a:lnTo>
                    <a:lnTo>
                      <a:pt x="326" y="362"/>
                    </a:lnTo>
                    <a:lnTo>
                      <a:pt x="280" y="368"/>
                    </a:lnTo>
                    <a:lnTo>
                      <a:pt x="277" y="392"/>
                    </a:lnTo>
                    <a:lnTo>
                      <a:pt x="277" y="412"/>
                    </a:lnTo>
                    <a:lnTo>
                      <a:pt x="276" y="423"/>
                    </a:lnTo>
                    <a:lnTo>
                      <a:pt x="277" y="440"/>
                    </a:lnTo>
                    <a:lnTo>
                      <a:pt x="285" y="476"/>
                    </a:lnTo>
                    <a:lnTo>
                      <a:pt x="271" y="496"/>
                    </a:lnTo>
                    <a:lnTo>
                      <a:pt x="249" y="519"/>
                    </a:lnTo>
                    <a:lnTo>
                      <a:pt x="216" y="552"/>
                    </a:lnTo>
                    <a:lnTo>
                      <a:pt x="194" y="552"/>
                    </a:lnTo>
                    <a:lnTo>
                      <a:pt x="180" y="555"/>
                    </a:lnTo>
                    <a:lnTo>
                      <a:pt x="159" y="558"/>
                    </a:lnTo>
                    <a:lnTo>
                      <a:pt x="124" y="537"/>
                    </a:lnTo>
                    <a:lnTo>
                      <a:pt x="94" y="506"/>
                    </a:lnTo>
                    <a:lnTo>
                      <a:pt x="67" y="482"/>
                    </a:lnTo>
                    <a:lnTo>
                      <a:pt x="69" y="482"/>
                    </a:lnTo>
                    <a:close/>
                  </a:path>
                </a:pathLst>
              </a:custGeom>
              <a:solidFill>
                <a:srgbClr val="C96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67" name="Freeform 387"/>
              <p:cNvSpPr>
                <a:spLocks/>
              </p:cNvSpPr>
              <p:nvPr/>
            </p:nvSpPr>
            <p:spPr bwMode="auto">
              <a:xfrm>
                <a:off x="1246" y="650"/>
                <a:ext cx="121" cy="206"/>
              </a:xfrm>
              <a:custGeom>
                <a:avLst/>
                <a:gdLst>
                  <a:gd name="T0" fmla="*/ 16 w 237"/>
                  <a:gd name="T1" fmla="*/ 0 h 487"/>
                  <a:gd name="T2" fmla="*/ 15 w 237"/>
                  <a:gd name="T3" fmla="*/ 1 h 487"/>
                  <a:gd name="T4" fmla="*/ 12 w 237"/>
                  <a:gd name="T5" fmla="*/ 2 h 487"/>
                  <a:gd name="T6" fmla="*/ 12 w 237"/>
                  <a:gd name="T7" fmla="*/ 3 h 487"/>
                  <a:gd name="T8" fmla="*/ 10 w 237"/>
                  <a:gd name="T9" fmla="*/ 3 h 487"/>
                  <a:gd name="T10" fmla="*/ 7 w 237"/>
                  <a:gd name="T11" fmla="*/ 2 h 487"/>
                  <a:gd name="T12" fmla="*/ 4 w 237"/>
                  <a:gd name="T13" fmla="*/ 1 h 487"/>
                  <a:gd name="T14" fmla="*/ 2 w 237"/>
                  <a:gd name="T15" fmla="*/ 0 h 487"/>
                  <a:gd name="T16" fmla="*/ 2 w 237"/>
                  <a:gd name="T17" fmla="*/ 1 h 487"/>
                  <a:gd name="T18" fmla="*/ 1 w 237"/>
                  <a:gd name="T19" fmla="*/ 4 h 487"/>
                  <a:gd name="T20" fmla="*/ 0 w 237"/>
                  <a:gd name="T21" fmla="*/ 8 h 487"/>
                  <a:gd name="T22" fmla="*/ 1 w 237"/>
                  <a:gd name="T23" fmla="*/ 11 h 487"/>
                  <a:gd name="T24" fmla="*/ 2 w 237"/>
                  <a:gd name="T25" fmla="*/ 16 h 487"/>
                  <a:gd name="T26" fmla="*/ 9 w 237"/>
                  <a:gd name="T27" fmla="*/ 12 h 487"/>
                  <a:gd name="T28" fmla="*/ 10 w 237"/>
                  <a:gd name="T29" fmla="*/ 11 h 487"/>
                  <a:gd name="T30" fmla="*/ 12 w 237"/>
                  <a:gd name="T31" fmla="*/ 8 h 487"/>
                  <a:gd name="T32" fmla="*/ 15 w 237"/>
                  <a:gd name="T33" fmla="*/ 5 h 487"/>
                  <a:gd name="T34" fmla="*/ 16 w 237"/>
                  <a:gd name="T35" fmla="*/ 2 h 487"/>
                  <a:gd name="T36" fmla="*/ 16 w 237"/>
                  <a:gd name="T37" fmla="*/ 0 h 487"/>
                  <a:gd name="T38" fmla="*/ 16 w 237"/>
                  <a:gd name="T39" fmla="*/ 0 h 48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37" h="487">
                    <a:moveTo>
                      <a:pt x="235" y="0"/>
                    </a:moveTo>
                    <a:lnTo>
                      <a:pt x="216" y="36"/>
                    </a:lnTo>
                    <a:lnTo>
                      <a:pt x="180" y="63"/>
                    </a:lnTo>
                    <a:lnTo>
                      <a:pt x="176" y="76"/>
                    </a:lnTo>
                    <a:lnTo>
                      <a:pt x="151" y="81"/>
                    </a:lnTo>
                    <a:lnTo>
                      <a:pt x="96" y="72"/>
                    </a:lnTo>
                    <a:lnTo>
                      <a:pt x="60" y="24"/>
                    </a:lnTo>
                    <a:lnTo>
                      <a:pt x="31" y="18"/>
                    </a:lnTo>
                    <a:lnTo>
                      <a:pt x="20" y="31"/>
                    </a:lnTo>
                    <a:lnTo>
                      <a:pt x="6" y="121"/>
                    </a:lnTo>
                    <a:lnTo>
                      <a:pt x="0" y="241"/>
                    </a:lnTo>
                    <a:lnTo>
                      <a:pt x="7" y="340"/>
                    </a:lnTo>
                    <a:lnTo>
                      <a:pt x="32" y="487"/>
                    </a:lnTo>
                    <a:lnTo>
                      <a:pt x="133" y="376"/>
                    </a:lnTo>
                    <a:lnTo>
                      <a:pt x="153" y="331"/>
                    </a:lnTo>
                    <a:lnTo>
                      <a:pt x="174" y="240"/>
                    </a:lnTo>
                    <a:lnTo>
                      <a:pt x="220" y="163"/>
                    </a:lnTo>
                    <a:lnTo>
                      <a:pt x="237" y="70"/>
                    </a:lnTo>
                    <a:lnTo>
                      <a:pt x="237" y="1"/>
                    </a:lnTo>
                    <a:lnTo>
                      <a:pt x="235" y="0"/>
                    </a:lnTo>
                    <a:close/>
                  </a:path>
                </a:pathLst>
              </a:custGeom>
              <a:solidFill>
                <a:srgbClr val="FFFFFF"/>
              </a:solidFill>
              <a:ln w="3175">
                <a:solidFill>
                  <a:srgbClr val="000000"/>
                </a:solidFill>
                <a:prstDash val="solid"/>
                <a:round/>
                <a:headEnd/>
                <a:tailEnd/>
              </a:ln>
            </p:spPr>
            <p:txBody>
              <a:bodyPr/>
              <a:lstStyle/>
              <a:p>
                <a:endParaRPr lang="zh-CN" altLang="en-US"/>
              </a:p>
            </p:txBody>
          </p:sp>
          <p:sp>
            <p:nvSpPr>
              <p:cNvPr id="145468" name="Freeform 388"/>
              <p:cNvSpPr>
                <a:spLocks/>
              </p:cNvSpPr>
              <p:nvPr/>
            </p:nvSpPr>
            <p:spPr bwMode="auto">
              <a:xfrm>
                <a:off x="1379" y="558"/>
                <a:ext cx="24" cy="44"/>
              </a:xfrm>
              <a:custGeom>
                <a:avLst/>
                <a:gdLst>
                  <a:gd name="T0" fmla="*/ 1 w 44"/>
                  <a:gd name="T1" fmla="*/ 0 h 101"/>
                  <a:gd name="T2" fmla="*/ 2 w 44"/>
                  <a:gd name="T3" fmla="*/ 0 h 101"/>
                  <a:gd name="T4" fmla="*/ 4 w 44"/>
                  <a:gd name="T5" fmla="*/ 0 h 101"/>
                  <a:gd name="T6" fmla="*/ 4 w 44"/>
                  <a:gd name="T7" fmla="*/ 1 h 101"/>
                  <a:gd name="T8" fmla="*/ 4 w 44"/>
                  <a:gd name="T9" fmla="*/ 1 h 101"/>
                  <a:gd name="T10" fmla="*/ 4 w 44"/>
                  <a:gd name="T11" fmla="*/ 2 h 101"/>
                  <a:gd name="T12" fmla="*/ 2 w 44"/>
                  <a:gd name="T13" fmla="*/ 3 h 101"/>
                  <a:gd name="T14" fmla="*/ 0 w 44"/>
                  <a:gd name="T15" fmla="*/ 3 h 1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101">
                    <a:moveTo>
                      <a:pt x="4" y="12"/>
                    </a:moveTo>
                    <a:lnTo>
                      <a:pt x="25" y="0"/>
                    </a:lnTo>
                    <a:lnTo>
                      <a:pt x="41" y="6"/>
                    </a:lnTo>
                    <a:lnTo>
                      <a:pt x="44" y="28"/>
                    </a:lnTo>
                    <a:lnTo>
                      <a:pt x="44" y="42"/>
                    </a:lnTo>
                    <a:lnTo>
                      <a:pt x="43" y="55"/>
                    </a:lnTo>
                    <a:lnTo>
                      <a:pt x="19" y="95"/>
                    </a:lnTo>
                    <a:lnTo>
                      <a:pt x="0" y="10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69" name="Freeform 389"/>
              <p:cNvSpPr>
                <a:spLocks/>
              </p:cNvSpPr>
              <p:nvPr/>
            </p:nvSpPr>
            <p:spPr bwMode="auto">
              <a:xfrm>
                <a:off x="1228" y="503"/>
                <a:ext cx="63" cy="50"/>
              </a:xfrm>
              <a:custGeom>
                <a:avLst/>
                <a:gdLst>
                  <a:gd name="T0" fmla="*/ 8 w 125"/>
                  <a:gd name="T1" fmla="*/ 0 h 114"/>
                  <a:gd name="T2" fmla="*/ 7 w 125"/>
                  <a:gd name="T3" fmla="*/ 0 h 114"/>
                  <a:gd name="T4" fmla="*/ 6 w 125"/>
                  <a:gd name="T5" fmla="*/ 0 h 114"/>
                  <a:gd name="T6" fmla="*/ 3 w 125"/>
                  <a:gd name="T7" fmla="*/ 1 h 114"/>
                  <a:gd name="T8" fmla="*/ 2 w 125"/>
                  <a:gd name="T9" fmla="*/ 2 h 114"/>
                  <a:gd name="T10" fmla="*/ 2 w 125"/>
                  <a:gd name="T11" fmla="*/ 2 h 114"/>
                  <a:gd name="T12" fmla="*/ 0 w 125"/>
                  <a:gd name="T13" fmla="*/ 2 h 114"/>
                  <a:gd name="T14" fmla="*/ 2 w 125"/>
                  <a:gd name="T15" fmla="*/ 4 h 114"/>
                  <a:gd name="T16" fmla="*/ 4 w 125"/>
                  <a:gd name="T17" fmla="*/ 4 h 114"/>
                  <a:gd name="T18" fmla="*/ 6 w 125"/>
                  <a:gd name="T19" fmla="*/ 4 h 114"/>
                  <a:gd name="T20" fmla="*/ 7 w 125"/>
                  <a:gd name="T21" fmla="*/ 4 h 114"/>
                  <a:gd name="T22" fmla="*/ 8 w 125"/>
                  <a:gd name="T23" fmla="*/ 4 h 114"/>
                  <a:gd name="T24" fmla="*/ 8 w 125"/>
                  <a:gd name="T25" fmla="*/ 3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5" h="114">
                    <a:moveTo>
                      <a:pt x="119" y="0"/>
                    </a:moveTo>
                    <a:lnTo>
                      <a:pt x="106" y="0"/>
                    </a:lnTo>
                    <a:lnTo>
                      <a:pt x="82" y="0"/>
                    </a:lnTo>
                    <a:lnTo>
                      <a:pt x="45" y="34"/>
                    </a:lnTo>
                    <a:lnTo>
                      <a:pt x="26" y="49"/>
                    </a:lnTo>
                    <a:lnTo>
                      <a:pt x="18" y="57"/>
                    </a:lnTo>
                    <a:lnTo>
                      <a:pt x="0" y="62"/>
                    </a:lnTo>
                    <a:lnTo>
                      <a:pt x="18" y="111"/>
                    </a:lnTo>
                    <a:lnTo>
                      <a:pt x="53" y="114"/>
                    </a:lnTo>
                    <a:lnTo>
                      <a:pt x="82" y="114"/>
                    </a:lnTo>
                    <a:lnTo>
                      <a:pt x="112" y="112"/>
                    </a:lnTo>
                    <a:lnTo>
                      <a:pt x="125" y="102"/>
                    </a:lnTo>
                    <a:lnTo>
                      <a:pt x="125" y="74"/>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70" name="Oval 390"/>
              <p:cNvSpPr>
                <a:spLocks noChangeArrowheads="1"/>
              </p:cNvSpPr>
              <p:nvPr/>
            </p:nvSpPr>
            <p:spPr bwMode="auto">
              <a:xfrm>
                <a:off x="1252" y="495"/>
                <a:ext cx="18" cy="8"/>
              </a:xfrm>
              <a:prstGeom prst="ellipse">
                <a:avLst/>
              </a:prstGeom>
              <a:solidFill>
                <a:srgbClr val="000000"/>
              </a:solidFill>
              <a:ln w="0">
                <a:solidFill>
                  <a:srgbClr val="000000"/>
                </a:solidFill>
                <a:round/>
                <a:headEnd/>
                <a:tailEnd/>
              </a:ln>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71" name="Oval 391"/>
              <p:cNvSpPr>
                <a:spLocks noChangeArrowheads="1"/>
              </p:cNvSpPr>
              <p:nvPr/>
            </p:nvSpPr>
            <p:spPr bwMode="auto">
              <a:xfrm>
                <a:off x="1288" y="495"/>
                <a:ext cx="21" cy="16"/>
              </a:xfrm>
              <a:prstGeom prst="ellipse">
                <a:avLst/>
              </a:prstGeom>
              <a:solidFill>
                <a:srgbClr val="000000"/>
              </a:solidFill>
              <a:ln w="0">
                <a:solidFill>
                  <a:srgbClr val="000000"/>
                </a:solidFill>
                <a:round/>
                <a:headEnd/>
                <a:tailEnd/>
              </a:ln>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45472" name="Freeform 392"/>
              <p:cNvSpPr>
                <a:spLocks/>
              </p:cNvSpPr>
              <p:nvPr/>
            </p:nvSpPr>
            <p:spPr bwMode="auto">
              <a:xfrm>
                <a:off x="1325" y="556"/>
                <a:ext cx="18" cy="21"/>
              </a:xfrm>
              <a:custGeom>
                <a:avLst/>
                <a:gdLst>
                  <a:gd name="T0" fmla="*/ 0 w 34"/>
                  <a:gd name="T1" fmla="*/ 0 h 49"/>
                  <a:gd name="T2" fmla="*/ 1 w 34"/>
                  <a:gd name="T3" fmla="*/ 1 h 49"/>
                  <a:gd name="T4" fmla="*/ 3 w 34"/>
                  <a:gd name="T5" fmla="*/ 2 h 49"/>
                  <a:gd name="T6" fmla="*/ 0 60000 65536"/>
                  <a:gd name="T7" fmla="*/ 0 60000 65536"/>
                  <a:gd name="T8" fmla="*/ 0 60000 65536"/>
                </a:gdLst>
                <a:ahLst/>
                <a:cxnLst>
                  <a:cxn ang="T6">
                    <a:pos x="T0" y="T1"/>
                  </a:cxn>
                  <a:cxn ang="T7">
                    <a:pos x="T2" y="T3"/>
                  </a:cxn>
                  <a:cxn ang="T8">
                    <a:pos x="T4" y="T5"/>
                  </a:cxn>
                </a:cxnLst>
                <a:rect l="0" t="0" r="r" b="b"/>
                <a:pathLst>
                  <a:path w="34" h="49">
                    <a:moveTo>
                      <a:pt x="0" y="0"/>
                    </a:moveTo>
                    <a:lnTo>
                      <a:pt x="9" y="25"/>
                    </a:lnTo>
                    <a:lnTo>
                      <a:pt x="34" y="49"/>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73" name="Freeform 393"/>
              <p:cNvSpPr>
                <a:spLocks/>
              </p:cNvSpPr>
              <p:nvPr/>
            </p:nvSpPr>
            <p:spPr bwMode="auto">
              <a:xfrm>
                <a:off x="1315" y="564"/>
                <a:ext cx="15" cy="13"/>
              </a:xfrm>
              <a:custGeom>
                <a:avLst/>
                <a:gdLst>
                  <a:gd name="T0" fmla="*/ 2 w 28"/>
                  <a:gd name="T1" fmla="*/ 0 h 31"/>
                  <a:gd name="T2" fmla="*/ 1 w 28"/>
                  <a:gd name="T3" fmla="*/ 1 h 31"/>
                  <a:gd name="T4" fmla="*/ 0 w 28"/>
                  <a:gd name="T5" fmla="*/ 1 h 31"/>
                  <a:gd name="T6" fmla="*/ 0 60000 65536"/>
                  <a:gd name="T7" fmla="*/ 0 60000 65536"/>
                  <a:gd name="T8" fmla="*/ 0 60000 65536"/>
                </a:gdLst>
                <a:ahLst/>
                <a:cxnLst>
                  <a:cxn ang="T6">
                    <a:pos x="T0" y="T1"/>
                  </a:cxn>
                  <a:cxn ang="T7">
                    <a:pos x="T2" y="T3"/>
                  </a:cxn>
                  <a:cxn ang="T8">
                    <a:pos x="T4" y="T5"/>
                  </a:cxn>
                </a:cxnLst>
                <a:rect l="0" t="0" r="r" b="b"/>
                <a:pathLst>
                  <a:path w="28" h="31">
                    <a:moveTo>
                      <a:pt x="28" y="0"/>
                    </a:moveTo>
                    <a:lnTo>
                      <a:pt x="13" y="31"/>
                    </a:lnTo>
                    <a:lnTo>
                      <a:pt x="0" y="31"/>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74" name="Freeform 394"/>
              <p:cNvSpPr>
                <a:spLocks/>
              </p:cNvSpPr>
              <p:nvPr/>
            </p:nvSpPr>
            <p:spPr bwMode="auto">
              <a:xfrm>
                <a:off x="1228" y="558"/>
                <a:ext cx="29" cy="69"/>
              </a:xfrm>
              <a:custGeom>
                <a:avLst/>
                <a:gdLst>
                  <a:gd name="T0" fmla="*/ 0 w 61"/>
                  <a:gd name="T1" fmla="*/ 0 h 165"/>
                  <a:gd name="T2" fmla="*/ 0 w 61"/>
                  <a:gd name="T3" fmla="*/ 0 h 165"/>
                  <a:gd name="T4" fmla="*/ 1 w 61"/>
                  <a:gd name="T5" fmla="*/ 1 h 165"/>
                  <a:gd name="T6" fmla="*/ 1 w 61"/>
                  <a:gd name="T7" fmla="*/ 3 h 165"/>
                  <a:gd name="T8" fmla="*/ 2 w 61"/>
                  <a:gd name="T9" fmla="*/ 4 h 165"/>
                  <a:gd name="T10" fmla="*/ 3 w 61"/>
                  <a:gd name="T11" fmla="*/ 5 h 1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 h="165">
                    <a:moveTo>
                      <a:pt x="12" y="0"/>
                    </a:moveTo>
                    <a:lnTo>
                      <a:pt x="0" y="14"/>
                    </a:lnTo>
                    <a:lnTo>
                      <a:pt x="18" y="38"/>
                    </a:lnTo>
                    <a:lnTo>
                      <a:pt x="32" y="78"/>
                    </a:lnTo>
                    <a:lnTo>
                      <a:pt x="45" y="129"/>
                    </a:lnTo>
                    <a:lnTo>
                      <a:pt x="61" y="165"/>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75" name="Freeform 395"/>
              <p:cNvSpPr>
                <a:spLocks/>
              </p:cNvSpPr>
              <p:nvPr/>
            </p:nvSpPr>
            <p:spPr bwMode="auto">
              <a:xfrm>
                <a:off x="1361" y="607"/>
                <a:ext cx="6" cy="41"/>
              </a:xfrm>
              <a:custGeom>
                <a:avLst/>
                <a:gdLst>
                  <a:gd name="T0" fmla="*/ 2 w 8"/>
                  <a:gd name="T1" fmla="*/ 0 h 100"/>
                  <a:gd name="T2" fmla="*/ 0 w 8"/>
                  <a:gd name="T3" fmla="*/ 1 h 100"/>
                  <a:gd name="T4" fmla="*/ 0 w 8"/>
                  <a:gd name="T5" fmla="*/ 2 h 100"/>
                  <a:gd name="T6" fmla="*/ 3 w 8"/>
                  <a:gd name="T7" fmla="*/ 3 h 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00">
                    <a:moveTo>
                      <a:pt x="4" y="0"/>
                    </a:moveTo>
                    <a:lnTo>
                      <a:pt x="0" y="40"/>
                    </a:lnTo>
                    <a:lnTo>
                      <a:pt x="0" y="78"/>
                    </a:lnTo>
                    <a:lnTo>
                      <a:pt x="8" y="10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76" name="Freeform 396"/>
              <p:cNvSpPr>
                <a:spLocks/>
              </p:cNvSpPr>
              <p:nvPr/>
            </p:nvSpPr>
            <p:spPr bwMode="auto">
              <a:xfrm>
                <a:off x="1285" y="648"/>
                <a:ext cx="121" cy="198"/>
              </a:xfrm>
              <a:custGeom>
                <a:avLst/>
                <a:gdLst>
                  <a:gd name="T0" fmla="*/ 11 w 240"/>
                  <a:gd name="T1" fmla="*/ 0 h 465"/>
                  <a:gd name="T2" fmla="*/ 12 w 240"/>
                  <a:gd name="T3" fmla="*/ 0 h 465"/>
                  <a:gd name="T4" fmla="*/ 14 w 240"/>
                  <a:gd name="T5" fmla="*/ 1 h 465"/>
                  <a:gd name="T6" fmla="*/ 15 w 240"/>
                  <a:gd name="T7" fmla="*/ 3 h 465"/>
                  <a:gd name="T8" fmla="*/ 16 w 240"/>
                  <a:gd name="T9" fmla="*/ 4 h 465"/>
                  <a:gd name="T10" fmla="*/ 16 w 240"/>
                  <a:gd name="T11" fmla="*/ 5 h 465"/>
                  <a:gd name="T12" fmla="*/ 15 w 240"/>
                  <a:gd name="T13" fmla="*/ 5 h 465"/>
                  <a:gd name="T14" fmla="*/ 13 w 240"/>
                  <a:gd name="T15" fmla="*/ 5 h 465"/>
                  <a:gd name="T16" fmla="*/ 12 w 240"/>
                  <a:gd name="T17" fmla="*/ 4 h 465"/>
                  <a:gd name="T18" fmla="*/ 10 w 240"/>
                  <a:gd name="T19" fmla="*/ 5 h 465"/>
                  <a:gd name="T20" fmla="*/ 12 w 240"/>
                  <a:gd name="T21" fmla="*/ 5 h 465"/>
                  <a:gd name="T22" fmla="*/ 14 w 240"/>
                  <a:gd name="T23" fmla="*/ 6 h 465"/>
                  <a:gd name="T24" fmla="*/ 13 w 240"/>
                  <a:gd name="T25" fmla="*/ 6 h 465"/>
                  <a:gd name="T26" fmla="*/ 11 w 240"/>
                  <a:gd name="T27" fmla="*/ 7 h 465"/>
                  <a:gd name="T28" fmla="*/ 10 w 240"/>
                  <a:gd name="T29" fmla="*/ 10 h 465"/>
                  <a:gd name="T30" fmla="*/ 9 w 240"/>
                  <a:gd name="T31" fmla="*/ 11 h 465"/>
                  <a:gd name="T32" fmla="*/ 7 w 240"/>
                  <a:gd name="T33" fmla="*/ 11 h 465"/>
                  <a:gd name="T34" fmla="*/ 0 w 240"/>
                  <a:gd name="T35" fmla="*/ 15 h 465"/>
                  <a:gd name="T36" fmla="*/ 3 w 240"/>
                  <a:gd name="T37" fmla="*/ 11 h 465"/>
                  <a:gd name="T38" fmla="*/ 4 w 240"/>
                  <a:gd name="T39" fmla="*/ 10 h 465"/>
                  <a:gd name="T40" fmla="*/ 5 w 240"/>
                  <a:gd name="T41" fmla="*/ 9 h 465"/>
                  <a:gd name="T42" fmla="*/ 6 w 240"/>
                  <a:gd name="T43" fmla="*/ 8 h 465"/>
                  <a:gd name="T44" fmla="*/ 7 w 240"/>
                  <a:gd name="T45" fmla="*/ 6 h 465"/>
                  <a:gd name="T46" fmla="*/ 9 w 240"/>
                  <a:gd name="T47" fmla="*/ 5 h 465"/>
                  <a:gd name="T48" fmla="*/ 9 w 240"/>
                  <a:gd name="T49" fmla="*/ 5 h 465"/>
                  <a:gd name="T50" fmla="*/ 9 w 240"/>
                  <a:gd name="T51" fmla="*/ 4 h 465"/>
                  <a:gd name="T52" fmla="*/ 9 w 240"/>
                  <a:gd name="T53" fmla="*/ 4 h 465"/>
                  <a:gd name="T54" fmla="*/ 9 w 240"/>
                  <a:gd name="T55" fmla="*/ 3 h 465"/>
                  <a:gd name="T56" fmla="*/ 10 w 240"/>
                  <a:gd name="T57" fmla="*/ 1 h 465"/>
                  <a:gd name="T58" fmla="*/ 11 w 240"/>
                  <a:gd name="T59" fmla="*/ 0 h 465"/>
                  <a:gd name="T60" fmla="*/ 11 w 240"/>
                  <a:gd name="T61" fmla="*/ 0 h 4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40" h="465">
                    <a:moveTo>
                      <a:pt x="162" y="0"/>
                    </a:moveTo>
                    <a:lnTo>
                      <a:pt x="182" y="10"/>
                    </a:lnTo>
                    <a:lnTo>
                      <a:pt x="208" y="40"/>
                    </a:lnTo>
                    <a:lnTo>
                      <a:pt x="225" y="78"/>
                    </a:lnTo>
                    <a:lnTo>
                      <a:pt x="240" y="118"/>
                    </a:lnTo>
                    <a:lnTo>
                      <a:pt x="240" y="137"/>
                    </a:lnTo>
                    <a:lnTo>
                      <a:pt x="225" y="137"/>
                    </a:lnTo>
                    <a:lnTo>
                      <a:pt x="207" y="137"/>
                    </a:lnTo>
                    <a:lnTo>
                      <a:pt x="178" y="120"/>
                    </a:lnTo>
                    <a:lnTo>
                      <a:pt x="156" y="146"/>
                    </a:lnTo>
                    <a:lnTo>
                      <a:pt x="183" y="159"/>
                    </a:lnTo>
                    <a:lnTo>
                      <a:pt x="212" y="169"/>
                    </a:lnTo>
                    <a:lnTo>
                      <a:pt x="193" y="197"/>
                    </a:lnTo>
                    <a:lnTo>
                      <a:pt x="164" y="228"/>
                    </a:lnTo>
                    <a:lnTo>
                      <a:pt x="152" y="295"/>
                    </a:lnTo>
                    <a:lnTo>
                      <a:pt x="143" y="323"/>
                    </a:lnTo>
                    <a:lnTo>
                      <a:pt x="101" y="348"/>
                    </a:lnTo>
                    <a:lnTo>
                      <a:pt x="0" y="465"/>
                    </a:lnTo>
                    <a:lnTo>
                      <a:pt x="39" y="331"/>
                    </a:lnTo>
                    <a:lnTo>
                      <a:pt x="60" y="310"/>
                    </a:lnTo>
                    <a:lnTo>
                      <a:pt x="77" y="283"/>
                    </a:lnTo>
                    <a:lnTo>
                      <a:pt x="82" y="244"/>
                    </a:lnTo>
                    <a:lnTo>
                      <a:pt x="102" y="190"/>
                    </a:lnTo>
                    <a:lnTo>
                      <a:pt x="136" y="155"/>
                    </a:lnTo>
                    <a:lnTo>
                      <a:pt x="139" y="145"/>
                    </a:lnTo>
                    <a:lnTo>
                      <a:pt x="135" y="126"/>
                    </a:lnTo>
                    <a:lnTo>
                      <a:pt x="132" y="108"/>
                    </a:lnTo>
                    <a:lnTo>
                      <a:pt x="136" y="96"/>
                    </a:lnTo>
                    <a:lnTo>
                      <a:pt x="155" y="44"/>
                    </a:lnTo>
                    <a:lnTo>
                      <a:pt x="164" y="4"/>
                    </a:lnTo>
                    <a:lnTo>
                      <a:pt x="162" y="0"/>
                    </a:lnTo>
                    <a:close/>
                  </a:path>
                </a:pathLst>
              </a:custGeom>
              <a:solidFill>
                <a:srgbClr val="D4D6A4"/>
              </a:solidFill>
              <a:ln w="3175">
                <a:solidFill>
                  <a:srgbClr val="000000"/>
                </a:solidFill>
                <a:prstDash val="solid"/>
                <a:round/>
                <a:headEnd/>
                <a:tailEnd/>
              </a:ln>
            </p:spPr>
            <p:txBody>
              <a:bodyPr/>
              <a:lstStyle/>
              <a:p>
                <a:endParaRPr lang="zh-CN" altLang="en-US"/>
              </a:p>
            </p:txBody>
          </p:sp>
          <p:sp>
            <p:nvSpPr>
              <p:cNvPr id="145477" name="Freeform 397"/>
              <p:cNvSpPr>
                <a:spLocks/>
              </p:cNvSpPr>
              <p:nvPr/>
            </p:nvSpPr>
            <p:spPr bwMode="auto">
              <a:xfrm>
                <a:off x="1209" y="656"/>
                <a:ext cx="48" cy="197"/>
              </a:xfrm>
              <a:custGeom>
                <a:avLst/>
                <a:gdLst>
                  <a:gd name="T0" fmla="*/ 5 w 97"/>
                  <a:gd name="T1" fmla="*/ 0 h 470"/>
                  <a:gd name="T2" fmla="*/ 5 w 97"/>
                  <a:gd name="T3" fmla="*/ 2 h 470"/>
                  <a:gd name="T4" fmla="*/ 5 w 97"/>
                  <a:gd name="T5" fmla="*/ 4 h 470"/>
                  <a:gd name="T6" fmla="*/ 5 w 97"/>
                  <a:gd name="T7" fmla="*/ 9 h 470"/>
                  <a:gd name="T8" fmla="*/ 5 w 97"/>
                  <a:gd name="T9" fmla="*/ 10 h 470"/>
                  <a:gd name="T10" fmla="*/ 5 w 97"/>
                  <a:gd name="T11" fmla="*/ 12 h 470"/>
                  <a:gd name="T12" fmla="*/ 5 w 97"/>
                  <a:gd name="T13" fmla="*/ 15 h 470"/>
                  <a:gd name="T14" fmla="*/ 2 w 97"/>
                  <a:gd name="T15" fmla="*/ 11 h 470"/>
                  <a:gd name="T16" fmla="*/ 2 w 97"/>
                  <a:gd name="T17" fmla="*/ 10 h 470"/>
                  <a:gd name="T18" fmla="*/ 3 w 97"/>
                  <a:gd name="T19" fmla="*/ 10 h 470"/>
                  <a:gd name="T20" fmla="*/ 3 w 97"/>
                  <a:gd name="T21" fmla="*/ 9 h 470"/>
                  <a:gd name="T22" fmla="*/ 3 w 97"/>
                  <a:gd name="T23" fmla="*/ 8 h 470"/>
                  <a:gd name="T24" fmla="*/ 2 w 97"/>
                  <a:gd name="T25" fmla="*/ 8 h 470"/>
                  <a:gd name="T26" fmla="*/ 1 w 97"/>
                  <a:gd name="T27" fmla="*/ 7 h 470"/>
                  <a:gd name="T28" fmla="*/ 0 w 97"/>
                  <a:gd name="T29" fmla="*/ 5 h 470"/>
                  <a:gd name="T30" fmla="*/ 0 w 97"/>
                  <a:gd name="T31" fmla="*/ 5 h 470"/>
                  <a:gd name="T32" fmla="*/ 2 w 97"/>
                  <a:gd name="T33" fmla="*/ 4 h 470"/>
                  <a:gd name="T34" fmla="*/ 4 w 97"/>
                  <a:gd name="T35" fmla="*/ 4 h 470"/>
                  <a:gd name="T36" fmla="*/ 4 w 97"/>
                  <a:gd name="T37" fmla="*/ 3 h 470"/>
                  <a:gd name="T38" fmla="*/ 1 w 97"/>
                  <a:gd name="T39" fmla="*/ 3 h 470"/>
                  <a:gd name="T40" fmla="*/ 0 w 97"/>
                  <a:gd name="T41" fmla="*/ 2 h 470"/>
                  <a:gd name="T42" fmla="*/ 2 w 97"/>
                  <a:gd name="T43" fmla="*/ 1 h 470"/>
                  <a:gd name="T44" fmla="*/ 4 w 97"/>
                  <a:gd name="T45" fmla="*/ 1 h 470"/>
                  <a:gd name="T46" fmla="*/ 6 w 97"/>
                  <a:gd name="T47" fmla="*/ 0 h 470"/>
                  <a:gd name="T48" fmla="*/ 5 w 97"/>
                  <a:gd name="T49" fmla="*/ 0 h 47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7" h="470">
                    <a:moveTo>
                      <a:pt x="95" y="2"/>
                    </a:moveTo>
                    <a:lnTo>
                      <a:pt x="82" y="61"/>
                    </a:lnTo>
                    <a:lnTo>
                      <a:pt x="81" y="132"/>
                    </a:lnTo>
                    <a:lnTo>
                      <a:pt x="82" y="281"/>
                    </a:lnTo>
                    <a:lnTo>
                      <a:pt x="87" y="318"/>
                    </a:lnTo>
                    <a:lnTo>
                      <a:pt x="88" y="396"/>
                    </a:lnTo>
                    <a:lnTo>
                      <a:pt x="82" y="470"/>
                    </a:lnTo>
                    <a:lnTo>
                      <a:pt x="40" y="345"/>
                    </a:lnTo>
                    <a:lnTo>
                      <a:pt x="47" y="328"/>
                    </a:lnTo>
                    <a:lnTo>
                      <a:pt x="62" y="315"/>
                    </a:lnTo>
                    <a:lnTo>
                      <a:pt x="61" y="295"/>
                    </a:lnTo>
                    <a:lnTo>
                      <a:pt x="60" y="269"/>
                    </a:lnTo>
                    <a:lnTo>
                      <a:pt x="42" y="246"/>
                    </a:lnTo>
                    <a:lnTo>
                      <a:pt x="21" y="230"/>
                    </a:lnTo>
                    <a:lnTo>
                      <a:pt x="0" y="177"/>
                    </a:lnTo>
                    <a:lnTo>
                      <a:pt x="1" y="152"/>
                    </a:lnTo>
                    <a:lnTo>
                      <a:pt x="33" y="139"/>
                    </a:lnTo>
                    <a:lnTo>
                      <a:pt x="73" y="126"/>
                    </a:lnTo>
                    <a:lnTo>
                      <a:pt x="74" y="104"/>
                    </a:lnTo>
                    <a:lnTo>
                      <a:pt x="28" y="89"/>
                    </a:lnTo>
                    <a:lnTo>
                      <a:pt x="12" y="72"/>
                    </a:lnTo>
                    <a:lnTo>
                      <a:pt x="34" y="46"/>
                    </a:lnTo>
                    <a:lnTo>
                      <a:pt x="67" y="22"/>
                    </a:lnTo>
                    <a:lnTo>
                      <a:pt x="97" y="0"/>
                    </a:lnTo>
                    <a:lnTo>
                      <a:pt x="95" y="2"/>
                    </a:lnTo>
                    <a:close/>
                  </a:path>
                </a:pathLst>
              </a:custGeom>
              <a:solidFill>
                <a:srgbClr val="D4D6A4"/>
              </a:solidFill>
              <a:ln w="3175">
                <a:solidFill>
                  <a:srgbClr val="000000"/>
                </a:solidFill>
                <a:prstDash val="solid"/>
                <a:round/>
                <a:headEnd/>
                <a:tailEnd/>
              </a:ln>
            </p:spPr>
            <p:txBody>
              <a:bodyPr/>
              <a:lstStyle/>
              <a:p>
                <a:endParaRPr lang="zh-CN" altLang="en-US"/>
              </a:p>
            </p:txBody>
          </p:sp>
          <p:sp>
            <p:nvSpPr>
              <p:cNvPr id="145478" name="Freeform 398"/>
              <p:cNvSpPr>
                <a:spLocks/>
              </p:cNvSpPr>
              <p:nvPr/>
            </p:nvSpPr>
            <p:spPr bwMode="auto">
              <a:xfrm>
                <a:off x="1330" y="759"/>
                <a:ext cx="92" cy="244"/>
              </a:xfrm>
              <a:custGeom>
                <a:avLst/>
                <a:gdLst>
                  <a:gd name="T0" fmla="*/ 0 w 180"/>
                  <a:gd name="T1" fmla="*/ 18 h 581"/>
                  <a:gd name="T2" fmla="*/ 8 w 180"/>
                  <a:gd name="T3" fmla="*/ 14 h 581"/>
                  <a:gd name="T4" fmla="*/ 10 w 180"/>
                  <a:gd name="T5" fmla="*/ 12 h 581"/>
                  <a:gd name="T6" fmla="*/ 9 w 180"/>
                  <a:gd name="T7" fmla="*/ 11 h 581"/>
                  <a:gd name="T8" fmla="*/ 9 w 180"/>
                  <a:gd name="T9" fmla="*/ 10 h 581"/>
                  <a:gd name="T10" fmla="*/ 10 w 180"/>
                  <a:gd name="T11" fmla="*/ 9 h 581"/>
                  <a:gd name="T12" fmla="*/ 11 w 180"/>
                  <a:gd name="T13" fmla="*/ 8 h 581"/>
                  <a:gd name="T14" fmla="*/ 10 w 180"/>
                  <a:gd name="T15" fmla="*/ 8 h 581"/>
                  <a:gd name="T16" fmla="*/ 10 w 180"/>
                  <a:gd name="T17" fmla="*/ 7 h 581"/>
                  <a:gd name="T18" fmla="*/ 12 w 180"/>
                  <a:gd name="T19" fmla="*/ 5 h 581"/>
                  <a:gd name="T20" fmla="*/ 12 w 180"/>
                  <a:gd name="T21" fmla="*/ 4 h 581"/>
                  <a:gd name="T22" fmla="*/ 11 w 180"/>
                  <a:gd name="T23" fmla="*/ 3 h 581"/>
                  <a:gd name="T24" fmla="*/ 10 w 180"/>
                  <a:gd name="T25" fmla="*/ 2 h 581"/>
                  <a:gd name="T26" fmla="*/ 10 w 180"/>
                  <a:gd name="T27" fmla="*/ 1 h 581"/>
                  <a:gd name="T28" fmla="*/ 11 w 180"/>
                  <a:gd name="T29" fmla="*/ 0 h 58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0" h="581">
                    <a:moveTo>
                      <a:pt x="0" y="581"/>
                    </a:moveTo>
                    <a:lnTo>
                      <a:pt x="120" y="440"/>
                    </a:lnTo>
                    <a:lnTo>
                      <a:pt x="141" y="375"/>
                    </a:lnTo>
                    <a:lnTo>
                      <a:pt x="139" y="358"/>
                    </a:lnTo>
                    <a:lnTo>
                      <a:pt x="136" y="341"/>
                    </a:lnTo>
                    <a:lnTo>
                      <a:pt x="149" y="298"/>
                    </a:lnTo>
                    <a:lnTo>
                      <a:pt x="161" y="270"/>
                    </a:lnTo>
                    <a:lnTo>
                      <a:pt x="155" y="240"/>
                    </a:lnTo>
                    <a:lnTo>
                      <a:pt x="149" y="210"/>
                    </a:lnTo>
                    <a:lnTo>
                      <a:pt x="180" y="145"/>
                    </a:lnTo>
                    <a:lnTo>
                      <a:pt x="173" y="121"/>
                    </a:lnTo>
                    <a:lnTo>
                      <a:pt x="161" y="86"/>
                    </a:lnTo>
                    <a:lnTo>
                      <a:pt x="152" y="65"/>
                    </a:lnTo>
                    <a:lnTo>
                      <a:pt x="145" y="44"/>
                    </a:lnTo>
                    <a:lnTo>
                      <a:pt x="16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79" name="Freeform 399"/>
              <p:cNvSpPr>
                <a:spLocks/>
              </p:cNvSpPr>
              <p:nvPr/>
            </p:nvSpPr>
            <p:spPr bwMode="auto">
              <a:xfrm>
                <a:off x="1230" y="432"/>
                <a:ext cx="197" cy="145"/>
              </a:xfrm>
              <a:custGeom>
                <a:avLst/>
                <a:gdLst>
                  <a:gd name="T0" fmla="*/ 22 w 394"/>
                  <a:gd name="T1" fmla="*/ 11 h 343"/>
                  <a:gd name="T2" fmla="*/ 23 w 394"/>
                  <a:gd name="T3" fmla="*/ 11 h 343"/>
                  <a:gd name="T4" fmla="*/ 24 w 394"/>
                  <a:gd name="T5" fmla="*/ 9 h 343"/>
                  <a:gd name="T6" fmla="*/ 25 w 394"/>
                  <a:gd name="T7" fmla="*/ 8 h 343"/>
                  <a:gd name="T8" fmla="*/ 25 w 394"/>
                  <a:gd name="T9" fmla="*/ 6 h 343"/>
                  <a:gd name="T10" fmla="*/ 25 w 394"/>
                  <a:gd name="T11" fmla="*/ 5 h 343"/>
                  <a:gd name="T12" fmla="*/ 25 w 394"/>
                  <a:gd name="T13" fmla="*/ 4 h 343"/>
                  <a:gd name="T14" fmla="*/ 25 w 394"/>
                  <a:gd name="T15" fmla="*/ 4 h 343"/>
                  <a:gd name="T16" fmla="*/ 24 w 394"/>
                  <a:gd name="T17" fmla="*/ 2 h 343"/>
                  <a:gd name="T18" fmla="*/ 22 w 394"/>
                  <a:gd name="T19" fmla="*/ 1 h 343"/>
                  <a:gd name="T20" fmla="*/ 20 w 394"/>
                  <a:gd name="T21" fmla="*/ 0 h 343"/>
                  <a:gd name="T22" fmla="*/ 17 w 394"/>
                  <a:gd name="T23" fmla="*/ 0 h 343"/>
                  <a:gd name="T24" fmla="*/ 13 w 394"/>
                  <a:gd name="T25" fmla="*/ 0 h 343"/>
                  <a:gd name="T26" fmla="*/ 11 w 394"/>
                  <a:gd name="T27" fmla="*/ 0 h 343"/>
                  <a:gd name="T28" fmla="*/ 10 w 394"/>
                  <a:gd name="T29" fmla="*/ 0 h 343"/>
                  <a:gd name="T30" fmla="*/ 9 w 394"/>
                  <a:gd name="T31" fmla="*/ 0 h 343"/>
                  <a:gd name="T32" fmla="*/ 8 w 394"/>
                  <a:gd name="T33" fmla="*/ 0 h 343"/>
                  <a:gd name="T34" fmla="*/ 6 w 394"/>
                  <a:gd name="T35" fmla="*/ 0 h 343"/>
                  <a:gd name="T36" fmla="*/ 3 w 394"/>
                  <a:gd name="T37" fmla="*/ 0 h 343"/>
                  <a:gd name="T38" fmla="*/ 2 w 394"/>
                  <a:gd name="T39" fmla="*/ 2 h 343"/>
                  <a:gd name="T40" fmla="*/ 1 w 394"/>
                  <a:gd name="T41" fmla="*/ 3 h 343"/>
                  <a:gd name="T42" fmla="*/ 0 w 394"/>
                  <a:gd name="T43" fmla="*/ 4 h 343"/>
                  <a:gd name="T44" fmla="*/ 1 w 394"/>
                  <a:gd name="T45" fmla="*/ 5 h 343"/>
                  <a:gd name="T46" fmla="*/ 1 w 394"/>
                  <a:gd name="T47" fmla="*/ 5 h 343"/>
                  <a:gd name="T48" fmla="*/ 1 w 394"/>
                  <a:gd name="T49" fmla="*/ 5 h 343"/>
                  <a:gd name="T50" fmla="*/ 3 w 394"/>
                  <a:gd name="T51" fmla="*/ 4 h 343"/>
                  <a:gd name="T52" fmla="*/ 3 w 394"/>
                  <a:gd name="T53" fmla="*/ 3 h 343"/>
                  <a:gd name="T54" fmla="*/ 9 w 394"/>
                  <a:gd name="T55" fmla="*/ 2 h 343"/>
                  <a:gd name="T56" fmla="*/ 13 w 394"/>
                  <a:gd name="T57" fmla="*/ 2 h 343"/>
                  <a:gd name="T58" fmla="*/ 14 w 394"/>
                  <a:gd name="T59" fmla="*/ 2 h 343"/>
                  <a:gd name="T60" fmla="*/ 15 w 394"/>
                  <a:gd name="T61" fmla="*/ 2 h 343"/>
                  <a:gd name="T62" fmla="*/ 16 w 394"/>
                  <a:gd name="T63" fmla="*/ 2 h 343"/>
                  <a:gd name="T64" fmla="*/ 19 w 394"/>
                  <a:gd name="T65" fmla="*/ 4 h 343"/>
                  <a:gd name="T66" fmla="*/ 19 w 394"/>
                  <a:gd name="T67" fmla="*/ 5 h 343"/>
                  <a:gd name="T68" fmla="*/ 19 w 394"/>
                  <a:gd name="T69" fmla="*/ 5 h 343"/>
                  <a:gd name="T70" fmla="*/ 18 w 394"/>
                  <a:gd name="T71" fmla="*/ 6 h 343"/>
                  <a:gd name="T72" fmla="*/ 18 w 394"/>
                  <a:gd name="T73" fmla="*/ 8 h 343"/>
                  <a:gd name="T74" fmla="*/ 18 w 394"/>
                  <a:gd name="T75" fmla="*/ 8 h 343"/>
                  <a:gd name="T76" fmla="*/ 18 w 394"/>
                  <a:gd name="T77" fmla="*/ 9 h 343"/>
                  <a:gd name="T78" fmla="*/ 18 w 394"/>
                  <a:gd name="T79" fmla="*/ 10 h 343"/>
                  <a:gd name="T80" fmla="*/ 19 w 394"/>
                  <a:gd name="T81" fmla="*/ 10 h 343"/>
                  <a:gd name="T82" fmla="*/ 21 w 394"/>
                  <a:gd name="T83" fmla="*/ 9 h 343"/>
                  <a:gd name="T84" fmla="*/ 22 w 394"/>
                  <a:gd name="T85" fmla="*/ 10 h 343"/>
                  <a:gd name="T86" fmla="*/ 22 w 394"/>
                  <a:gd name="T87" fmla="*/ 10 h 343"/>
                  <a:gd name="T88" fmla="*/ 23 w 394"/>
                  <a:gd name="T89" fmla="*/ 11 h 343"/>
                  <a:gd name="T90" fmla="*/ 22 w 394"/>
                  <a:gd name="T91" fmla="*/ 11 h 34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94" h="343">
                    <a:moveTo>
                      <a:pt x="345" y="328"/>
                    </a:moveTo>
                    <a:lnTo>
                      <a:pt x="360" y="323"/>
                    </a:lnTo>
                    <a:lnTo>
                      <a:pt x="378" y="289"/>
                    </a:lnTo>
                    <a:lnTo>
                      <a:pt x="386" y="244"/>
                    </a:lnTo>
                    <a:lnTo>
                      <a:pt x="393" y="184"/>
                    </a:lnTo>
                    <a:lnTo>
                      <a:pt x="394" y="147"/>
                    </a:lnTo>
                    <a:lnTo>
                      <a:pt x="394" y="131"/>
                    </a:lnTo>
                    <a:lnTo>
                      <a:pt x="391" y="115"/>
                    </a:lnTo>
                    <a:lnTo>
                      <a:pt x="376" y="73"/>
                    </a:lnTo>
                    <a:lnTo>
                      <a:pt x="349" y="40"/>
                    </a:lnTo>
                    <a:lnTo>
                      <a:pt x="309" y="15"/>
                    </a:lnTo>
                    <a:lnTo>
                      <a:pt x="261" y="6"/>
                    </a:lnTo>
                    <a:lnTo>
                      <a:pt x="206" y="2"/>
                    </a:lnTo>
                    <a:lnTo>
                      <a:pt x="171" y="1"/>
                    </a:lnTo>
                    <a:lnTo>
                      <a:pt x="155" y="1"/>
                    </a:lnTo>
                    <a:lnTo>
                      <a:pt x="137" y="0"/>
                    </a:lnTo>
                    <a:lnTo>
                      <a:pt x="117" y="0"/>
                    </a:lnTo>
                    <a:lnTo>
                      <a:pt x="91" y="1"/>
                    </a:lnTo>
                    <a:lnTo>
                      <a:pt x="44" y="10"/>
                    </a:lnTo>
                    <a:lnTo>
                      <a:pt x="18" y="62"/>
                    </a:lnTo>
                    <a:lnTo>
                      <a:pt x="3" y="101"/>
                    </a:lnTo>
                    <a:lnTo>
                      <a:pt x="0" y="123"/>
                    </a:lnTo>
                    <a:lnTo>
                      <a:pt x="8" y="140"/>
                    </a:lnTo>
                    <a:lnTo>
                      <a:pt x="2" y="150"/>
                    </a:lnTo>
                    <a:lnTo>
                      <a:pt x="8" y="161"/>
                    </a:lnTo>
                    <a:lnTo>
                      <a:pt x="36" y="126"/>
                    </a:lnTo>
                    <a:lnTo>
                      <a:pt x="36" y="84"/>
                    </a:lnTo>
                    <a:lnTo>
                      <a:pt x="142" y="54"/>
                    </a:lnTo>
                    <a:lnTo>
                      <a:pt x="198" y="50"/>
                    </a:lnTo>
                    <a:lnTo>
                      <a:pt x="211" y="50"/>
                    </a:lnTo>
                    <a:lnTo>
                      <a:pt x="226" y="51"/>
                    </a:lnTo>
                    <a:lnTo>
                      <a:pt x="251" y="57"/>
                    </a:lnTo>
                    <a:lnTo>
                      <a:pt x="302" y="135"/>
                    </a:lnTo>
                    <a:lnTo>
                      <a:pt x="303" y="145"/>
                    </a:lnTo>
                    <a:lnTo>
                      <a:pt x="301" y="161"/>
                    </a:lnTo>
                    <a:lnTo>
                      <a:pt x="288" y="201"/>
                    </a:lnTo>
                    <a:lnTo>
                      <a:pt x="276" y="240"/>
                    </a:lnTo>
                    <a:lnTo>
                      <a:pt x="274" y="257"/>
                    </a:lnTo>
                    <a:lnTo>
                      <a:pt x="276" y="273"/>
                    </a:lnTo>
                    <a:lnTo>
                      <a:pt x="276" y="308"/>
                    </a:lnTo>
                    <a:lnTo>
                      <a:pt x="293" y="308"/>
                    </a:lnTo>
                    <a:lnTo>
                      <a:pt x="325" y="299"/>
                    </a:lnTo>
                    <a:lnTo>
                      <a:pt x="338" y="304"/>
                    </a:lnTo>
                    <a:lnTo>
                      <a:pt x="349" y="320"/>
                    </a:lnTo>
                    <a:lnTo>
                      <a:pt x="354" y="343"/>
                    </a:lnTo>
                    <a:lnTo>
                      <a:pt x="345" y="328"/>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145480" name="Freeform 400"/>
              <p:cNvSpPr>
                <a:spLocks/>
              </p:cNvSpPr>
              <p:nvPr/>
            </p:nvSpPr>
            <p:spPr bwMode="auto">
              <a:xfrm>
                <a:off x="1273" y="670"/>
                <a:ext cx="46" cy="49"/>
              </a:xfrm>
              <a:custGeom>
                <a:avLst/>
                <a:gdLst>
                  <a:gd name="T0" fmla="*/ 2 w 90"/>
                  <a:gd name="T1" fmla="*/ 0 h 111"/>
                  <a:gd name="T2" fmla="*/ 1 w 90"/>
                  <a:gd name="T3" fmla="*/ 0 h 111"/>
                  <a:gd name="T4" fmla="*/ 0 w 90"/>
                  <a:gd name="T5" fmla="*/ 2 h 111"/>
                  <a:gd name="T6" fmla="*/ 1 w 90"/>
                  <a:gd name="T7" fmla="*/ 4 h 111"/>
                  <a:gd name="T8" fmla="*/ 3 w 90"/>
                  <a:gd name="T9" fmla="*/ 4 h 111"/>
                  <a:gd name="T10" fmla="*/ 5 w 90"/>
                  <a:gd name="T11" fmla="*/ 4 h 111"/>
                  <a:gd name="T12" fmla="*/ 5 w 90"/>
                  <a:gd name="T13" fmla="*/ 3 h 111"/>
                  <a:gd name="T14" fmla="*/ 6 w 90"/>
                  <a:gd name="T15" fmla="*/ 2 h 111"/>
                  <a:gd name="T16" fmla="*/ 6 w 90"/>
                  <a:gd name="T17" fmla="*/ 1 h 111"/>
                  <a:gd name="T18" fmla="*/ 5 w 90"/>
                  <a:gd name="T19" fmla="*/ 0 h 111"/>
                  <a:gd name="T20" fmla="*/ 2 w 90"/>
                  <a:gd name="T21" fmla="*/ 0 h 111"/>
                  <a:gd name="T22" fmla="*/ 2 w 90"/>
                  <a:gd name="T23" fmla="*/ 0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0" h="111">
                    <a:moveTo>
                      <a:pt x="29" y="0"/>
                    </a:moveTo>
                    <a:lnTo>
                      <a:pt x="13" y="16"/>
                    </a:lnTo>
                    <a:lnTo>
                      <a:pt x="0" y="59"/>
                    </a:lnTo>
                    <a:lnTo>
                      <a:pt x="9" y="88"/>
                    </a:lnTo>
                    <a:lnTo>
                      <a:pt x="34" y="106"/>
                    </a:lnTo>
                    <a:lnTo>
                      <a:pt x="64" y="111"/>
                    </a:lnTo>
                    <a:lnTo>
                      <a:pt x="78" y="84"/>
                    </a:lnTo>
                    <a:lnTo>
                      <a:pt x="90" y="55"/>
                    </a:lnTo>
                    <a:lnTo>
                      <a:pt x="86" y="25"/>
                    </a:lnTo>
                    <a:lnTo>
                      <a:pt x="64" y="16"/>
                    </a:lnTo>
                    <a:lnTo>
                      <a:pt x="29" y="9"/>
                    </a:lnTo>
                    <a:lnTo>
                      <a:pt x="29" y="0"/>
                    </a:lnTo>
                    <a:close/>
                  </a:path>
                </a:pathLst>
              </a:custGeom>
              <a:solidFill>
                <a:srgbClr val="6E8CCA"/>
              </a:solidFill>
              <a:ln w="3175">
                <a:solidFill>
                  <a:srgbClr val="000000"/>
                </a:solidFill>
                <a:prstDash val="solid"/>
                <a:round/>
                <a:headEnd/>
                <a:tailEnd/>
              </a:ln>
            </p:spPr>
            <p:txBody>
              <a:bodyPr/>
              <a:lstStyle/>
              <a:p>
                <a:endParaRPr lang="zh-CN" altLang="en-US"/>
              </a:p>
            </p:txBody>
          </p:sp>
          <p:sp>
            <p:nvSpPr>
              <p:cNvPr id="145481" name="Freeform 401"/>
              <p:cNvSpPr>
                <a:spLocks/>
              </p:cNvSpPr>
              <p:nvPr/>
            </p:nvSpPr>
            <p:spPr bwMode="auto">
              <a:xfrm>
                <a:off x="1246" y="708"/>
                <a:ext cx="54" cy="158"/>
              </a:xfrm>
              <a:custGeom>
                <a:avLst/>
                <a:gdLst>
                  <a:gd name="T0" fmla="*/ 4 w 107"/>
                  <a:gd name="T1" fmla="*/ 0 h 370"/>
                  <a:gd name="T2" fmla="*/ 0 w 107"/>
                  <a:gd name="T3" fmla="*/ 9 h 370"/>
                  <a:gd name="T4" fmla="*/ 1 w 107"/>
                  <a:gd name="T5" fmla="*/ 10 h 370"/>
                  <a:gd name="T6" fmla="*/ 1 w 107"/>
                  <a:gd name="T7" fmla="*/ 12 h 370"/>
                  <a:gd name="T8" fmla="*/ 4 w 107"/>
                  <a:gd name="T9" fmla="*/ 10 h 370"/>
                  <a:gd name="T10" fmla="*/ 5 w 107"/>
                  <a:gd name="T11" fmla="*/ 8 h 370"/>
                  <a:gd name="T12" fmla="*/ 7 w 107"/>
                  <a:gd name="T13" fmla="*/ 0 h 370"/>
                  <a:gd name="T14" fmla="*/ 5 w 107"/>
                  <a:gd name="T15" fmla="*/ 0 h 370"/>
                  <a:gd name="T16" fmla="*/ 4 w 107"/>
                  <a:gd name="T17" fmla="*/ 0 h 3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370">
                    <a:moveTo>
                      <a:pt x="61" y="0"/>
                    </a:moveTo>
                    <a:lnTo>
                      <a:pt x="0" y="253"/>
                    </a:lnTo>
                    <a:lnTo>
                      <a:pt x="2" y="312"/>
                    </a:lnTo>
                    <a:lnTo>
                      <a:pt x="15" y="370"/>
                    </a:lnTo>
                    <a:lnTo>
                      <a:pt x="52" y="309"/>
                    </a:lnTo>
                    <a:lnTo>
                      <a:pt x="77" y="245"/>
                    </a:lnTo>
                    <a:lnTo>
                      <a:pt x="107" y="18"/>
                    </a:lnTo>
                    <a:lnTo>
                      <a:pt x="78" y="8"/>
                    </a:lnTo>
                    <a:lnTo>
                      <a:pt x="61" y="0"/>
                    </a:lnTo>
                    <a:close/>
                  </a:path>
                </a:pathLst>
              </a:custGeom>
              <a:solidFill>
                <a:srgbClr val="6E8CCA"/>
              </a:solidFill>
              <a:ln w="3175">
                <a:solidFill>
                  <a:srgbClr val="000000"/>
                </a:solidFill>
                <a:prstDash val="solid"/>
                <a:round/>
                <a:headEnd/>
                <a:tailEnd/>
              </a:ln>
            </p:spPr>
            <p:txBody>
              <a:bodyPr/>
              <a:lstStyle/>
              <a:p>
                <a:endParaRPr lang="zh-CN" altLang="en-US"/>
              </a:p>
            </p:txBody>
          </p:sp>
          <p:sp>
            <p:nvSpPr>
              <p:cNvPr id="145482" name="Freeform 402"/>
              <p:cNvSpPr>
                <a:spLocks/>
              </p:cNvSpPr>
              <p:nvPr/>
            </p:nvSpPr>
            <p:spPr bwMode="auto">
              <a:xfrm>
                <a:off x="1176" y="759"/>
                <a:ext cx="33" cy="216"/>
              </a:xfrm>
              <a:custGeom>
                <a:avLst/>
                <a:gdLst>
                  <a:gd name="T0" fmla="*/ 0 w 71"/>
                  <a:gd name="T1" fmla="*/ 16 h 515"/>
                  <a:gd name="T2" fmla="*/ 1 w 71"/>
                  <a:gd name="T3" fmla="*/ 12 h 515"/>
                  <a:gd name="T4" fmla="*/ 3 w 71"/>
                  <a:gd name="T5" fmla="*/ 10 h 515"/>
                  <a:gd name="T6" fmla="*/ 3 w 71"/>
                  <a:gd name="T7" fmla="*/ 7 h 515"/>
                  <a:gd name="T8" fmla="*/ 3 w 71"/>
                  <a:gd name="T9" fmla="*/ 4 h 515"/>
                  <a:gd name="T10" fmla="*/ 3 w 71"/>
                  <a:gd name="T11" fmla="*/ 2 h 515"/>
                  <a:gd name="T12" fmla="*/ 3 w 71"/>
                  <a:gd name="T13" fmla="*/ 0 h 5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 h="515">
                    <a:moveTo>
                      <a:pt x="0" y="515"/>
                    </a:moveTo>
                    <a:lnTo>
                      <a:pt x="23" y="381"/>
                    </a:lnTo>
                    <a:lnTo>
                      <a:pt x="53" y="313"/>
                    </a:lnTo>
                    <a:lnTo>
                      <a:pt x="53" y="225"/>
                    </a:lnTo>
                    <a:lnTo>
                      <a:pt x="61" y="133"/>
                    </a:lnTo>
                    <a:lnTo>
                      <a:pt x="61" y="53"/>
                    </a:lnTo>
                    <a:lnTo>
                      <a:pt x="7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2145282"/>
                                        </p:tgtEl>
                                        <p:attrNameLst>
                                          <p:attrName>style.visibility</p:attrName>
                                        </p:attrNameLst>
                                      </p:cBhvr>
                                      <p:to>
                                        <p:strVal val="visible"/>
                                      </p:to>
                                    </p:set>
                                    <p:animEffect transition="in" filter="strips(downRight)">
                                      <p:cBhvr>
                                        <p:cTn id="7" dur="500"/>
                                        <p:tgtEl>
                                          <p:spTgt spid="2145282"/>
                                        </p:tgtEl>
                                      </p:cBhvr>
                                    </p:animEffect>
                                  </p:childTnLst>
                                </p:cTn>
                              </p:par>
                              <p:par>
                                <p:cTn id="8" presetID="12" presetClass="entr" presetSubtype="2" fill="hold" nodeType="withEffect">
                                  <p:stCondLst>
                                    <p:cond delay="0"/>
                                  </p:stCondLst>
                                  <p:childTnLst>
                                    <p:set>
                                      <p:cBhvr>
                                        <p:cTn id="9" dur="1" fill="hold">
                                          <p:stCondLst>
                                            <p:cond delay="0"/>
                                          </p:stCondLst>
                                        </p:cTn>
                                        <p:tgtEl>
                                          <p:spTgt spid="2145283"/>
                                        </p:tgtEl>
                                        <p:attrNameLst>
                                          <p:attrName>style.visibility</p:attrName>
                                        </p:attrNameLst>
                                      </p:cBhvr>
                                      <p:to>
                                        <p:strVal val="visible"/>
                                      </p:to>
                                    </p:set>
                                    <p:animEffect transition="in" filter="slide(fromRight)">
                                      <p:cBhvr>
                                        <p:cTn id="10" dur="500"/>
                                        <p:tgtEl>
                                          <p:spTgt spid="2145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528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l" eaLnBrk="1" hangingPunct="1"/>
            <a:r>
              <a:rPr lang="zh-CN" altLang="en-US" sz="4000" smtClean="0"/>
              <a:t>配置管理的库系统</a:t>
            </a:r>
            <a:r>
              <a:rPr lang="en-US" altLang="zh-CN" sz="4000" smtClean="0">
                <a:latin typeface="Tahoma" panose="020B0604030504040204" pitchFamily="34" charset="0"/>
              </a:rPr>
              <a:t>——</a:t>
            </a:r>
            <a:r>
              <a:rPr lang="zh-CN" altLang="en-US" sz="4000" smtClean="0"/>
              <a:t>人力资源库</a:t>
            </a:r>
          </a:p>
        </p:txBody>
      </p:sp>
      <p:graphicFrame>
        <p:nvGraphicFramePr>
          <p:cNvPr id="2147331" name="Group 3"/>
          <p:cNvGraphicFramePr>
            <a:graphicFrameLocks noGrp="1"/>
          </p:cNvGraphicFramePr>
          <p:nvPr>
            <p:ph idx="1"/>
          </p:nvPr>
        </p:nvGraphicFramePr>
        <p:xfrm>
          <a:off x="685800" y="1916113"/>
          <a:ext cx="7772400" cy="4257676"/>
        </p:xfrm>
        <a:graphic>
          <a:graphicData uri="http://schemas.openxmlformats.org/drawingml/2006/table">
            <a:tbl>
              <a:tblPr/>
              <a:tblGrid>
                <a:gridCol w="1006475">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2736850">
                  <a:extLst>
                    <a:ext uri="{9D8B030D-6E8A-4147-A177-3AD203B41FA5}">
                      <a16:colId xmlns:a16="http://schemas.microsoft.com/office/drawing/2014/main" val="20002"/>
                    </a:ext>
                  </a:extLst>
                </a:gridCol>
                <a:gridCol w="1439863">
                  <a:extLst>
                    <a:ext uri="{9D8B030D-6E8A-4147-A177-3AD203B41FA5}">
                      <a16:colId xmlns:a16="http://schemas.microsoft.com/office/drawing/2014/main" val="20003"/>
                    </a:ext>
                  </a:extLst>
                </a:gridCol>
                <a:gridCol w="1077912">
                  <a:extLst>
                    <a:ext uri="{9D8B030D-6E8A-4147-A177-3AD203B41FA5}">
                      <a16:colId xmlns:a16="http://schemas.microsoft.com/office/drawing/2014/main" val="20004"/>
                    </a:ext>
                  </a:extLst>
                </a:gridCol>
              </a:tblGrid>
              <a:tr h="434975">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rPr>
                        <a:t>姓名</a:t>
                      </a:r>
                      <a:endParaRPr kumimoji="0" lang="zh-CN" altLang="en-US" sz="1800" b="1" i="0" u="none" strike="noStrike" cap="none" normalizeH="0" baseline="0" smtClean="0">
                        <a:ln>
                          <a:noFill/>
                        </a:ln>
                        <a:solidFill>
                          <a:srgbClr val="FFCC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rPr>
                        <a:t>特长</a:t>
                      </a:r>
                      <a:endParaRPr kumimoji="0" lang="zh-CN" altLang="en-US" sz="1800" b="1" i="0" u="none" strike="noStrike" cap="none" normalizeH="0" baseline="0" smtClean="0">
                        <a:ln>
                          <a:noFill/>
                        </a:ln>
                        <a:solidFill>
                          <a:srgbClr val="FFCC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rPr>
                        <a:t>职责</a:t>
                      </a:r>
                      <a:endParaRPr kumimoji="0" lang="zh-CN" altLang="en-US" sz="1800" b="1" i="0" u="none" strike="noStrike" cap="none" normalizeH="0" baseline="0" smtClean="0">
                        <a:ln>
                          <a:noFill/>
                        </a:ln>
                        <a:solidFill>
                          <a:srgbClr val="FFCC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rPr>
                        <a:t>编组情况</a:t>
                      </a:r>
                      <a:endParaRPr kumimoji="0" lang="zh-CN" altLang="en-US" sz="1800" b="1" i="0" u="none" strike="noStrike" cap="none" normalizeH="0" baseline="0" smtClean="0">
                        <a:ln>
                          <a:noFill/>
                        </a:ln>
                        <a:solidFill>
                          <a:srgbClr val="FFCC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rPr>
                        <a:t>管理者</a:t>
                      </a:r>
                      <a:endParaRPr kumimoji="0" lang="zh-CN" altLang="en-US" sz="1800" b="1" i="0" u="none" strike="noStrike" cap="none" normalizeH="0" baseline="0" smtClean="0">
                        <a:ln>
                          <a:noFill/>
                        </a:ln>
                        <a:solidFill>
                          <a:srgbClr val="FFCC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7688">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王卫红</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系统分析</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管理、协调，系统设计</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开发小组</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王卫红</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9275">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刘波</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系统分析</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管理、协调，系统设计</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开发小组</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王卫红</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9275">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刘超飞</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编程</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子系统设计，代码实现</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开发小组</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王卫红</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0225">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王猛</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编程</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子系统设计，代码实现</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开发小组</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王卫红</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9275">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李达</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理论研究</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理论研究，算法实现</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开发小组</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王卫红</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47688">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赵磊</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理论研究</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理论研究，算法实现</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开发小组</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王卫红</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9275">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张森</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编程、测试</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代码实现，系统测试</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开发小组</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测试小组</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王卫红</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147331"/>
                                        </p:tgtEl>
                                        <p:attrNameLst>
                                          <p:attrName>style.visibility</p:attrName>
                                        </p:attrNameLst>
                                      </p:cBhvr>
                                      <p:to>
                                        <p:strVal val="visible"/>
                                      </p:to>
                                    </p:set>
                                    <p:animEffect transition="in" filter="wipe(up)">
                                      <p:cBhvr>
                                        <p:cTn id="7" dur="500"/>
                                        <p:tgtEl>
                                          <p:spTgt spid="2147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l" eaLnBrk="1" hangingPunct="1"/>
            <a:r>
              <a:rPr lang="zh-CN" altLang="en-US" sz="4000" smtClean="0"/>
              <a:t>配置管理的库系统</a:t>
            </a:r>
            <a:r>
              <a:rPr lang="en-US" altLang="zh-CN" sz="4000" smtClean="0">
                <a:latin typeface="Tahoma" panose="020B0604030504040204" pitchFamily="34" charset="0"/>
              </a:rPr>
              <a:t>——</a:t>
            </a:r>
            <a:r>
              <a:rPr lang="zh-CN" altLang="en-US" sz="4000" smtClean="0"/>
              <a:t>硬件资源库</a:t>
            </a:r>
          </a:p>
        </p:txBody>
      </p:sp>
      <p:graphicFrame>
        <p:nvGraphicFramePr>
          <p:cNvPr id="2149435" name="Group 59"/>
          <p:cNvGraphicFramePr>
            <a:graphicFrameLocks noGrp="1"/>
          </p:cNvGraphicFramePr>
          <p:nvPr>
            <p:ph idx="1"/>
          </p:nvPr>
        </p:nvGraphicFramePr>
        <p:xfrm>
          <a:off x="685800" y="2057400"/>
          <a:ext cx="7772400" cy="4535488"/>
        </p:xfrm>
        <a:graphic>
          <a:graphicData uri="http://schemas.openxmlformats.org/drawingml/2006/table">
            <a:tbl>
              <a:tblPr/>
              <a:tblGrid>
                <a:gridCol w="790575">
                  <a:extLst>
                    <a:ext uri="{9D8B030D-6E8A-4147-A177-3AD203B41FA5}">
                      <a16:colId xmlns:a16="http://schemas.microsoft.com/office/drawing/2014/main" val="20000"/>
                    </a:ext>
                  </a:extLst>
                </a:gridCol>
                <a:gridCol w="1223963">
                  <a:extLst>
                    <a:ext uri="{9D8B030D-6E8A-4147-A177-3AD203B41FA5}">
                      <a16:colId xmlns:a16="http://schemas.microsoft.com/office/drawing/2014/main" val="20001"/>
                    </a:ext>
                  </a:extLst>
                </a:gridCol>
                <a:gridCol w="3024187">
                  <a:extLst>
                    <a:ext uri="{9D8B030D-6E8A-4147-A177-3AD203B41FA5}">
                      <a16:colId xmlns:a16="http://schemas.microsoft.com/office/drawing/2014/main" val="20002"/>
                    </a:ext>
                  </a:extLst>
                </a:gridCol>
                <a:gridCol w="1152525">
                  <a:extLst>
                    <a:ext uri="{9D8B030D-6E8A-4147-A177-3AD203B41FA5}">
                      <a16:colId xmlns:a16="http://schemas.microsoft.com/office/drawing/2014/main" val="20003"/>
                    </a:ext>
                  </a:extLst>
                </a:gridCol>
                <a:gridCol w="1581150">
                  <a:extLst>
                    <a:ext uri="{9D8B030D-6E8A-4147-A177-3AD203B41FA5}">
                      <a16:colId xmlns:a16="http://schemas.microsoft.com/office/drawing/2014/main" val="20004"/>
                    </a:ext>
                  </a:extLst>
                </a:gridCol>
              </a:tblGrid>
              <a:tr h="566936">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编号</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名称</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功能</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性能</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负责人</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6936">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台式</a:t>
                      </a: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PC</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系统设计，软件开发</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优</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王卫红</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6936">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台式</a:t>
                      </a: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PC</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系统设计，软件开发</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优</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刘波</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6936">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3</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台式</a:t>
                      </a: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PC</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系统实现</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良</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刘超飞</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6936">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台式</a:t>
                      </a: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PC</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系统实现</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良</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王猛</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6936">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5</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台式</a:t>
                      </a: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PC</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系统实现，理论研究</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良</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李达</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6936">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6</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台式</a:t>
                      </a: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PC</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系统实现，文档亨利</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良</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赵磊</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66936">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7</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台式</a:t>
                      </a: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PC</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系统实现，系统测试</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良</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5000"/>
                        </a:lnSpc>
                        <a:spcBef>
                          <a:spcPct val="25000"/>
                        </a:spcBef>
                        <a:spcAft>
                          <a:spcPct val="2500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张森</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149435"/>
                                        </p:tgtEl>
                                        <p:attrNameLst>
                                          <p:attrName>style.visibility</p:attrName>
                                        </p:attrNameLst>
                                      </p:cBhvr>
                                      <p:to>
                                        <p:strVal val="visible"/>
                                      </p:to>
                                    </p:set>
                                    <p:animEffect transition="in" filter="wipe(up)">
                                      <p:cBhvr>
                                        <p:cTn id="7" dur="500"/>
                                        <p:tgtEl>
                                          <p:spTgt spid="2149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l" eaLnBrk="1" hangingPunct="1"/>
            <a:r>
              <a:rPr lang="zh-CN" altLang="en-US" sz="4000" smtClean="0"/>
              <a:t>配置管理的库系统</a:t>
            </a:r>
            <a:r>
              <a:rPr lang="en-US" altLang="zh-CN" sz="4000" smtClean="0">
                <a:latin typeface="Tahoma" panose="020B0604030504040204" pitchFamily="34" charset="0"/>
              </a:rPr>
              <a:t>——</a:t>
            </a:r>
            <a:r>
              <a:rPr lang="zh-CN" altLang="en-US" sz="4000" smtClean="0"/>
              <a:t>软件资源库</a:t>
            </a:r>
          </a:p>
        </p:txBody>
      </p:sp>
      <p:graphicFrame>
        <p:nvGraphicFramePr>
          <p:cNvPr id="2151455" name="Group 31"/>
          <p:cNvGraphicFramePr>
            <a:graphicFrameLocks noGrp="1"/>
          </p:cNvGraphicFramePr>
          <p:nvPr>
            <p:ph type="tbl" idx="1"/>
          </p:nvPr>
        </p:nvGraphicFramePr>
        <p:xfrm>
          <a:off x="903288" y="2924175"/>
          <a:ext cx="7772400" cy="2987676"/>
        </p:xfrm>
        <a:graphic>
          <a:graphicData uri="http://schemas.openxmlformats.org/drawingml/2006/table">
            <a:tbl>
              <a:tblPr/>
              <a:tblGrid>
                <a:gridCol w="933450">
                  <a:extLst>
                    <a:ext uri="{9D8B030D-6E8A-4147-A177-3AD203B41FA5}">
                      <a16:colId xmlns:a16="http://schemas.microsoft.com/office/drawing/2014/main" val="20000"/>
                    </a:ext>
                  </a:extLst>
                </a:gridCol>
                <a:gridCol w="1512887">
                  <a:extLst>
                    <a:ext uri="{9D8B030D-6E8A-4147-A177-3AD203B41FA5}">
                      <a16:colId xmlns:a16="http://schemas.microsoft.com/office/drawing/2014/main" val="20001"/>
                    </a:ext>
                  </a:extLst>
                </a:gridCol>
                <a:gridCol w="1727200">
                  <a:extLst>
                    <a:ext uri="{9D8B030D-6E8A-4147-A177-3AD203B41FA5}">
                      <a16:colId xmlns:a16="http://schemas.microsoft.com/office/drawing/2014/main" val="20002"/>
                    </a:ext>
                  </a:extLst>
                </a:gridCol>
                <a:gridCol w="3598863">
                  <a:extLst>
                    <a:ext uri="{9D8B030D-6E8A-4147-A177-3AD203B41FA5}">
                      <a16:colId xmlns:a16="http://schemas.microsoft.com/office/drawing/2014/main" val="20003"/>
                    </a:ext>
                  </a:extLst>
                </a:gridCol>
              </a:tblGrid>
              <a:tr h="746919">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75000"/>
                        </a:lnSpc>
                        <a:spcBef>
                          <a:spcPct val="0"/>
                        </a:spcBef>
                        <a:spcAft>
                          <a:spcPct val="0"/>
                        </a:spcAft>
                        <a:buClrTx/>
                        <a:buSzTx/>
                        <a:buFontTx/>
                        <a:buNone/>
                        <a:tabLst/>
                      </a:pPr>
                      <a:r>
                        <a:rPr kumimoji="0" lang="zh-CN" altLang="en-US" sz="28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编号</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75000"/>
                        </a:lnSpc>
                        <a:spcBef>
                          <a:spcPct val="0"/>
                        </a:spcBef>
                        <a:spcAft>
                          <a:spcPct val="0"/>
                        </a:spcAft>
                        <a:buClrTx/>
                        <a:buSzTx/>
                        <a:buFontTx/>
                        <a:buNone/>
                        <a:tabLst/>
                      </a:pPr>
                      <a:r>
                        <a:rPr kumimoji="0" lang="zh-CN" altLang="en-US" sz="28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名称</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75000"/>
                        </a:lnSpc>
                        <a:spcBef>
                          <a:spcPct val="0"/>
                        </a:spcBef>
                        <a:spcAft>
                          <a:spcPct val="0"/>
                        </a:spcAft>
                        <a:buClrTx/>
                        <a:buSzTx/>
                        <a:buFontTx/>
                        <a:buNone/>
                        <a:tabLst/>
                      </a:pPr>
                      <a:r>
                        <a:rPr kumimoji="0" lang="zh-CN" altLang="en-US" sz="28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版本</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75000"/>
                        </a:lnSpc>
                        <a:spcBef>
                          <a:spcPct val="0"/>
                        </a:spcBef>
                        <a:spcAft>
                          <a:spcPct val="0"/>
                        </a:spcAft>
                        <a:buClrTx/>
                        <a:buSzTx/>
                        <a:buFontTx/>
                        <a:buNone/>
                        <a:tabLst/>
                      </a:pPr>
                      <a:r>
                        <a:rPr kumimoji="0" lang="zh-CN" altLang="en-US" sz="28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作用</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46919">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75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75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JBuilder</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75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2005</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75000"/>
                        </a:lnSpc>
                        <a:spcBef>
                          <a:spcPct val="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软件开发、调试、测试</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46919">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75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75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Office</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75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XP</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75000"/>
                        </a:lnSpc>
                        <a:spcBef>
                          <a:spcPct val="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文档整理，理论研究</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46919">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75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3</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75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WTK</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75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2</a:t>
                      </a:r>
                      <a:r>
                        <a:rPr kumimoji="0" lang="zh-CN" altLang="en-US" sz="2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a:t>
                      </a:r>
                      <a:r>
                        <a:rPr kumimoji="0" lang="en-US" altLang="zh-CN" sz="2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75000"/>
                        </a:lnSpc>
                        <a:spcBef>
                          <a:spcPct val="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软件开发，程序调试</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151455"/>
                                        </p:tgtEl>
                                        <p:attrNameLst>
                                          <p:attrName>style.visibility</p:attrName>
                                        </p:attrNameLst>
                                      </p:cBhvr>
                                      <p:to>
                                        <p:strVal val="visible"/>
                                      </p:to>
                                    </p:set>
                                    <p:animEffect transition="in" filter="wipe(up)">
                                      <p:cBhvr>
                                        <p:cTn id="7" dur="500"/>
                                        <p:tgtEl>
                                          <p:spTgt spid="2151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685800" y="381000"/>
            <a:ext cx="7773988" cy="1143000"/>
          </a:xfr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l" eaLnBrk="1" hangingPunct="1"/>
            <a:r>
              <a:rPr lang="zh-CN" altLang="en-US" sz="4000" smtClean="0"/>
              <a:t>配置管理的库系统</a:t>
            </a:r>
            <a:r>
              <a:rPr lang="en-US" altLang="zh-CN" sz="4000" smtClean="0">
                <a:latin typeface="Tahoma" panose="020B0604030504040204" pitchFamily="34" charset="0"/>
              </a:rPr>
              <a:t>——</a:t>
            </a:r>
            <a:r>
              <a:rPr lang="zh-CN" altLang="en-US" sz="4000" smtClean="0"/>
              <a:t>文档资料库</a:t>
            </a:r>
          </a:p>
        </p:txBody>
      </p:sp>
      <p:graphicFrame>
        <p:nvGraphicFramePr>
          <p:cNvPr id="2153475" name="Group 3"/>
          <p:cNvGraphicFramePr>
            <a:graphicFrameLocks noGrp="1"/>
          </p:cNvGraphicFramePr>
          <p:nvPr>
            <p:ph idx="1"/>
          </p:nvPr>
        </p:nvGraphicFramePr>
        <p:xfrm>
          <a:off x="685800" y="1844675"/>
          <a:ext cx="7772400" cy="4389440"/>
        </p:xfrm>
        <a:graphic>
          <a:graphicData uri="http://schemas.openxmlformats.org/drawingml/2006/table">
            <a:tbl>
              <a:tblPr/>
              <a:tblGrid>
                <a:gridCol w="573088">
                  <a:extLst>
                    <a:ext uri="{9D8B030D-6E8A-4147-A177-3AD203B41FA5}">
                      <a16:colId xmlns:a16="http://schemas.microsoft.com/office/drawing/2014/main" val="20000"/>
                    </a:ext>
                  </a:extLst>
                </a:gridCol>
                <a:gridCol w="2233612">
                  <a:extLst>
                    <a:ext uri="{9D8B030D-6E8A-4147-A177-3AD203B41FA5}">
                      <a16:colId xmlns:a16="http://schemas.microsoft.com/office/drawing/2014/main" val="20001"/>
                    </a:ext>
                  </a:extLst>
                </a:gridCol>
                <a:gridCol w="1150938">
                  <a:extLst>
                    <a:ext uri="{9D8B030D-6E8A-4147-A177-3AD203B41FA5}">
                      <a16:colId xmlns:a16="http://schemas.microsoft.com/office/drawing/2014/main" val="20002"/>
                    </a:ext>
                  </a:extLst>
                </a:gridCol>
                <a:gridCol w="1081087">
                  <a:extLst>
                    <a:ext uri="{9D8B030D-6E8A-4147-A177-3AD203B41FA5}">
                      <a16:colId xmlns:a16="http://schemas.microsoft.com/office/drawing/2014/main" val="20003"/>
                    </a:ext>
                  </a:extLst>
                </a:gridCol>
                <a:gridCol w="1584325">
                  <a:extLst>
                    <a:ext uri="{9D8B030D-6E8A-4147-A177-3AD203B41FA5}">
                      <a16:colId xmlns:a16="http://schemas.microsoft.com/office/drawing/2014/main" val="20004"/>
                    </a:ext>
                  </a:extLst>
                </a:gridCol>
                <a:gridCol w="1149350">
                  <a:extLst>
                    <a:ext uri="{9D8B030D-6E8A-4147-A177-3AD203B41FA5}">
                      <a16:colId xmlns:a16="http://schemas.microsoft.com/office/drawing/2014/main" val="20005"/>
                    </a:ext>
                  </a:extLst>
                </a:gridCol>
              </a:tblGrid>
              <a:tr h="274340">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rPr>
                        <a:t>编号</a:t>
                      </a:r>
                      <a:endParaRPr kumimoji="0" lang="zh-CN" altLang="en-US" sz="1800" b="1" i="0" u="none" strike="noStrike" cap="none" normalizeH="0" baseline="0" smtClean="0">
                        <a:ln>
                          <a:noFill/>
                        </a:ln>
                        <a:solidFill>
                          <a:srgbClr val="FFCC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rPr>
                        <a:t>内容</a:t>
                      </a:r>
                      <a:endParaRPr kumimoji="0" lang="zh-CN" altLang="en-US" sz="1800" b="1" i="0" u="none" strike="noStrike" cap="none" normalizeH="0" baseline="0" smtClean="0">
                        <a:ln>
                          <a:noFill/>
                        </a:ln>
                        <a:solidFill>
                          <a:srgbClr val="FFCC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rPr>
                        <a:t>完成人</a:t>
                      </a:r>
                      <a:endParaRPr kumimoji="0" lang="zh-CN" altLang="en-US" sz="1800" b="1" i="0" u="none" strike="noStrike" cap="none" normalizeH="0" baseline="0" smtClean="0">
                        <a:ln>
                          <a:noFill/>
                        </a:ln>
                        <a:solidFill>
                          <a:srgbClr val="FFCC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rPr>
                        <a:t>版本</a:t>
                      </a:r>
                      <a:endParaRPr kumimoji="0" lang="zh-CN" altLang="en-US" sz="1800" b="1" i="0" u="none" strike="noStrike" cap="none" normalizeH="0" baseline="0" smtClean="0">
                        <a:ln>
                          <a:noFill/>
                        </a:ln>
                        <a:solidFill>
                          <a:srgbClr val="FFCC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rPr>
                        <a:t>属性</a:t>
                      </a:r>
                      <a:endParaRPr kumimoji="0" lang="zh-CN" altLang="en-US" sz="1800" b="1" i="0" u="none" strike="noStrike" cap="none" normalizeH="0" baseline="0" smtClean="0">
                        <a:ln>
                          <a:noFill/>
                        </a:ln>
                        <a:solidFill>
                          <a:srgbClr val="FFCC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rPr>
                        <a:t>来源</a:t>
                      </a:r>
                      <a:endParaRPr kumimoji="0" lang="zh-CN" altLang="en-US" sz="1800" b="1" i="0" u="none" strike="noStrike" cap="none" normalizeH="0" baseline="0" smtClean="0">
                        <a:ln>
                          <a:noFill/>
                        </a:ln>
                        <a:solidFill>
                          <a:srgbClr val="FFCC00"/>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23020">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管理总述</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初步成本分析</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目标时间表</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王卫红</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Doc</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调研</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3020">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可行性工作计划</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现有系统回顾</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系统需求提议</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刘波</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Java</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调研</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8680">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现有系统回顾</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现有系统情况</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刘超飞</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Doc</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开发</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8680">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系统需求</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问题和需求声明</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王猛</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PPT</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开发</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340">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需求</a:t>
                      </a: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成本分析</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李达</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doc</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开发</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48680">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数据</a:t>
                      </a: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文件汇总</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系统需求提议</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赵磊</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Doc</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调研</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8680">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程序清单</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输入</a:t>
                      </a: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出列表</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张森</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Doc</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开发</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Times New Roman" panose="02020603050405020304" pitchFamily="18"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153475"/>
                                        </p:tgtEl>
                                        <p:attrNameLst>
                                          <p:attrName>style.visibility</p:attrName>
                                        </p:attrNameLst>
                                      </p:cBhvr>
                                      <p:to>
                                        <p:strVal val="visible"/>
                                      </p:to>
                                    </p:set>
                                    <p:animEffect transition="in" filter="wipe(up)">
                                      <p:cBhvr>
                                        <p:cTn id="7" dur="500"/>
                                        <p:tgtEl>
                                          <p:spTgt spid="2153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685800" y="381000"/>
            <a:ext cx="7631113" cy="1143000"/>
          </a:xfr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l" eaLnBrk="1" hangingPunct="1"/>
            <a:r>
              <a:rPr lang="zh-CN" altLang="en-US" sz="3200" smtClean="0"/>
              <a:t>配置管理的库系统</a:t>
            </a:r>
            <a:r>
              <a:rPr lang="en-US" altLang="zh-CN" sz="3200" smtClean="0">
                <a:latin typeface="Tahoma" panose="020B0604030504040204" pitchFamily="34" charset="0"/>
              </a:rPr>
              <a:t>——</a:t>
            </a:r>
            <a:r>
              <a:rPr lang="zh-CN" altLang="en-US" sz="3200" smtClean="0"/>
              <a:t>文档资料库（续）</a:t>
            </a:r>
          </a:p>
        </p:txBody>
      </p:sp>
      <p:graphicFrame>
        <p:nvGraphicFramePr>
          <p:cNvPr id="2155604" name="Group 84"/>
          <p:cNvGraphicFramePr>
            <a:graphicFrameLocks noGrp="1"/>
          </p:cNvGraphicFramePr>
          <p:nvPr>
            <p:ph idx="1"/>
          </p:nvPr>
        </p:nvGraphicFramePr>
        <p:xfrm>
          <a:off x="539750" y="1844675"/>
          <a:ext cx="8207375" cy="4754880"/>
        </p:xfrm>
        <a:graphic>
          <a:graphicData uri="http://schemas.openxmlformats.org/drawingml/2006/table">
            <a:tbl>
              <a:tblPr/>
              <a:tblGrid>
                <a:gridCol w="757238">
                  <a:extLst>
                    <a:ext uri="{9D8B030D-6E8A-4147-A177-3AD203B41FA5}">
                      <a16:colId xmlns:a16="http://schemas.microsoft.com/office/drawing/2014/main" val="20000"/>
                    </a:ext>
                  </a:extLst>
                </a:gridCol>
                <a:gridCol w="2206625">
                  <a:extLst>
                    <a:ext uri="{9D8B030D-6E8A-4147-A177-3AD203B41FA5}">
                      <a16:colId xmlns:a16="http://schemas.microsoft.com/office/drawing/2014/main" val="20001"/>
                    </a:ext>
                  </a:extLst>
                </a:gridCol>
                <a:gridCol w="1443037">
                  <a:extLst>
                    <a:ext uri="{9D8B030D-6E8A-4147-A177-3AD203B41FA5}">
                      <a16:colId xmlns:a16="http://schemas.microsoft.com/office/drawing/2014/main" val="20002"/>
                    </a:ext>
                  </a:extLst>
                </a:gridCol>
                <a:gridCol w="1141413">
                  <a:extLst>
                    <a:ext uri="{9D8B030D-6E8A-4147-A177-3AD203B41FA5}">
                      <a16:colId xmlns:a16="http://schemas.microsoft.com/office/drawing/2014/main" val="20003"/>
                    </a:ext>
                  </a:extLst>
                </a:gridCol>
                <a:gridCol w="1368425">
                  <a:extLst>
                    <a:ext uri="{9D8B030D-6E8A-4147-A177-3AD203B41FA5}">
                      <a16:colId xmlns:a16="http://schemas.microsoft.com/office/drawing/2014/main" val="20004"/>
                    </a:ext>
                  </a:extLst>
                </a:gridCol>
                <a:gridCol w="1290637">
                  <a:extLst>
                    <a:ext uri="{9D8B030D-6E8A-4147-A177-3AD203B41FA5}">
                      <a16:colId xmlns:a16="http://schemas.microsoft.com/office/drawing/2014/main" val="20005"/>
                    </a:ext>
                  </a:extLst>
                </a:gridCol>
              </a:tblGrid>
              <a:tr h="475456">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编号</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内容</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完成人</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版本</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属性</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0" i="0" u="none" strike="noStrike" cap="none" normalizeH="0" baseline="0" smtClean="0">
                          <a:ln>
                            <a:noFill/>
                          </a:ln>
                          <a:solidFill>
                            <a:srgbClr val="FFCC00"/>
                          </a:solidFill>
                          <a:effectLst/>
                          <a:latin typeface="Arial" panose="020B0604020202020204" pitchFamily="34" charset="0"/>
                          <a:ea typeface="隶书" panose="02010509060101010101" pitchFamily="49" charset="-122"/>
                          <a:cs typeface="Times New Roman" panose="02020603050405020304" pitchFamily="18" charset="0"/>
                        </a:rPr>
                        <a:t>来源</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5456">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8</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系统详细说明</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王卫红</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Doc</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总结</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5456">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9</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软件需求</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刘波</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Doc</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总结</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5456">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界面需求说明</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施铮</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Doc</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总结</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5456">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软件顶层设计</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李世宁</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Doc</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设计</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5456">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软件详细设计</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陈祖宁</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Doc</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设计</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75456">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13</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软件测试计划</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张森</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Doc</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设计</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75456">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软件测试脚本</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赵磊</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Doc</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设计</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75456">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16</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软件产品说明书</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王猛</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Doc</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开发</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75456">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18</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用户文档</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王卫红</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1.0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Doc</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rPr>
                        <a:t>开发</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155604"/>
                                        </p:tgtEl>
                                        <p:attrNameLst>
                                          <p:attrName>style.visibility</p:attrName>
                                        </p:attrNameLst>
                                      </p:cBhvr>
                                      <p:to>
                                        <p:strVal val="visible"/>
                                      </p:to>
                                    </p:set>
                                    <p:animEffect transition="in" filter="wipe(up)">
                                      <p:cBhvr>
                                        <p:cTn id="7" dur="500"/>
                                        <p:tgtEl>
                                          <p:spTgt spid="215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74609061-E6B0-42F4-B374-23A2D7DCAF18}"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7E7344F9-6AF7-4EEC-9FD1-000802E53712}" type="slidenum">
              <a:rPr lang="en-US" altLang="zh-CN">
                <a:solidFill>
                  <a:schemeClr val="tx1"/>
                </a:solidFill>
              </a:rPr>
              <a:pPr>
                <a:defRPr/>
              </a:pPr>
              <a:t>66</a:t>
            </a:fld>
            <a:endParaRPr lang="en-US" altLang="zh-CN">
              <a:solidFill>
                <a:schemeClr val="tx1"/>
              </a:solidFill>
            </a:endParaRPr>
          </a:p>
        </p:txBody>
      </p:sp>
      <p:sp>
        <p:nvSpPr>
          <p:cNvPr id="2157570" name="Rectangle 2"/>
          <p:cNvSpPr>
            <a:spLocks noGrp="1" noChangeArrowheads="1"/>
          </p:cNvSpPr>
          <p:nvPr>
            <p:ph type="title"/>
          </p:nvPr>
        </p:nvSpPr>
        <p:spPr/>
        <p:txBody>
          <a:bodyPr/>
          <a:lstStyle/>
          <a:p>
            <a:pPr eaLnBrk="1" hangingPunct="1"/>
            <a:r>
              <a:rPr lang="zh-CN" altLang="en-US" smtClean="0"/>
              <a:t>基线管理</a:t>
            </a:r>
          </a:p>
        </p:txBody>
      </p:sp>
      <p:sp>
        <p:nvSpPr>
          <p:cNvPr id="2157571" name="Rectangle 3"/>
          <p:cNvSpPr>
            <a:spLocks noGrp="1" noChangeArrowheads="1"/>
          </p:cNvSpPr>
          <p:nvPr>
            <p:ph type="body" idx="1"/>
          </p:nvPr>
        </p:nvSpPr>
        <p:spPr/>
        <p:txBody>
          <a:bodyPr/>
          <a:lstStyle/>
          <a:p>
            <a:pPr eaLnBrk="1" hangingPunct="1"/>
            <a:r>
              <a:rPr lang="zh-CN" altLang="en-US" smtClean="0">
                <a:latin typeface="Times New Roman" panose="02020603050405020304" pitchFamily="18" charset="0"/>
              </a:rPr>
              <a:t>基线管理是保证开发团队共同工作的一种有效方式，基线管理包括：</a:t>
            </a:r>
          </a:p>
          <a:p>
            <a:pPr eaLnBrk="1" hangingPunct="1"/>
            <a:r>
              <a:rPr lang="zh-CN" altLang="en-US" smtClean="0">
                <a:latin typeface="Times New Roman" panose="02020603050405020304" pitchFamily="18" charset="0"/>
              </a:rPr>
              <a:t>基线（产品）建立、发布和维护</a:t>
            </a:r>
          </a:p>
          <a:p>
            <a:pPr lvl="1" eaLnBrk="1" hangingPunct="1"/>
            <a:r>
              <a:rPr lang="zh-CN" altLang="en-US" smtClean="0">
                <a:latin typeface="Times New Roman" panose="02020603050405020304" pitchFamily="18" charset="0"/>
              </a:rPr>
              <a:t> 内部发布：内部使用的基线一般称为建造（</a:t>
            </a:r>
            <a:r>
              <a:rPr lang="en-US" altLang="zh-CN" smtClean="0">
                <a:latin typeface="Times New Roman" panose="02020603050405020304" pitchFamily="18" charset="0"/>
              </a:rPr>
              <a:t>Build</a:t>
            </a:r>
            <a:r>
              <a:rPr lang="zh-CN" altLang="en-US" smtClean="0">
                <a:latin typeface="Times New Roman" panose="02020603050405020304" pitchFamily="18" charset="0"/>
              </a:rPr>
              <a:t>）；</a:t>
            </a:r>
          </a:p>
          <a:p>
            <a:pPr lvl="1" eaLnBrk="1" hangingPunct="1"/>
            <a:r>
              <a:rPr lang="zh-CN" altLang="en-US" smtClean="0">
                <a:latin typeface="Times New Roman" panose="02020603050405020304" pitchFamily="18" charset="0"/>
              </a:rPr>
              <a:t>  外部发布：交付给外部顾客的产品一般称为发布（</a:t>
            </a:r>
            <a:r>
              <a:rPr lang="en-US" altLang="zh-CN" smtClean="0">
                <a:latin typeface="Times New Roman" panose="02020603050405020304" pitchFamily="18" charset="0"/>
              </a:rPr>
              <a:t>Release)</a:t>
            </a:r>
            <a:r>
              <a:rPr lang="zh-CN" altLang="en-US" smtClean="0">
                <a:latin typeface="Times New Roman" panose="02020603050405020304" pitchFamily="18" charset="0"/>
              </a:rPr>
              <a:t>。</a:t>
            </a:r>
          </a:p>
          <a:p>
            <a:pPr lvl="1" eaLnBrk="1" hangingPunct="1"/>
            <a:r>
              <a:rPr lang="zh-CN" altLang="en-US" smtClean="0">
                <a:latin typeface="Times New Roman" panose="02020603050405020304" pitchFamily="18" charset="0"/>
              </a:rPr>
              <a:t>  基线报告和基线备份。</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157570"/>
                                        </p:tgtEl>
                                        <p:attrNameLst>
                                          <p:attrName>style.visibility</p:attrName>
                                        </p:attrNameLst>
                                      </p:cBhvr>
                                      <p:to>
                                        <p:strVal val="visible"/>
                                      </p:to>
                                    </p:set>
                                    <p:animEffect transition="in" filter="checkerboard(across)">
                                      <p:cBhvr>
                                        <p:cTn id="7" dur="500"/>
                                        <p:tgtEl>
                                          <p:spTgt spid="2157570"/>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2157571">
                                            <p:txEl>
                                              <p:pRg st="0" end="0"/>
                                            </p:txEl>
                                          </p:spTgt>
                                        </p:tgtEl>
                                        <p:attrNameLst>
                                          <p:attrName>style.visibility</p:attrName>
                                        </p:attrNameLst>
                                      </p:cBhvr>
                                      <p:to>
                                        <p:strVal val="visible"/>
                                      </p:to>
                                    </p:set>
                                    <p:animEffect transition="in" filter="wedge">
                                      <p:cBhvr>
                                        <p:cTn id="10" dur="1000"/>
                                        <p:tgtEl>
                                          <p:spTgt spid="2157571">
                                            <p:txEl>
                                              <p:pRg st="0" end="0"/>
                                            </p:txEl>
                                          </p:spTgt>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2157571">
                                            <p:txEl>
                                              <p:pRg st="1" end="1"/>
                                            </p:txEl>
                                          </p:spTgt>
                                        </p:tgtEl>
                                        <p:attrNameLst>
                                          <p:attrName>style.visibility</p:attrName>
                                        </p:attrNameLst>
                                      </p:cBhvr>
                                      <p:to>
                                        <p:strVal val="visible"/>
                                      </p:to>
                                    </p:set>
                                    <p:animEffect transition="in" filter="wedge">
                                      <p:cBhvr>
                                        <p:cTn id="13" dur="1000"/>
                                        <p:tgtEl>
                                          <p:spTgt spid="2157571">
                                            <p:txEl>
                                              <p:pRg st="1" end="1"/>
                                            </p:txEl>
                                          </p:spTgt>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2157571">
                                            <p:txEl>
                                              <p:pRg st="2" end="2"/>
                                            </p:txEl>
                                          </p:spTgt>
                                        </p:tgtEl>
                                        <p:attrNameLst>
                                          <p:attrName>style.visibility</p:attrName>
                                        </p:attrNameLst>
                                      </p:cBhvr>
                                      <p:to>
                                        <p:strVal val="visible"/>
                                      </p:to>
                                    </p:set>
                                    <p:animEffect transition="in" filter="wedge">
                                      <p:cBhvr>
                                        <p:cTn id="16" dur="1000"/>
                                        <p:tgtEl>
                                          <p:spTgt spid="2157571">
                                            <p:txEl>
                                              <p:pRg st="2" end="2"/>
                                            </p:txEl>
                                          </p:spTgt>
                                        </p:tgtEl>
                                      </p:cBhvr>
                                    </p:animEffect>
                                  </p:childTnLst>
                                </p:cTn>
                              </p:par>
                              <p:par>
                                <p:cTn id="17" presetID="20" presetClass="entr" presetSubtype="0" fill="hold" grpId="0" nodeType="withEffect">
                                  <p:stCondLst>
                                    <p:cond delay="0"/>
                                  </p:stCondLst>
                                  <p:childTnLst>
                                    <p:set>
                                      <p:cBhvr>
                                        <p:cTn id="18" dur="1" fill="hold">
                                          <p:stCondLst>
                                            <p:cond delay="0"/>
                                          </p:stCondLst>
                                        </p:cTn>
                                        <p:tgtEl>
                                          <p:spTgt spid="2157571">
                                            <p:txEl>
                                              <p:pRg st="3" end="3"/>
                                            </p:txEl>
                                          </p:spTgt>
                                        </p:tgtEl>
                                        <p:attrNameLst>
                                          <p:attrName>style.visibility</p:attrName>
                                        </p:attrNameLst>
                                      </p:cBhvr>
                                      <p:to>
                                        <p:strVal val="visible"/>
                                      </p:to>
                                    </p:set>
                                    <p:animEffect transition="in" filter="wedge">
                                      <p:cBhvr>
                                        <p:cTn id="19" dur="1000"/>
                                        <p:tgtEl>
                                          <p:spTgt spid="2157571">
                                            <p:txEl>
                                              <p:pRg st="3" end="3"/>
                                            </p:txEl>
                                          </p:spTgt>
                                        </p:tgtEl>
                                      </p:cBhvr>
                                    </p:animEffect>
                                  </p:childTnLst>
                                </p:cTn>
                              </p:par>
                              <p:par>
                                <p:cTn id="20" presetID="20" presetClass="entr" presetSubtype="0" fill="hold" grpId="0" nodeType="withEffect">
                                  <p:stCondLst>
                                    <p:cond delay="0"/>
                                  </p:stCondLst>
                                  <p:childTnLst>
                                    <p:set>
                                      <p:cBhvr>
                                        <p:cTn id="21" dur="1" fill="hold">
                                          <p:stCondLst>
                                            <p:cond delay="0"/>
                                          </p:stCondLst>
                                        </p:cTn>
                                        <p:tgtEl>
                                          <p:spTgt spid="2157571">
                                            <p:txEl>
                                              <p:pRg st="4" end="4"/>
                                            </p:txEl>
                                          </p:spTgt>
                                        </p:tgtEl>
                                        <p:attrNameLst>
                                          <p:attrName>style.visibility</p:attrName>
                                        </p:attrNameLst>
                                      </p:cBhvr>
                                      <p:to>
                                        <p:strVal val="visible"/>
                                      </p:to>
                                    </p:set>
                                    <p:animEffect transition="in" filter="wedge">
                                      <p:cBhvr>
                                        <p:cTn id="22" dur="1000"/>
                                        <p:tgtEl>
                                          <p:spTgt spid="21575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7570" grpId="0"/>
      <p:bldP spid="2157571"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日期占位符 3"/>
          <p:cNvSpPr>
            <a:spLocks noGrp="1"/>
          </p:cNvSpPr>
          <p:nvPr>
            <p:ph type="dt" sz="quarter" idx="10"/>
          </p:nvPr>
        </p:nvSpPr>
        <p:spPr/>
        <p:txBody>
          <a:bodyPr/>
          <a:lstStyle/>
          <a:p>
            <a:pPr>
              <a:defRPr/>
            </a:pPr>
            <a:fld id="{EA06AF10-47D4-498D-B64C-114A3F49A7D7}" type="datetime1">
              <a:rPr lang="zh-CN" altLang="en-US">
                <a:solidFill>
                  <a:schemeClr val="tx1"/>
                </a:solidFill>
              </a:rPr>
              <a:pPr>
                <a:defRPr/>
              </a:pPr>
              <a:t>2020/4/14</a:t>
            </a:fld>
            <a:endParaRPr lang="en-US" altLang="zh-CN">
              <a:solidFill>
                <a:schemeClr val="tx1"/>
              </a:solidFill>
            </a:endParaRPr>
          </a:p>
        </p:txBody>
      </p:sp>
      <p:sp>
        <p:nvSpPr>
          <p:cNvPr id="54" name="灯片编号占位符 5"/>
          <p:cNvSpPr>
            <a:spLocks noGrp="1"/>
          </p:cNvSpPr>
          <p:nvPr>
            <p:ph type="sldNum" sz="quarter" idx="12"/>
          </p:nvPr>
        </p:nvSpPr>
        <p:spPr/>
        <p:txBody>
          <a:bodyPr/>
          <a:lstStyle/>
          <a:p>
            <a:pPr>
              <a:defRPr/>
            </a:pPr>
            <a:fld id="{0D56E412-405D-498D-8CEC-61021EBD8E0E}" type="slidenum">
              <a:rPr lang="en-US" altLang="zh-CN">
                <a:solidFill>
                  <a:schemeClr val="tx1"/>
                </a:solidFill>
              </a:rPr>
              <a:pPr>
                <a:defRPr/>
              </a:pPr>
              <a:t>67</a:t>
            </a:fld>
            <a:endParaRPr lang="en-US" altLang="zh-CN">
              <a:solidFill>
                <a:schemeClr val="tx1"/>
              </a:solidFill>
            </a:endParaRPr>
          </a:p>
        </p:txBody>
      </p:sp>
      <p:sp>
        <p:nvSpPr>
          <p:cNvPr id="2159618" name="Rectangle 2"/>
          <p:cNvSpPr>
            <a:spLocks noGrp="1" noChangeArrowheads="1"/>
          </p:cNvSpPr>
          <p:nvPr>
            <p:ph type="title"/>
          </p:nvPr>
        </p:nvSpPr>
        <p:spPr/>
        <p:txBody>
          <a:bodyPr/>
          <a:lstStyle/>
          <a:p>
            <a:pPr eaLnBrk="1" hangingPunct="1"/>
            <a:r>
              <a:rPr lang="zh-CN" altLang="en-US" smtClean="0"/>
              <a:t>基线的演进</a:t>
            </a:r>
          </a:p>
        </p:txBody>
      </p:sp>
      <p:sp>
        <p:nvSpPr>
          <p:cNvPr id="159749" name="Line 3"/>
          <p:cNvSpPr>
            <a:spLocks noChangeShapeType="1"/>
          </p:cNvSpPr>
          <p:nvPr/>
        </p:nvSpPr>
        <p:spPr bwMode="auto">
          <a:xfrm>
            <a:off x="5438775" y="1914525"/>
            <a:ext cx="2316163" cy="307340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50" name="Line 4"/>
          <p:cNvSpPr>
            <a:spLocks noChangeShapeType="1"/>
          </p:cNvSpPr>
          <p:nvPr/>
        </p:nvSpPr>
        <p:spPr bwMode="auto">
          <a:xfrm>
            <a:off x="1528763" y="5630863"/>
            <a:ext cx="68770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51" name="Line 5"/>
          <p:cNvSpPr>
            <a:spLocks noChangeShapeType="1"/>
          </p:cNvSpPr>
          <p:nvPr/>
        </p:nvSpPr>
        <p:spPr bwMode="auto">
          <a:xfrm>
            <a:off x="2976563" y="5559425"/>
            <a:ext cx="0" cy="10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52" name="Line 6"/>
          <p:cNvSpPr>
            <a:spLocks noChangeShapeType="1"/>
          </p:cNvSpPr>
          <p:nvPr/>
        </p:nvSpPr>
        <p:spPr bwMode="auto">
          <a:xfrm>
            <a:off x="4424363" y="5559425"/>
            <a:ext cx="0" cy="10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53" name="Line 7"/>
          <p:cNvSpPr>
            <a:spLocks noChangeShapeType="1"/>
          </p:cNvSpPr>
          <p:nvPr/>
        </p:nvSpPr>
        <p:spPr bwMode="auto">
          <a:xfrm>
            <a:off x="5872163" y="5527675"/>
            <a:ext cx="0" cy="10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54" name="Line 8"/>
          <p:cNvSpPr>
            <a:spLocks noChangeShapeType="1"/>
          </p:cNvSpPr>
          <p:nvPr/>
        </p:nvSpPr>
        <p:spPr bwMode="auto">
          <a:xfrm>
            <a:off x="7319963" y="5527675"/>
            <a:ext cx="0" cy="10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55" name="Text Box 9"/>
          <p:cNvSpPr txBox="1">
            <a:spLocks noChangeArrowheads="1"/>
          </p:cNvSpPr>
          <p:nvPr/>
        </p:nvSpPr>
        <p:spPr bwMode="auto">
          <a:xfrm>
            <a:off x="1714500" y="5703888"/>
            <a:ext cx="676433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2200"/>
              <a:t>需求分析 总体设计  详细设计  代码实现 系统测试</a:t>
            </a:r>
            <a:r>
              <a:rPr lang="zh-CN" altLang="en-US" sz="1600"/>
              <a:t>      </a:t>
            </a:r>
          </a:p>
        </p:txBody>
      </p:sp>
      <p:sp>
        <p:nvSpPr>
          <p:cNvPr id="159756" name="Text Box 10"/>
          <p:cNvSpPr txBox="1">
            <a:spLocks noChangeArrowheads="1"/>
          </p:cNvSpPr>
          <p:nvPr/>
        </p:nvSpPr>
        <p:spPr bwMode="auto">
          <a:xfrm>
            <a:off x="250825" y="2154238"/>
            <a:ext cx="1230313" cy="316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lnSpc>
                <a:spcPct val="80000"/>
              </a:lnSpc>
              <a:spcBef>
                <a:spcPct val="75000"/>
              </a:spcBef>
              <a:buClrTx/>
              <a:buSzTx/>
              <a:buFontTx/>
              <a:buNone/>
            </a:pPr>
            <a:r>
              <a:rPr lang="zh-CN" altLang="en-US"/>
              <a:t>需求说明书</a:t>
            </a:r>
          </a:p>
          <a:p>
            <a:pPr eaLnBrk="1" hangingPunct="1">
              <a:lnSpc>
                <a:spcPct val="80000"/>
              </a:lnSpc>
              <a:spcBef>
                <a:spcPct val="75000"/>
              </a:spcBef>
              <a:buClrTx/>
              <a:buSzTx/>
              <a:buFontTx/>
              <a:buNone/>
            </a:pPr>
            <a:r>
              <a:rPr lang="zh-CN" altLang="en-US"/>
              <a:t>总体设计说明</a:t>
            </a:r>
          </a:p>
          <a:p>
            <a:pPr eaLnBrk="1" hangingPunct="1">
              <a:lnSpc>
                <a:spcPct val="80000"/>
              </a:lnSpc>
              <a:spcBef>
                <a:spcPct val="75000"/>
              </a:spcBef>
              <a:buClrTx/>
              <a:buSzTx/>
              <a:buFontTx/>
              <a:buNone/>
            </a:pPr>
            <a:r>
              <a:rPr lang="zh-CN" altLang="en-US"/>
              <a:t>详细设计说明</a:t>
            </a:r>
          </a:p>
          <a:p>
            <a:pPr eaLnBrk="1" hangingPunct="1">
              <a:lnSpc>
                <a:spcPct val="80000"/>
              </a:lnSpc>
              <a:spcBef>
                <a:spcPct val="75000"/>
              </a:spcBef>
              <a:buClrTx/>
              <a:buSzTx/>
              <a:buFontTx/>
              <a:buNone/>
            </a:pPr>
            <a:r>
              <a:rPr lang="zh-CN" altLang="en-US"/>
              <a:t>待发产品</a:t>
            </a:r>
          </a:p>
        </p:txBody>
      </p:sp>
      <p:sp>
        <p:nvSpPr>
          <p:cNvPr id="159757" name="Rectangle 11"/>
          <p:cNvSpPr>
            <a:spLocks noChangeArrowheads="1"/>
          </p:cNvSpPr>
          <p:nvPr/>
        </p:nvSpPr>
        <p:spPr bwMode="auto">
          <a:xfrm>
            <a:off x="2625725" y="2057400"/>
            <a:ext cx="342900" cy="285750"/>
          </a:xfrm>
          <a:prstGeom prst="rect">
            <a:avLst/>
          </a:prstGeom>
          <a:solidFill>
            <a:srgbClr val="003300"/>
          </a:solidFill>
          <a:ln w="9525">
            <a:solidFill>
              <a:srgbClr val="00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endParaRPr lang="en-US" altLang="zh-CN" sz="1600"/>
          </a:p>
          <a:p>
            <a:pPr eaLnBrk="1" hangingPunct="1">
              <a:spcBef>
                <a:spcPct val="0"/>
              </a:spcBef>
              <a:buClrTx/>
              <a:buSzTx/>
              <a:buFontTx/>
              <a:buNone/>
            </a:pPr>
            <a:r>
              <a:rPr lang="en-US" altLang="zh-CN" sz="1600"/>
              <a:t>V1.0</a:t>
            </a:r>
          </a:p>
        </p:txBody>
      </p:sp>
      <p:sp>
        <p:nvSpPr>
          <p:cNvPr id="159758" name="Line 12"/>
          <p:cNvSpPr>
            <a:spLocks noChangeShapeType="1"/>
          </p:cNvSpPr>
          <p:nvPr/>
        </p:nvSpPr>
        <p:spPr bwMode="auto">
          <a:xfrm>
            <a:off x="2625725" y="2128838"/>
            <a:ext cx="342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59" name="Rectangle 13"/>
          <p:cNvSpPr>
            <a:spLocks noChangeArrowheads="1"/>
          </p:cNvSpPr>
          <p:nvPr/>
        </p:nvSpPr>
        <p:spPr bwMode="auto">
          <a:xfrm>
            <a:off x="3357563" y="2057400"/>
            <a:ext cx="342900" cy="28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endParaRPr lang="en-US" altLang="zh-CN" sz="1600"/>
          </a:p>
          <a:p>
            <a:pPr eaLnBrk="1" hangingPunct="1">
              <a:spcBef>
                <a:spcPct val="0"/>
              </a:spcBef>
              <a:buClrTx/>
              <a:buSzTx/>
              <a:buFontTx/>
              <a:buNone/>
            </a:pPr>
            <a:r>
              <a:rPr lang="en-US" altLang="zh-CN" sz="1600"/>
              <a:t>V1.1</a:t>
            </a:r>
          </a:p>
        </p:txBody>
      </p:sp>
      <p:sp>
        <p:nvSpPr>
          <p:cNvPr id="159760" name="Line 14"/>
          <p:cNvSpPr>
            <a:spLocks noChangeShapeType="1"/>
          </p:cNvSpPr>
          <p:nvPr/>
        </p:nvSpPr>
        <p:spPr bwMode="auto">
          <a:xfrm>
            <a:off x="3357563" y="2128838"/>
            <a:ext cx="342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61" name="Rectangle 15"/>
          <p:cNvSpPr>
            <a:spLocks noChangeArrowheads="1"/>
          </p:cNvSpPr>
          <p:nvPr/>
        </p:nvSpPr>
        <p:spPr bwMode="auto">
          <a:xfrm>
            <a:off x="4279900" y="2057400"/>
            <a:ext cx="341313" cy="28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endParaRPr lang="en-US" altLang="zh-CN" sz="1600"/>
          </a:p>
          <a:p>
            <a:pPr eaLnBrk="1" hangingPunct="1">
              <a:spcBef>
                <a:spcPct val="0"/>
              </a:spcBef>
              <a:buClrTx/>
              <a:buSzTx/>
              <a:buFontTx/>
              <a:buNone/>
            </a:pPr>
            <a:r>
              <a:rPr lang="en-US" altLang="zh-CN" sz="1600"/>
              <a:t>V1.2</a:t>
            </a:r>
          </a:p>
        </p:txBody>
      </p:sp>
      <p:sp>
        <p:nvSpPr>
          <p:cNvPr id="159762" name="Line 16"/>
          <p:cNvSpPr>
            <a:spLocks noChangeShapeType="1"/>
          </p:cNvSpPr>
          <p:nvPr/>
        </p:nvSpPr>
        <p:spPr bwMode="auto">
          <a:xfrm>
            <a:off x="4279900" y="2128838"/>
            <a:ext cx="3413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63" name="Rectangle 17"/>
          <p:cNvSpPr>
            <a:spLocks noChangeArrowheads="1"/>
          </p:cNvSpPr>
          <p:nvPr/>
        </p:nvSpPr>
        <p:spPr bwMode="auto">
          <a:xfrm>
            <a:off x="5518150" y="2057400"/>
            <a:ext cx="342900" cy="28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endParaRPr lang="en-US" altLang="zh-CN" sz="1600"/>
          </a:p>
          <a:p>
            <a:pPr eaLnBrk="1" hangingPunct="1">
              <a:spcBef>
                <a:spcPct val="0"/>
              </a:spcBef>
              <a:buClrTx/>
              <a:buSzTx/>
              <a:buFontTx/>
              <a:buNone/>
            </a:pPr>
            <a:r>
              <a:rPr lang="en-US" altLang="zh-CN" sz="1600"/>
              <a:t>V1.3</a:t>
            </a:r>
          </a:p>
        </p:txBody>
      </p:sp>
      <p:sp>
        <p:nvSpPr>
          <p:cNvPr id="159764" name="Line 18"/>
          <p:cNvSpPr>
            <a:spLocks noChangeShapeType="1"/>
          </p:cNvSpPr>
          <p:nvPr/>
        </p:nvSpPr>
        <p:spPr bwMode="auto">
          <a:xfrm>
            <a:off x="5518150" y="2128838"/>
            <a:ext cx="342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65" name="Rectangle 19"/>
          <p:cNvSpPr>
            <a:spLocks noChangeArrowheads="1"/>
          </p:cNvSpPr>
          <p:nvPr/>
        </p:nvSpPr>
        <p:spPr bwMode="auto">
          <a:xfrm>
            <a:off x="4081463" y="3057525"/>
            <a:ext cx="342900" cy="285750"/>
          </a:xfrm>
          <a:prstGeom prst="rect">
            <a:avLst/>
          </a:prstGeom>
          <a:solidFill>
            <a:srgbClr val="003300"/>
          </a:solidFill>
          <a:ln w="9525">
            <a:solidFill>
              <a:srgbClr val="00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endParaRPr lang="en-US" altLang="zh-CN" sz="1600"/>
          </a:p>
          <a:p>
            <a:pPr eaLnBrk="1" hangingPunct="1">
              <a:spcBef>
                <a:spcPct val="0"/>
              </a:spcBef>
              <a:buClrTx/>
              <a:buSzTx/>
              <a:buFontTx/>
              <a:buNone/>
            </a:pPr>
            <a:r>
              <a:rPr lang="en-US" altLang="zh-CN" sz="1600"/>
              <a:t>V1.0</a:t>
            </a:r>
          </a:p>
        </p:txBody>
      </p:sp>
      <p:sp>
        <p:nvSpPr>
          <p:cNvPr id="159766" name="Line 20"/>
          <p:cNvSpPr>
            <a:spLocks noChangeShapeType="1"/>
          </p:cNvSpPr>
          <p:nvPr/>
        </p:nvSpPr>
        <p:spPr bwMode="auto">
          <a:xfrm>
            <a:off x="4081463" y="3128963"/>
            <a:ext cx="342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67" name="Rectangle 21"/>
          <p:cNvSpPr>
            <a:spLocks noChangeArrowheads="1"/>
          </p:cNvSpPr>
          <p:nvPr/>
        </p:nvSpPr>
        <p:spPr bwMode="auto">
          <a:xfrm>
            <a:off x="5529263" y="4059238"/>
            <a:ext cx="342900" cy="285750"/>
          </a:xfrm>
          <a:prstGeom prst="rect">
            <a:avLst/>
          </a:prstGeom>
          <a:solidFill>
            <a:srgbClr val="00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endParaRPr lang="en-US" altLang="zh-CN" sz="1600"/>
          </a:p>
          <a:p>
            <a:pPr eaLnBrk="1" hangingPunct="1">
              <a:spcBef>
                <a:spcPct val="0"/>
              </a:spcBef>
              <a:buClrTx/>
              <a:buSzTx/>
              <a:buFontTx/>
              <a:buNone/>
            </a:pPr>
            <a:r>
              <a:rPr lang="en-US" altLang="zh-CN" sz="1600"/>
              <a:t>V1.0</a:t>
            </a:r>
          </a:p>
        </p:txBody>
      </p:sp>
      <p:sp>
        <p:nvSpPr>
          <p:cNvPr id="159768" name="Line 22"/>
          <p:cNvSpPr>
            <a:spLocks noChangeShapeType="1"/>
          </p:cNvSpPr>
          <p:nvPr/>
        </p:nvSpPr>
        <p:spPr bwMode="auto">
          <a:xfrm>
            <a:off x="5529263" y="4130675"/>
            <a:ext cx="342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69" name="Rectangle 23"/>
          <p:cNvSpPr>
            <a:spLocks noChangeArrowheads="1"/>
          </p:cNvSpPr>
          <p:nvPr/>
        </p:nvSpPr>
        <p:spPr bwMode="auto">
          <a:xfrm>
            <a:off x="5945188" y="4987925"/>
            <a:ext cx="341312" cy="285750"/>
          </a:xfrm>
          <a:prstGeom prst="rect">
            <a:avLst/>
          </a:prstGeom>
          <a:solidFill>
            <a:srgbClr val="00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endParaRPr lang="en-US" altLang="zh-CN" sz="1600"/>
          </a:p>
          <a:p>
            <a:pPr eaLnBrk="1" hangingPunct="1">
              <a:spcBef>
                <a:spcPct val="0"/>
              </a:spcBef>
              <a:buClrTx/>
              <a:buSzTx/>
              <a:buFontTx/>
              <a:buNone/>
            </a:pPr>
            <a:r>
              <a:rPr lang="en-US" altLang="zh-CN" sz="1600"/>
              <a:t>V1.0</a:t>
            </a:r>
          </a:p>
        </p:txBody>
      </p:sp>
      <p:sp>
        <p:nvSpPr>
          <p:cNvPr id="159770" name="Line 24"/>
          <p:cNvSpPr>
            <a:spLocks noChangeShapeType="1"/>
          </p:cNvSpPr>
          <p:nvPr/>
        </p:nvSpPr>
        <p:spPr bwMode="auto">
          <a:xfrm>
            <a:off x="5945188" y="5059363"/>
            <a:ext cx="3413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71" name="Rectangle 25"/>
          <p:cNvSpPr>
            <a:spLocks noChangeArrowheads="1"/>
          </p:cNvSpPr>
          <p:nvPr/>
        </p:nvSpPr>
        <p:spPr bwMode="auto">
          <a:xfrm>
            <a:off x="4951413" y="3057525"/>
            <a:ext cx="341312" cy="28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endParaRPr lang="en-US" altLang="zh-CN" sz="1600"/>
          </a:p>
          <a:p>
            <a:pPr eaLnBrk="1" hangingPunct="1">
              <a:spcBef>
                <a:spcPct val="0"/>
              </a:spcBef>
              <a:buClrTx/>
              <a:buSzTx/>
              <a:buFontTx/>
              <a:buNone/>
            </a:pPr>
            <a:r>
              <a:rPr lang="en-US" altLang="zh-CN" sz="1600"/>
              <a:t>V1.1</a:t>
            </a:r>
          </a:p>
        </p:txBody>
      </p:sp>
      <p:sp>
        <p:nvSpPr>
          <p:cNvPr id="159772" name="Line 26"/>
          <p:cNvSpPr>
            <a:spLocks noChangeShapeType="1"/>
          </p:cNvSpPr>
          <p:nvPr/>
        </p:nvSpPr>
        <p:spPr bwMode="auto">
          <a:xfrm>
            <a:off x="4951413" y="3128963"/>
            <a:ext cx="3413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73" name="Rectangle 27"/>
          <p:cNvSpPr>
            <a:spLocks noChangeArrowheads="1"/>
          </p:cNvSpPr>
          <p:nvPr/>
        </p:nvSpPr>
        <p:spPr bwMode="auto">
          <a:xfrm>
            <a:off x="6307138" y="3057525"/>
            <a:ext cx="341312" cy="28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endParaRPr lang="en-US" altLang="zh-CN" sz="1600"/>
          </a:p>
          <a:p>
            <a:pPr eaLnBrk="1" hangingPunct="1">
              <a:spcBef>
                <a:spcPct val="0"/>
              </a:spcBef>
              <a:buClrTx/>
              <a:buSzTx/>
              <a:buFontTx/>
              <a:buNone/>
            </a:pPr>
            <a:r>
              <a:rPr lang="en-US" altLang="zh-CN" sz="1600"/>
              <a:t>V1.2</a:t>
            </a:r>
          </a:p>
        </p:txBody>
      </p:sp>
      <p:sp>
        <p:nvSpPr>
          <p:cNvPr id="159774" name="Line 28"/>
          <p:cNvSpPr>
            <a:spLocks noChangeShapeType="1"/>
          </p:cNvSpPr>
          <p:nvPr/>
        </p:nvSpPr>
        <p:spPr bwMode="auto">
          <a:xfrm>
            <a:off x="6307138" y="3128963"/>
            <a:ext cx="3413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75" name="Rectangle 29"/>
          <p:cNvSpPr>
            <a:spLocks noChangeArrowheads="1"/>
          </p:cNvSpPr>
          <p:nvPr/>
        </p:nvSpPr>
        <p:spPr bwMode="auto">
          <a:xfrm>
            <a:off x="6162675" y="4059238"/>
            <a:ext cx="341313" cy="28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endParaRPr lang="en-US" altLang="zh-CN" sz="1600"/>
          </a:p>
          <a:p>
            <a:pPr eaLnBrk="1" hangingPunct="1">
              <a:spcBef>
                <a:spcPct val="0"/>
              </a:spcBef>
              <a:buClrTx/>
              <a:buSzTx/>
              <a:buFontTx/>
              <a:buNone/>
            </a:pPr>
            <a:r>
              <a:rPr lang="en-US" altLang="zh-CN" sz="1600"/>
              <a:t>V1.1</a:t>
            </a:r>
          </a:p>
        </p:txBody>
      </p:sp>
      <p:sp>
        <p:nvSpPr>
          <p:cNvPr id="159776" name="Line 30"/>
          <p:cNvSpPr>
            <a:spLocks noChangeShapeType="1"/>
          </p:cNvSpPr>
          <p:nvPr/>
        </p:nvSpPr>
        <p:spPr bwMode="auto">
          <a:xfrm>
            <a:off x="6162675" y="4130675"/>
            <a:ext cx="3413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77" name="Rectangle 31"/>
          <p:cNvSpPr>
            <a:spLocks noChangeArrowheads="1"/>
          </p:cNvSpPr>
          <p:nvPr/>
        </p:nvSpPr>
        <p:spPr bwMode="auto">
          <a:xfrm>
            <a:off x="6886575" y="4059238"/>
            <a:ext cx="341313" cy="28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endParaRPr lang="en-US" altLang="zh-CN" sz="1600"/>
          </a:p>
          <a:p>
            <a:pPr eaLnBrk="1" hangingPunct="1">
              <a:spcBef>
                <a:spcPct val="0"/>
              </a:spcBef>
              <a:buClrTx/>
              <a:buSzTx/>
              <a:buFontTx/>
              <a:buNone/>
            </a:pPr>
            <a:r>
              <a:rPr lang="en-US" altLang="zh-CN" sz="1600"/>
              <a:t>V1.2</a:t>
            </a:r>
          </a:p>
        </p:txBody>
      </p:sp>
      <p:sp>
        <p:nvSpPr>
          <p:cNvPr id="159778" name="Line 32"/>
          <p:cNvSpPr>
            <a:spLocks noChangeShapeType="1"/>
          </p:cNvSpPr>
          <p:nvPr/>
        </p:nvSpPr>
        <p:spPr bwMode="auto">
          <a:xfrm>
            <a:off x="6886575" y="4130675"/>
            <a:ext cx="3413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79" name="Rectangle 33"/>
          <p:cNvSpPr>
            <a:spLocks noChangeArrowheads="1"/>
          </p:cNvSpPr>
          <p:nvPr/>
        </p:nvSpPr>
        <p:spPr bwMode="auto">
          <a:xfrm>
            <a:off x="7629525" y="4987925"/>
            <a:ext cx="342900" cy="28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endParaRPr lang="en-US" altLang="zh-CN" sz="1600"/>
          </a:p>
          <a:p>
            <a:pPr eaLnBrk="1" hangingPunct="1">
              <a:spcBef>
                <a:spcPct val="0"/>
              </a:spcBef>
              <a:buClrTx/>
              <a:buSzTx/>
              <a:buFontTx/>
              <a:buNone/>
            </a:pPr>
            <a:r>
              <a:rPr lang="en-US" altLang="zh-CN" sz="1600"/>
              <a:t>V1.3</a:t>
            </a:r>
          </a:p>
        </p:txBody>
      </p:sp>
      <p:sp>
        <p:nvSpPr>
          <p:cNvPr id="159780" name="Line 34"/>
          <p:cNvSpPr>
            <a:spLocks noChangeShapeType="1"/>
          </p:cNvSpPr>
          <p:nvPr/>
        </p:nvSpPr>
        <p:spPr bwMode="auto">
          <a:xfrm>
            <a:off x="7629525" y="5059363"/>
            <a:ext cx="342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81" name="Arc 35"/>
          <p:cNvSpPr>
            <a:spLocks/>
          </p:cNvSpPr>
          <p:nvPr/>
        </p:nvSpPr>
        <p:spPr bwMode="auto">
          <a:xfrm flipH="1" flipV="1">
            <a:off x="3482975" y="2414588"/>
            <a:ext cx="506413" cy="714375"/>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9050">
            <a:solidFill>
              <a:srgbClr val="FFCC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82" name="Arc 36"/>
          <p:cNvSpPr>
            <a:spLocks/>
          </p:cNvSpPr>
          <p:nvPr/>
        </p:nvSpPr>
        <p:spPr bwMode="auto">
          <a:xfrm flipH="1" flipV="1">
            <a:off x="2832100" y="2414588"/>
            <a:ext cx="1157288" cy="857250"/>
          </a:xfrm>
          <a:custGeom>
            <a:avLst/>
            <a:gdLst>
              <a:gd name="T0" fmla="*/ 0 w 21600"/>
              <a:gd name="T1" fmla="*/ 0 h 22352"/>
              <a:gd name="T2" fmla="*/ 2147483646 w 21600"/>
              <a:gd name="T3" fmla="*/ 2147483646 h 22352"/>
              <a:gd name="T4" fmla="*/ 0 w 21600"/>
              <a:gd name="T5" fmla="*/ 2147483646 h 22352"/>
              <a:gd name="T6" fmla="*/ 0 60000 65536"/>
              <a:gd name="T7" fmla="*/ 0 60000 65536"/>
              <a:gd name="T8" fmla="*/ 0 60000 65536"/>
            </a:gdLst>
            <a:ahLst/>
            <a:cxnLst>
              <a:cxn ang="T6">
                <a:pos x="T0" y="T1"/>
              </a:cxn>
              <a:cxn ang="T7">
                <a:pos x="T2" y="T3"/>
              </a:cxn>
              <a:cxn ang="T8">
                <a:pos x="T4" y="T5"/>
              </a:cxn>
            </a:cxnLst>
            <a:rect l="0" t="0" r="r" b="b"/>
            <a:pathLst>
              <a:path w="21600" h="22352" fill="none" extrusionOk="0">
                <a:moveTo>
                  <a:pt x="0" y="0"/>
                </a:moveTo>
                <a:cubicBezTo>
                  <a:pt x="11929" y="0"/>
                  <a:pt x="21600" y="9670"/>
                  <a:pt x="21600" y="21600"/>
                </a:cubicBezTo>
                <a:cubicBezTo>
                  <a:pt x="21600" y="21850"/>
                  <a:pt x="21595" y="22101"/>
                  <a:pt x="21586" y="22351"/>
                </a:cubicBezTo>
              </a:path>
              <a:path w="21600" h="22352" stroke="0" extrusionOk="0">
                <a:moveTo>
                  <a:pt x="0" y="0"/>
                </a:moveTo>
                <a:cubicBezTo>
                  <a:pt x="11929" y="0"/>
                  <a:pt x="21600" y="9670"/>
                  <a:pt x="21600" y="21600"/>
                </a:cubicBezTo>
                <a:cubicBezTo>
                  <a:pt x="21600" y="21850"/>
                  <a:pt x="21595" y="22101"/>
                  <a:pt x="21586" y="22351"/>
                </a:cubicBezTo>
                <a:lnTo>
                  <a:pt x="0" y="21600"/>
                </a:lnTo>
                <a:lnTo>
                  <a:pt x="0" y="0"/>
                </a:lnTo>
                <a:close/>
              </a:path>
            </a:pathLst>
          </a:custGeom>
          <a:noFill/>
          <a:ln w="12700">
            <a:solidFill>
              <a:srgbClr val="FFCC00"/>
            </a:solidFill>
            <a:prstDash val="dash"/>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83" name="Rectangle 37"/>
          <p:cNvSpPr>
            <a:spLocks noChangeArrowheads="1"/>
          </p:cNvSpPr>
          <p:nvPr/>
        </p:nvSpPr>
        <p:spPr bwMode="auto">
          <a:xfrm>
            <a:off x="6524625" y="4987925"/>
            <a:ext cx="341313" cy="28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endParaRPr lang="en-US" altLang="zh-CN" sz="1600"/>
          </a:p>
          <a:p>
            <a:pPr eaLnBrk="1" hangingPunct="1">
              <a:spcBef>
                <a:spcPct val="0"/>
              </a:spcBef>
              <a:buClrTx/>
              <a:buSzTx/>
              <a:buFontTx/>
              <a:buNone/>
            </a:pPr>
            <a:r>
              <a:rPr lang="en-US" altLang="zh-CN" sz="1600"/>
              <a:t>V1.1</a:t>
            </a:r>
          </a:p>
        </p:txBody>
      </p:sp>
      <p:sp>
        <p:nvSpPr>
          <p:cNvPr id="159784" name="Line 38"/>
          <p:cNvSpPr>
            <a:spLocks noChangeShapeType="1"/>
          </p:cNvSpPr>
          <p:nvPr/>
        </p:nvSpPr>
        <p:spPr bwMode="auto">
          <a:xfrm>
            <a:off x="6524625" y="5059363"/>
            <a:ext cx="3413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85" name="Rectangle 39"/>
          <p:cNvSpPr>
            <a:spLocks noChangeArrowheads="1"/>
          </p:cNvSpPr>
          <p:nvPr/>
        </p:nvSpPr>
        <p:spPr bwMode="auto">
          <a:xfrm>
            <a:off x="7031038" y="4987925"/>
            <a:ext cx="342900" cy="28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endParaRPr lang="en-US" altLang="zh-CN" sz="1600"/>
          </a:p>
          <a:p>
            <a:pPr eaLnBrk="1" hangingPunct="1">
              <a:spcBef>
                <a:spcPct val="0"/>
              </a:spcBef>
              <a:buClrTx/>
              <a:buSzTx/>
              <a:buFontTx/>
              <a:buNone/>
            </a:pPr>
            <a:r>
              <a:rPr lang="en-US" altLang="zh-CN" sz="1600"/>
              <a:t>V1.2</a:t>
            </a:r>
          </a:p>
        </p:txBody>
      </p:sp>
      <p:sp>
        <p:nvSpPr>
          <p:cNvPr id="159786" name="Line 40"/>
          <p:cNvSpPr>
            <a:spLocks noChangeShapeType="1"/>
          </p:cNvSpPr>
          <p:nvPr/>
        </p:nvSpPr>
        <p:spPr bwMode="auto">
          <a:xfrm>
            <a:off x="7031038" y="5059363"/>
            <a:ext cx="342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87" name="Arc 41"/>
          <p:cNvSpPr>
            <a:spLocks/>
          </p:cNvSpPr>
          <p:nvPr/>
        </p:nvSpPr>
        <p:spPr bwMode="auto">
          <a:xfrm flipH="1" flipV="1">
            <a:off x="5075238" y="3451225"/>
            <a:ext cx="363537" cy="750888"/>
          </a:xfrm>
          <a:custGeom>
            <a:avLst/>
            <a:gdLst>
              <a:gd name="T0" fmla="*/ 0 w 21600"/>
              <a:gd name="T1" fmla="*/ 0 h 21600"/>
              <a:gd name="T2" fmla="*/ 1733138260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9050">
            <a:solidFill>
              <a:srgbClr val="CC0066"/>
            </a:solidFill>
            <a:prstDash val="dash"/>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88" name="Arc 42"/>
          <p:cNvSpPr>
            <a:spLocks/>
          </p:cNvSpPr>
          <p:nvPr/>
        </p:nvSpPr>
        <p:spPr bwMode="auto">
          <a:xfrm flipH="1" flipV="1">
            <a:off x="4470400" y="2387600"/>
            <a:ext cx="433388" cy="741363"/>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9050">
            <a:solidFill>
              <a:srgbClr val="FF99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89" name="Arc 43"/>
          <p:cNvSpPr>
            <a:spLocks/>
          </p:cNvSpPr>
          <p:nvPr/>
        </p:nvSpPr>
        <p:spPr bwMode="auto">
          <a:xfrm flipH="1" flipV="1">
            <a:off x="5583238" y="4416425"/>
            <a:ext cx="288925" cy="714375"/>
          </a:xfrm>
          <a:custGeom>
            <a:avLst/>
            <a:gdLst>
              <a:gd name="T0" fmla="*/ 0 w 21600"/>
              <a:gd name="T1" fmla="*/ 0 h 21600"/>
              <a:gd name="T2" fmla="*/ 691479334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9050">
            <a:solidFill>
              <a:srgbClr val="CC0066"/>
            </a:solidFill>
            <a:prstDash val="dash"/>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90" name="Arc 44"/>
          <p:cNvSpPr>
            <a:spLocks/>
          </p:cNvSpPr>
          <p:nvPr/>
        </p:nvSpPr>
        <p:spPr bwMode="auto">
          <a:xfrm flipH="1" flipV="1">
            <a:off x="6451600" y="4367213"/>
            <a:ext cx="723900" cy="550862"/>
          </a:xfrm>
          <a:custGeom>
            <a:avLst/>
            <a:gdLst>
              <a:gd name="T0" fmla="*/ 2147483646 w 21600"/>
              <a:gd name="T1" fmla="*/ 0 h 23640"/>
              <a:gd name="T2" fmla="*/ 2147483646 w 21600"/>
              <a:gd name="T3" fmla="*/ 2147483646 h 23640"/>
              <a:gd name="T4" fmla="*/ 0 w 21600"/>
              <a:gd name="T5" fmla="*/ 2147483646 h 23640"/>
              <a:gd name="T6" fmla="*/ 0 60000 65536"/>
              <a:gd name="T7" fmla="*/ 0 60000 65536"/>
              <a:gd name="T8" fmla="*/ 0 60000 65536"/>
            </a:gdLst>
            <a:ahLst/>
            <a:cxnLst>
              <a:cxn ang="T6">
                <a:pos x="T0" y="T1"/>
              </a:cxn>
              <a:cxn ang="T7">
                <a:pos x="T2" y="T3"/>
              </a:cxn>
              <a:cxn ang="T8">
                <a:pos x="T4" y="T5"/>
              </a:cxn>
            </a:cxnLst>
            <a:rect l="0" t="0" r="r" b="b"/>
            <a:pathLst>
              <a:path w="21600" h="23640" fill="none" extrusionOk="0">
                <a:moveTo>
                  <a:pt x="1799" y="0"/>
                </a:moveTo>
                <a:cubicBezTo>
                  <a:pt x="12992" y="936"/>
                  <a:pt x="21600" y="10293"/>
                  <a:pt x="21600" y="21525"/>
                </a:cubicBezTo>
                <a:cubicBezTo>
                  <a:pt x="21600" y="22231"/>
                  <a:pt x="21565" y="22937"/>
                  <a:pt x="21496" y="23640"/>
                </a:cubicBezTo>
              </a:path>
              <a:path w="21600" h="23640" stroke="0" extrusionOk="0">
                <a:moveTo>
                  <a:pt x="1799" y="0"/>
                </a:moveTo>
                <a:cubicBezTo>
                  <a:pt x="12992" y="936"/>
                  <a:pt x="21600" y="10293"/>
                  <a:pt x="21600" y="21525"/>
                </a:cubicBezTo>
                <a:cubicBezTo>
                  <a:pt x="21600" y="22231"/>
                  <a:pt x="21565" y="22937"/>
                  <a:pt x="21496" y="23640"/>
                </a:cubicBezTo>
                <a:lnTo>
                  <a:pt x="0" y="21525"/>
                </a:lnTo>
                <a:lnTo>
                  <a:pt x="1799" y="0"/>
                </a:lnTo>
                <a:close/>
              </a:path>
            </a:pathLst>
          </a:custGeom>
          <a:noFill/>
          <a:ln w="19050">
            <a:solidFill>
              <a:srgbClr val="FF99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91" name="Arc 45"/>
          <p:cNvSpPr>
            <a:spLocks/>
          </p:cNvSpPr>
          <p:nvPr/>
        </p:nvSpPr>
        <p:spPr bwMode="auto">
          <a:xfrm flipH="1" flipV="1">
            <a:off x="5221288" y="3414713"/>
            <a:ext cx="941387" cy="644525"/>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9050">
            <a:solidFill>
              <a:srgbClr val="FF99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92" name="Arc 46"/>
          <p:cNvSpPr>
            <a:spLocks/>
          </p:cNvSpPr>
          <p:nvPr/>
        </p:nvSpPr>
        <p:spPr bwMode="auto">
          <a:xfrm flipH="1" flipV="1">
            <a:off x="6234113" y="4344988"/>
            <a:ext cx="290512" cy="714375"/>
          </a:xfrm>
          <a:custGeom>
            <a:avLst/>
            <a:gdLst>
              <a:gd name="T0" fmla="*/ 0 w 21600"/>
              <a:gd name="T1" fmla="*/ 0 h 21600"/>
              <a:gd name="T2" fmla="*/ 70679760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9050">
            <a:solidFill>
              <a:srgbClr val="FF9900"/>
            </a:solidFill>
            <a:prstDash val="dash"/>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93" name="Line 47"/>
          <p:cNvSpPr>
            <a:spLocks noChangeShapeType="1"/>
          </p:cNvSpPr>
          <p:nvPr/>
        </p:nvSpPr>
        <p:spPr bwMode="auto">
          <a:xfrm flipV="1">
            <a:off x="1547813" y="1700213"/>
            <a:ext cx="0" cy="39306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94" name="Line 48"/>
          <p:cNvSpPr>
            <a:spLocks noChangeShapeType="1"/>
          </p:cNvSpPr>
          <p:nvPr/>
        </p:nvSpPr>
        <p:spPr bwMode="auto">
          <a:xfrm rot="5400000">
            <a:off x="1598613" y="2276475"/>
            <a:ext cx="0" cy="10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95" name="Line 49"/>
          <p:cNvSpPr>
            <a:spLocks noChangeShapeType="1"/>
          </p:cNvSpPr>
          <p:nvPr/>
        </p:nvSpPr>
        <p:spPr bwMode="auto">
          <a:xfrm rot="5400000">
            <a:off x="1598613" y="3162300"/>
            <a:ext cx="0" cy="10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96" name="Line 50"/>
          <p:cNvSpPr>
            <a:spLocks noChangeShapeType="1"/>
          </p:cNvSpPr>
          <p:nvPr/>
        </p:nvSpPr>
        <p:spPr bwMode="auto">
          <a:xfrm rot="5400000">
            <a:off x="1598613" y="4098925"/>
            <a:ext cx="0" cy="10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97" name="Line 51"/>
          <p:cNvSpPr>
            <a:spLocks noChangeShapeType="1"/>
          </p:cNvSpPr>
          <p:nvPr/>
        </p:nvSpPr>
        <p:spPr bwMode="auto">
          <a:xfrm rot="5400000">
            <a:off x="1598613" y="5033963"/>
            <a:ext cx="0" cy="10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2159618"/>
                                        </p:tgtEl>
                                        <p:attrNameLst>
                                          <p:attrName>style.visibility</p:attrName>
                                        </p:attrNameLst>
                                      </p:cBhvr>
                                      <p:to>
                                        <p:strVal val="visible"/>
                                      </p:to>
                                    </p:set>
                                    <p:animEffect transition="in" filter="wheel(4)">
                                      <p:cBhvr>
                                        <p:cTn id="7" dur="1000"/>
                                        <p:tgtEl>
                                          <p:spTgt spid="2159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9618" grpId="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 name="日期占位符 3"/>
          <p:cNvSpPr>
            <a:spLocks noGrp="1"/>
          </p:cNvSpPr>
          <p:nvPr>
            <p:ph type="dt" sz="quarter" idx="10"/>
          </p:nvPr>
        </p:nvSpPr>
        <p:spPr/>
        <p:txBody>
          <a:bodyPr/>
          <a:lstStyle/>
          <a:p>
            <a:pPr>
              <a:defRPr/>
            </a:pPr>
            <a:fld id="{1D037C79-F269-4270-A0AD-186E59063F00}" type="datetime1">
              <a:rPr lang="zh-CN" altLang="en-US">
                <a:solidFill>
                  <a:schemeClr val="tx1"/>
                </a:solidFill>
              </a:rPr>
              <a:pPr>
                <a:defRPr/>
              </a:pPr>
              <a:t>2020/4/14</a:t>
            </a:fld>
            <a:endParaRPr lang="en-US" altLang="zh-CN">
              <a:solidFill>
                <a:schemeClr val="tx1"/>
              </a:solidFill>
            </a:endParaRPr>
          </a:p>
        </p:txBody>
      </p:sp>
      <p:sp>
        <p:nvSpPr>
          <p:cNvPr id="77" name="灯片编号占位符 5"/>
          <p:cNvSpPr>
            <a:spLocks noGrp="1"/>
          </p:cNvSpPr>
          <p:nvPr>
            <p:ph type="sldNum" sz="quarter" idx="12"/>
          </p:nvPr>
        </p:nvSpPr>
        <p:spPr/>
        <p:txBody>
          <a:bodyPr/>
          <a:lstStyle/>
          <a:p>
            <a:pPr>
              <a:defRPr/>
            </a:pPr>
            <a:fld id="{5D34006F-DEEA-4550-9D76-3D7B3D9A4761}" type="slidenum">
              <a:rPr lang="en-US" altLang="zh-CN">
                <a:solidFill>
                  <a:schemeClr val="tx1"/>
                </a:solidFill>
              </a:rPr>
              <a:pPr>
                <a:defRPr/>
              </a:pPr>
              <a:t>68</a:t>
            </a:fld>
            <a:endParaRPr lang="en-US" altLang="zh-CN">
              <a:solidFill>
                <a:schemeClr val="tx1"/>
              </a:solidFill>
            </a:endParaRPr>
          </a:p>
        </p:txBody>
      </p:sp>
      <p:sp>
        <p:nvSpPr>
          <p:cNvPr id="2161666" name="Rectangle 2"/>
          <p:cNvSpPr>
            <a:spLocks noGrp="1" noChangeArrowheads="1"/>
          </p:cNvSpPr>
          <p:nvPr>
            <p:ph type="title"/>
          </p:nvPr>
        </p:nvSpPr>
        <p:spPr/>
        <p:txBody>
          <a:bodyPr/>
          <a:lstStyle/>
          <a:p>
            <a:pPr eaLnBrk="1" hangingPunct="1"/>
            <a:r>
              <a:rPr lang="zh-CN" altLang="en-US" smtClean="0"/>
              <a:t>基线日志（报告）</a:t>
            </a:r>
          </a:p>
        </p:txBody>
      </p:sp>
      <p:graphicFrame>
        <p:nvGraphicFramePr>
          <p:cNvPr id="2161667" name="Group 3"/>
          <p:cNvGraphicFramePr>
            <a:graphicFrameLocks noGrp="1"/>
          </p:cNvGraphicFramePr>
          <p:nvPr>
            <p:ph idx="1"/>
          </p:nvPr>
        </p:nvGraphicFramePr>
        <p:xfrm>
          <a:off x="452438" y="1700213"/>
          <a:ext cx="8296275" cy="4681538"/>
        </p:xfrm>
        <a:graphic>
          <a:graphicData uri="http://schemas.openxmlformats.org/drawingml/2006/table">
            <a:tbl>
              <a:tblPr/>
              <a:tblGrid>
                <a:gridCol w="1743075">
                  <a:extLst>
                    <a:ext uri="{9D8B030D-6E8A-4147-A177-3AD203B41FA5}">
                      <a16:colId xmlns:a16="http://schemas.microsoft.com/office/drawing/2014/main" val="20000"/>
                    </a:ext>
                  </a:extLst>
                </a:gridCol>
                <a:gridCol w="1655762">
                  <a:extLst>
                    <a:ext uri="{9D8B030D-6E8A-4147-A177-3AD203B41FA5}">
                      <a16:colId xmlns:a16="http://schemas.microsoft.com/office/drawing/2014/main" val="20001"/>
                    </a:ext>
                  </a:extLst>
                </a:gridCol>
                <a:gridCol w="1728788">
                  <a:extLst>
                    <a:ext uri="{9D8B030D-6E8A-4147-A177-3AD203B41FA5}">
                      <a16:colId xmlns:a16="http://schemas.microsoft.com/office/drawing/2014/main" val="20002"/>
                    </a:ext>
                  </a:extLst>
                </a:gridCol>
                <a:gridCol w="1296987">
                  <a:extLst>
                    <a:ext uri="{9D8B030D-6E8A-4147-A177-3AD203B41FA5}">
                      <a16:colId xmlns:a16="http://schemas.microsoft.com/office/drawing/2014/main" val="20003"/>
                    </a:ext>
                  </a:extLst>
                </a:gridCol>
                <a:gridCol w="1268413">
                  <a:extLst>
                    <a:ext uri="{9D8B030D-6E8A-4147-A177-3AD203B41FA5}">
                      <a16:colId xmlns:a16="http://schemas.microsoft.com/office/drawing/2014/main" val="20004"/>
                    </a:ext>
                  </a:extLst>
                </a:gridCol>
                <a:gridCol w="603250">
                  <a:extLst>
                    <a:ext uri="{9D8B030D-6E8A-4147-A177-3AD203B41FA5}">
                      <a16:colId xmlns:a16="http://schemas.microsoft.com/office/drawing/2014/main" val="20005"/>
                    </a:ext>
                  </a:extLst>
                </a:gridCol>
              </a:tblGrid>
              <a:tr h="492125">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建造 </a:t>
                      </a: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ID</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日期</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需求说明版本</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测试脚本</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设计说明</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extLst>
                  <a:ext uri="{0D108BD9-81ED-4DB2-BD59-A6C34878D82A}">
                    <a16:rowId xmlns:a16="http://schemas.microsoft.com/office/drawing/2014/main" val="10000"/>
                  </a:ext>
                </a:extLst>
              </a:tr>
              <a:tr h="523875">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BD1(</a:t>
                      </a:r>
                      <a:r>
                        <a:rPr kumimoji="0" lang="zh-CN" altLang="en-US"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文档号</a:t>
                      </a: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2/15</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V 1.0</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endParaRP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endParaRP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3875">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BD2 (</a:t>
                      </a:r>
                      <a:r>
                        <a:rPr kumimoji="0" lang="zh-CN" altLang="en-US"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文档号</a:t>
                      </a: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3/24</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V 1.1</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V 1.0</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endParaRP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2288">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BD3 (</a:t>
                      </a:r>
                      <a:r>
                        <a:rPr kumimoji="0" lang="zh-CN" altLang="en-US"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文档号</a:t>
                      </a: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5/05</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V 1.2</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V 1.1</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V 1.0</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3875">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BD4 (</a:t>
                      </a:r>
                      <a:r>
                        <a:rPr kumimoji="0" lang="zh-CN" altLang="en-US"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文档号</a:t>
                      </a: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5/22</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V 1.2</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V 1.1</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V 1.0</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3875">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BD5 (</a:t>
                      </a:r>
                      <a:r>
                        <a:rPr kumimoji="0" lang="zh-CN" altLang="en-US"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文档号</a:t>
                      </a: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6/03</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V 1.2</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V 1.1</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V 1.1</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3875">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BD6 (</a:t>
                      </a:r>
                      <a:r>
                        <a:rPr kumimoji="0" lang="zh-CN" altLang="en-US"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文档号</a:t>
                      </a: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6/15</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V 1.2</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V 1.1</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V 1.1</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23875">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BD7 (</a:t>
                      </a:r>
                      <a:r>
                        <a:rPr kumimoji="0" lang="zh-CN" altLang="en-US"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文档号</a:t>
                      </a: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7/04</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V 1.3</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V 1.2</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V 1.2</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23875">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161666"/>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21616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1666"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19683E06-55CF-4156-95DB-07D4A5D98072}" type="datetime1">
              <a:rPr lang="zh-CN" altLang="en-US">
                <a:solidFill>
                  <a:schemeClr val="tx1"/>
                </a:solidFill>
              </a:rPr>
              <a:pPr>
                <a:defRPr/>
              </a:pPr>
              <a:t>2020/4/14</a:t>
            </a:fld>
            <a:endParaRPr lang="en-US" altLang="zh-CN">
              <a:solidFill>
                <a:schemeClr val="tx1"/>
              </a:solidFill>
            </a:endParaRPr>
          </a:p>
        </p:txBody>
      </p:sp>
      <p:sp>
        <p:nvSpPr>
          <p:cNvPr id="7" name="灯片编号占位符 5"/>
          <p:cNvSpPr>
            <a:spLocks noGrp="1"/>
          </p:cNvSpPr>
          <p:nvPr>
            <p:ph type="sldNum" sz="quarter" idx="12"/>
          </p:nvPr>
        </p:nvSpPr>
        <p:spPr/>
        <p:txBody>
          <a:bodyPr/>
          <a:lstStyle/>
          <a:p>
            <a:pPr>
              <a:defRPr/>
            </a:pPr>
            <a:fld id="{8271BECD-2AAE-46A0-A64A-283F2094A70D}" type="slidenum">
              <a:rPr lang="en-US" altLang="zh-CN">
                <a:solidFill>
                  <a:schemeClr val="tx1"/>
                </a:solidFill>
              </a:rPr>
              <a:pPr>
                <a:defRPr/>
              </a:pPr>
              <a:t>69</a:t>
            </a:fld>
            <a:endParaRPr lang="en-US" altLang="zh-CN">
              <a:solidFill>
                <a:schemeClr val="tx1"/>
              </a:solidFill>
            </a:endParaRPr>
          </a:p>
        </p:txBody>
      </p:sp>
      <p:sp>
        <p:nvSpPr>
          <p:cNvPr id="2163714" name="Rectangle 2"/>
          <p:cNvSpPr>
            <a:spLocks noGrp="1" noChangeArrowheads="1"/>
          </p:cNvSpPr>
          <p:nvPr>
            <p:ph type="title"/>
          </p:nvPr>
        </p:nvSpPr>
        <p:spPr/>
        <p:txBody>
          <a:bodyPr/>
          <a:lstStyle/>
          <a:p>
            <a:pPr eaLnBrk="1" hangingPunct="1"/>
            <a:r>
              <a:rPr lang="zh-CN" altLang="en-US" smtClean="0">
                <a:solidFill>
                  <a:schemeClr val="tx1"/>
                </a:solidFill>
              </a:rPr>
              <a:t>版本控制</a:t>
            </a:r>
          </a:p>
        </p:txBody>
      </p:sp>
      <p:sp>
        <p:nvSpPr>
          <p:cNvPr id="2163715" name="Rectangle 3"/>
          <p:cNvSpPr>
            <a:spLocks noGrp="1" noChangeArrowheads="1"/>
          </p:cNvSpPr>
          <p:nvPr>
            <p:ph type="body" idx="1"/>
          </p:nvPr>
        </p:nvSpPr>
        <p:spPr/>
        <p:txBody>
          <a:bodyPr/>
          <a:lstStyle/>
          <a:p>
            <a:pPr eaLnBrk="1" hangingPunct="1"/>
            <a:r>
              <a:rPr lang="zh-CN" altLang="en-US" smtClean="0"/>
              <a:t>软件配置管理的一项基本功能是随着产品的开发和发布可靠地构建和重构产品的版本。</a:t>
            </a:r>
          </a:p>
          <a:p>
            <a:pPr lvl="1" eaLnBrk="1" hangingPunct="1"/>
            <a:r>
              <a:rPr lang="zh-CN" altLang="en-US" smtClean="0"/>
              <a:t>  版本控制；</a:t>
            </a:r>
          </a:p>
          <a:p>
            <a:pPr lvl="1" eaLnBrk="1" hangingPunct="1"/>
            <a:r>
              <a:rPr lang="zh-CN" altLang="en-US" smtClean="0"/>
              <a:t>  日常备份和灾难备份。</a:t>
            </a:r>
          </a:p>
          <a:p>
            <a:pPr eaLnBrk="1" hangingPunct="1"/>
            <a:r>
              <a:rPr lang="zh-CN" altLang="en-US" smtClean="0"/>
              <a:t>为确保每一发布的产品版本能够重新生成，所有必要的信息都必须加以维护</a:t>
            </a:r>
          </a:p>
        </p:txBody>
      </p:sp>
      <p:sp>
        <p:nvSpPr>
          <p:cNvPr id="2163716" name="Rectangle 4">
            <a:hlinkClick r:id="rId3" action="ppaction://hlinksldjump"/>
          </p:cNvPr>
          <p:cNvSpPr>
            <a:spLocks noChangeArrowheads="1"/>
          </p:cNvSpPr>
          <p:nvPr/>
        </p:nvSpPr>
        <p:spPr bwMode="auto">
          <a:xfrm>
            <a:off x="7235825" y="5789613"/>
            <a:ext cx="1152525" cy="519112"/>
          </a:xfrm>
          <a:prstGeom prst="rect">
            <a:avLst/>
          </a:prstGeom>
          <a:gradFill rotWithShape="1">
            <a:gsLst>
              <a:gs pos="0">
                <a:srgbClr val="800000">
                  <a:gamma/>
                  <a:shade val="46275"/>
                  <a:invGamma/>
                </a:srgbClr>
              </a:gs>
              <a:gs pos="50000">
                <a:srgbClr val="800000">
                  <a:alpha val="84000"/>
                </a:srgbClr>
              </a:gs>
              <a:gs pos="100000">
                <a:srgbClr val="800000">
                  <a:gamma/>
                  <a:shade val="46275"/>
                  <a:invGamma/>
                </a:srgbClr>
              </a:gs>
            </a:gsLst>
            <a:lin ang="0" scaled="1"/>
          </a:gradFill>
          <a:ln>
            <a:noFill/>
          </a:ln>
          <a:effectLst/>
          <a:extLst>
            <a:ext uri="{91240B29-F687-4F45-9708-019B960494DF}">
              <a14:hiddenLine xmlns:a14="http://schemas.microsoft.com/office/drawing/2010/main" w="12700" cap="sq"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zh-CN" altLang="en-US">
                <a:solidFill>
                  <a:srgbClr val="66FFFF"/>
                </a:solidFill>
                <a:effectLst>
                  <a:outerShdw blurRad="38100" dist="38100" dir="2700000" algn="tl">
                    <a:srgbClr val="000000"/>
                  </a:outerShdw>
                </a:effectLst>
                <a:ea typeface="隶书" panose="02010509060101010101" pitchFamily="49" charset="-122"/>
                <a:hlinkClick r:id="rId3" action="ppaction://hlinksldjump"/>
              </a:rPr>
              <a:t>返回</a:t>
            </a:r>
            <a:endParaRPr lang="zh-CN" altLang="en-US">
              <a:solidFill>
                <a:srgbClr val="66FFFF"/>
              </a:solidFill>
              <a:effectLst>
                <a:outerShdw blurRad="38100" dist="38100" dir="2700000" algn="tl">
                  <a:srgbClr val="000000"/>
                </a:outerShdw>
              </a:effectLst>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163714"/>
                                        </p:tgtEl>
                                        <p:attrNameLst>
                                          <p:attrName>style.visibility</p:attrName>
                                        </p:attrNameLst>
                                      </p:cBhvr>
                                      <p:to>
                                        <p:strVal val="visible"/>
                                      </p:to>
                                    </p:set>
                                    <p:anim calcmode="lin" valueType="num">
                                      <p:cBhvr additive="base">
                                        <p:cTn id="7" dur="500" fill="hold"/>
                                        <p:tgtEl>
                                          <p:spTgt spid="2163714"/>
                                        </p:tgtEl>
                                        <p:attrNameLst>
                                          <p:attrName>ppt_x</p:attrName>
                                        </p:attrNameLst>
                                      </p:cBhvr>
                                      <p:tavLst>
                                        <p:tav tm="0">
                                          <p:val>
                                            <p:strVal val="#ppt_x"/>
                                          </p:val>
                                        </p:tav>
                                        <p:tav tm="100000">
                                          <p:val>
                                            <p:strVal val="#ppt_x"/>
                                          </p:val>
                                        </p:tav>
                                      </p:tavLst>
                                    </p:anim>
                                    <p:anim calcmode="lin" valueType="num">
                                      <p:cBhvr additive="base">
                                        <p:cTn id="8" dur="500" fill="hold"/>
                                        <p:tgtEl>
                                          <p:spTgt spid="2163714"/>
                                        </p:tgtEl>
                                        <p:attrNameLst>
                                          <p:attrName>ppt_y</p:attrName>
                                        </p:attrNameLst>
                                      </p:cBhvr>
                                      <p:tavLst>
                                        <p:tav tm="0">
                                          <p:val>
                                            <p:strVal val="0-#ppt_h/2"/>
                                          </p:val>
                                        </p:tav>
                                        <p:tav tm="100000">
                                          <p:val>
                                            <p:strVal val="#ppt_y"/>
                                          </p:val>
                                        </p:tav>
                                      </p:tavLst>
                                    </p:anim>
                                  </p:childTnLst>
                                </p:cTn>
                              </p:par>
                              <p:par>
                                <p:cTn id="9" presetID="5" presetClass="entr" presetSubtype="10" fill="hold" grpId="0" nodeType="withEffect">
                                  <p:stCondLst>
                                    <p:cond delay="0"/>
                                  </p:stCondLst>
                                  <p:childTnLst>
                                    <p:set>
                                      <p:cBhvr>
                                        <p:cTn id="10" dur="1" fill="hold">
                                          <p:stCondLst>
                                            <p:cond delay="0"/>
                                          </p:stCondLst>
                                        </p:cTn>
                                        <p:tgtEl>
                                          <p:spTgt spid="2163715">
                                            <p:txEl>
                                              <p:pRg st="0" end="0"/>
                                            </p:txEl>
                                          </p:spTgt>
                                        </p:tgtEl>
                                        <p:attrNameLst>
                                          <p:attrName>style.visibility</p:attrName>
                                        </p:attrNameLst>
                                      </p:cBhvr>
                                      <p:to>
                                        <p:strVal val="visible"/>
                                      </p:to>
                                    </p:set>
                                    <p:animEffect transition="in" filter="checkerboard(across)">
                                      <p:cBhvr>
                                        <p:cTn id="11" dur="500"/>
                                        <p:tgtEl>
                                          <p:spTgt spid="2163715">
                                            <p:txEl>
                                              <p:pRg st="0" end="0"/>
                                            </p:txEl>
                                          </p:spTgt>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2163715">
                                            <p:txEl>
                                              <p:pRg st="1" end="1"/>
                                            </p:txEl>
                                          </p:spTgt>
                                        </p:tgtEl>
                                        <p:attrNameLst>
                                          <p:attrName>style.visibility</p:attrName>
                                        </p:attrNameLst>
                                      </p:cBhvr>
                                      <p:to>
                                        <p:strVal val="visible"/>
                                      </p:to>
                                    </p:set>
                                    <p:animEffect transition="in" filter="checkerboard(across)">
                                      <p:cBhvr>
                                        <p:cTn id="14" dur="500"/>
                                        <p:tgtEl>
                                          <p:spTgt spid="2163715">
                                            <p:txEl>
                                              <p:pRg st="1" end="1"/>
                                            </p:txEl>
                                          </p:spTgt>
                                        </p:tgtEl>
                                      </p:cBhvr>
                                    </p:animEffect>
                                  </p:childTnLst>
                                </p:cTn>
                              </p:par>
                              <p:par>
                                <p:cTn id="15" presetID="5" presetClass="entr" presetSubtype="10" fill="hold" grpId="0" nodeType="withEffect">
                                  <p:stCondLst>
                                    <p:cond delay="0"/>
                                  </p:stCondLst>
                                  <p:childTnLst>
                                    <p:set>
                                      <p:cBhvr>
                                        <p:cTn id="16" dur="1" fill="hold">
                                          <p:stCondLst>
                                            <p:cond delay="0"/>
                                          </p:stCondLst>
                                        </p:cTn>
                                        <p:tgtEl>
                                          <p:spTgt spid="2163715">
                                            <p:txEl>
                                              <p:pRg st="2" end="2"/>
                                            </p:txEl>
                                          </p:spTgt>
                                        </p:tgtEl>
                                        <p:attrNameLst>
                                          <p:attrName>style.visibility</p:attrName>
                                        </p:attrNameLst>
                                      </p:cBhvr>
                                      <p:to>
                                        <p:strVal val="visible"/>
                                      </p:to>
                                    </p:set>
                                    <p:animEffect transition="in" filter="checkerboard(across)">
                                      <p:cBhvr>
                                        <p:cTn id="17" dur="500"/>
                                        <p:tgtEl>
                                          <p:spTgt spid="2163715">
                                            <p:txEl>
                                              <p:pRg st="2" end="2"/>
                                            </p:txEl>
                                          </p:spTgt>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2163715">
                                            <p:txEl>
                                              <p:pRg st="3" end="3"/>
                                            </p:txEl>
                                          </p:spTgt>
                                        </p:tgtEl>
                                        <p:attrNameLst>
                                          <p:attrName>style.visibility</p:attrName>
                                        </p:attrNameLst>
                                      </p:cBhvr>
                                      <p:to>
                                        <p:strVal val="visible"/>
                                      </p:to>
                                    </p:set>
                                    <p:animEffect transition="in" filter="checkerboard(across)">
                                      <p:cBhvr>
                                        <p:cTn id="20" dur="500"/>
                                        <p:tgtEl>
                                          <p:spTgt spid="21637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3714" grpId="0"/>
      <p:bldP spid="216371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quarter" idx="10"/>
          </p:nvPr>
        </p:nvSpPr>
        <p:spPr/>
        <p:txBody>
          <a:bodyPr/>
          <a:lstStyle/>
          <a:p>
            <a:pPr>
              <a:defRPr/>
            </a:pPr>
            <a:fld id="{754A2E41-9BF7-45B5-965A-E65B6D664598}" type="datetime1">
              <a:rPr lang="zh-CN" altLang="en-US">
                <a:solidFill>
                  <a:schemeClr val="tx1"/>
                </a:solidFill>
              </a:rPr>
              <a:pPr>
                <a:defRPr/>
              </a:pPr>
              <a:t>2020/4/14</a:t>
            </a:fld>
            <a:endParaRPr lang="en-US" altLang="zh-CN">
              <a:solidFill>
                <a:schemeClr val="tx1"/>
              </a:solidFill>
            </a:endParaRPr>
          </a:p>
        </p:txBody>
      </p:sp>
      <p:sp>
        <p:nvSpPr>
          <p:cNvPr id="11" name="灯片编号占位符 5"/>
          <p:cNvSpPr>
            <a:spLocks noGrp="1"/>
          </p:cNvSpPr>
          <p:nvPr>
            <p:ph type="sldNum" sz="quarter" idx="12"/>
          </p:nvPr>
        </p:nvSpPr>
        <p:spPr/>
        <p:txBody>
          <a:bodyPr/>
          <a:lstStyle/>
          <a:p>
            <a:pPr>
              <a:defRPr/>
            </a:pPr>
            <a:fld id="{2EADF1D9-03FA-4B93-8924-5BDA26C84F83}" type="slidenum">
              <a:rPr lang="en-US" altLang="zh-CN">
                <a:solidFill>
                  <a:schemeClr val="tx1"/>
                </a:solidFill>
              </a:rPr>
              <a:pPr>
                <a:defRPr/>
              </a:pPr>
              <a:t>7</a:t>
            </a:fld>
            <a:endParaRPr lang="en-US" altLang="zh-CN">
              <a:solidFill>
                <a:schemeClr val="tx1"/>
              </a:solidFill>
            </a:endParaRPr>
          </a:p>
        </p:txBody>
      </p:sp>
      <p:sp>
        <p:nvSpPr>
          <p:cNvPr id="34820" name="Rectangle 2"/>
          <p:cNvSpPr>
            <a:spLocks noGrp="1" noChangeArrowheads="1"/>
          </p:cNvSpPr>
          <p:nvPr>
            <p:ph type="title"/>
          </p:nvPr>
        </p:nvSpPr>
        <p:spPr/>
        <p:txBody>
          <a:bodyPr/>
          <a:lstStyle/>
          <a:p>
            <a:pPr eaLnBrk="1" hangingPunct="1"/>
            <a:r>
              <a:rPr lang="zh-CN" altLang="en-US" smtClean="0"/>
              <a:t>为什么需要配置管理？</a:t>
            </a:r>
          </a:p>
        </p:txBody>
      </p:sp>
      <p:grpSp>
        <p:nvGrpSpPr>
          <p:cNvPr id="34821" name="Group 3"/>
          <p:cNvGrpSpPr>
            <a:grpSpLocks/>
          </p:cNvGrpSpPr>
          <p:nvPr/>
        </p:nvGrpSpPr>
        <p:grpSpPr bwMode="auto">
          <a:xfrm>
            <a:off x="539750" y="2276475"/>
            <a:ext cx="7848600" cy="4005263"/>
            <a:chOff x="340" y="1117"/>
            <a:chExt cx="5250" cy="2877"/>
          </a:xfrm>
        </p:grpSpPr>
        <p:grpSp>
          <p:nvGrpSpPr>
            <p:cNvPr id="34823" name="Group 4"/>
            <p:cNvGrpSpPr>
              <a:grpSpLocks/>
            </p:cNvGrpSpPr>
            <p:nvPr/>
          </p:nvGrpSpPr>
          <p:grpSpPr bwMode="auto">
            <a:xfrm>
              <a:off x="1338" y="1117"/>
              <a:ext cx="4252" cy="1392"/>
              <a:chOff x="1338" y="1026"/>
              <a:chExt cx="4252" cy="1392"/>
            </a:xfrm>
          </p:grpSpPr>
          <p:sp>
            <p:nvSpPr>
              <p:cNvPr id="34825" name="Rectangle 5"/>
              <p:cNvSpPr>
                <a:spLocks noChangeArrowheads="1"/>
              </p:cNvSpPr>
              <p:nvPr/>
            </p:nvSpPr>
            <p:spPr bwMode="auto">
              <a:xfrm>
                <a:off x="3066" y="1026"/>
                <a:ext cx="2524" cy="1392"/>
              </a:xfrm>
              <a:prstGeom prst="rect">
                <a:avLst/>
              </a:prstGeom>
              <a:gradFill rotWithShape="1">
                <a:gsLst>
                  <a:gs pos="0">
                    <a:srgbClr val="FFCC99"/>
                  </a:gs>
                  <a:gs pos="100000">
                    <a:srgbClr val="FFFF99"/>
                  </a:gs>
                </a:gsLst>
                <a:path path="rect">
                  <a:fillToRect l="100000" b="100000"/>
                </a:path>
              </a:gra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
                    <a:schemeClr val="tx2"/>
                  </a:buClr>
                  <a:buSzPct val="95000"/>
                  <a:buFont typeface="Wingdings" panose="05000000000000000000" pitchFamily="2" charset="2"/>
                  <a:buNone/>
                </a:pPr>
                <a:r>
                  <a:rPr lang="zh-CN" altLang="en-US" sz="2000">
                    <a:solidFill>
                      <a:srgbClr val="7F2513"/>
                    </a:solidFill>
                  </a:rPr>
                  <a:t>现今</a:t>
                </a:r>
                <a:r>
                  <a:rPr lang="en-US" altLang="zh-CN" sz="2000">
                    <a:solidFill>
                      <a:srgbClr val="7F2513"/>
                    </a:solidFill>
                  </a:rPr>
                  <a:t>:</a:t>
                </a:r>
              </a:p>
              <a:p>
                <a:pPr eaLnBrk="1" hangingPunct="1">
                  <a:spcBef>
                    <a:spcPct val="0"/>
                  </a:spcBef>
                  <a:buClr>
                    <a:schemeClr val="tx2"/>
                  </a:buClr>
                  <a:buSzPct val="95000"/>
                  <a:buFont typeface="Wingdings" panose="05000000000000000000" pitchFamily="2" charset="2"/>
                  <a:buNone/>
                </a:pPr>
                <a:r>
                  <a:rPr lang="zh-CN" altLang="en-US" sz="2000">
                    <a:solidFill>
                      <a:srgbClr val="7F2513"/>
                    </a:solidFill>
                  </a:rPr>
                  <a:t>规模</a:t>
                </a:r>
                <a:r>
                  <a:rPr lang="en-US" altLang="zh-CN" sz="2000">
                    <a:solidFill>
                      <a:srgbClr val="7F2513"/>
                    </a:solidFill>
                  </a:rPr>
                  <a:t>: </a:t>
                </a:r>
                <a:r>
                  <a:rPr lang="zh-CN" altLang="en-US" sz="2000">
                    <a:solidFill>
                      <a:srgbClr val="7F2513"/>
                    </a:solidFill>
                  </a:rPr>
                  <a:t>超过</a:t>
                </a:r>
                <a:r>
                  <a:rPr lang="en-US" altLang="zh-CN" sz="2000">
                    <a:solidFill>
                      <a:srgbClr val="7F2513"/>
                    </a:solidFill>
                  </a:rPr>
                  <a:t>25,000,000</a:t>
                </a:r>
                <a:r>
                  <a:rPr lang="zh-CN" altLang="en-US" sz="2000">
                    <a:solidFill>
                      <a:srgbClr val="7F2513"/>
                    </a:solidFill>
                  </a:rPr>
                  <a:t>行源代码</a:t>
                </a:r>
              </a:p>
              <a:p>
                <a:pPr eaLnBrk="1" hangingPunct="1">
                  <a:spcBef>
                    <a:spcPct val="0"/>
                  </a:spcBef>
                  <a:buClr>
                    <a:schemeClr val="tx2"/>
                  </a:buClr>
                  <a:buSzPct val="95000"/>
                  <a:buFont typeface="Wingdings" panose="05000000000000000000" pitchFamily="2" charset="2"/>
                  <a:buNone/>
                </a:pPr>
                <a:r>
                  <a:rPr lang="zh-CN" altLang="en-US" sz="2000">
                    <a:solidFill>
                      <a:srgbClr val="7F2513"/>
                    </a:solidFill>
                  </a:rPr>
                  <a:t>人员</a:t>
                </a:r>
                <a:r>
                  <a:rPr lang="en-US" altLang="zh-CN" sz="2000">
                    <a:solidFill>
                      <a:srgbClr val="7F2513"/>
                    </a:solidFill>
                  </a:rPr>
                  <a:t>:  </a:t>
                </a:r>
                <a:r>
                  <a:rPr lang="zh-CN" altLang="en-US" sz="2000">
                    <a:solidFill>
                      <a:srgbClr val="7F2513"/>
                    </a:solidFill>
                  </a:rPr>
                  <a:t>上千名程序员</a:t>
                </a:r>
              </a:p>
              <a:p>
                <a:pPr eaLnBrk="1" hangingPunct="1">
                  <a:spcBef>
                    <a:spcPct val="0"/>
                  </a:spcBef>
                  <a:buClr>
                    <a:schemeClr val="tx2"/>
                  </a:buClr>
                  <a:buSzPct val="95000"/>
                  <a:buFont typeface="Wingdings" panose="05000000000000000000" pitchFamily="2" charset="2"/>
                  <a:buNone/>
                </a:pPr>
                <a:r>
                  <a:rPr lang="zh-CN" altLang="en-US" sz="2000">
                    <a:solidFill>
                      <a:srgbClr val="7F2513"/>
                    </a:solidFill>
                  </a:rPr>
                  <a:t>时间</a:t>
                </a:r>
                <a:r>
                  <a:rPr lang="en-US" altLang="zh-CN" sz="2000">
                    <a:solidFill>
                      <a:srgbClr val="7F2513"/>
                    </a:solidFill>
                  </a:rPr>
                  <a:t>: </a:t>
                </a:r>
                <a:r>
                  <a:rPr lang="zh-CN" altLang="en-US" sz="2000">
                    <a:solidFill>
                      <a:srgbClr val="7F2513"/>
                    </a:solidFill>
                  </a:rPr>
                  <a:t>大约持续五年</a:t>
                </a:r>
              </a:p>
              <a:p>
                <a:pPr eaLnBrk="1" hangingPunct="1">
                  <a:spcBef>
                    <a:spcPct val="0"/>
                  </a:spcBef>
                  <a:buClr>
                    <a:schemeClr val="tx2"/>
                  </a:buClr>
                  <a:buSzPct val="95000"/>
                  <a:buFont typeface="Wingdings" panose="05000000000000000000" pitchFamily="2" charset="2"/>
                  <a:buNone/>
                </a:pPr>
                <a:r>
                  <a:rPr lang="zh-CN" altLang="en-US" sz="2000">
                    <a:solidFill>
                      <a:srgbClr val="7F2513"/>
                    </a:solidFill>
                  </a:rPr>
                  <a:t>花费</a:t>
                </a:r>
                <a:r>
                  <a:rPr lang="en-US" altLang="zh-CN" sz="2000">
                    <a:solidFill>
                      <a:srgbClr val="7F2513"/>
                    </a:solidFill>
                  </a:rPr>
                  <a:t>: $500,000,000</a:t>
                </a:r>
              </a:p>
              <a:p>
                <a:pPr eaLnBrk="1" hangingPunct="1">
                  <a:spcBef>
                    <a:spcPct val="0"/>
                  </a:spcBef>
                  <a:buClr>
                    <a:schemeClr val="tx2"/>
                  </a:buClr>
                  <a:buSzPct val="95000"/>
                  <a:buFont typeface="Wingdings" panose="05000000000000000000" pitchFamily="2" charset="2"/>
                  <a:buNone/>
                </a:pPr>
                <a:r>
                  <a:rPr lang="zh-CN" altLang="en-US" sz="2000">
                    <a:solidFill>
                      <a:srgbClr val="7F2513"/>
                    </a:solidFill>
                  </a:rPr>
                  <a:t>开发地点</a:t>
                </a:r>
                <a:r>
                  <a:rPr lang="en-US" altLang="zh-CN" sz="2000">
                    <a:solidFill>
                      <a:srgbClr val="7F2513"/>
                    </a:solidFill>
                  </a:rPr>
                  <a:t>: </a:t>
                </a:r>
                <a:r>
                  <a:rPr lang="zh-CN" altLang="en-US" sz="2000">
                    <a:solidFill>
                      <a:srgbClr val="7F2513"/>
                    </a:solidFill>
                  </a:rPr>
                  <a:t>世界的不同角落</a:t>
                </a:r>
              </a:p>
            </p:txBody>
          </p:sp>
          <p:sp>
            <p:nvSpPr>
              <p:cNvPr id="34826" name="AutoShape 6"/>
              <p:cNvSpPr>
                <a:spLocks noChangeArrowheads="1"/>
              </p:cNvSpPr>
              <p:nvPr/>
            </p:nvSpPr>
            <p:spPr bwMode="auto">
              <a:xfrm>
                <a:off x="1338" y="1266"/>
                <a:ext cx="1632" cy="1056"/>
              </a:xfrm>
              <a:custGeom>
                <a:avLst/>
                <a:gdLst>
                  <a:gd name="T0" fmla="*/ 0 w 21600"/>
                  <a:gd name="T1" fmla="*/ 0 h 21600"/>
                  <a:gd name="T2" fmla="*/ 0 w 21600"/>
                  <a:gd name="T3" fmla="*/ 0 h 21600"/>
                  <a:gd name="T4" fmla="*/ 0 w 21600"/>
                  <a:gd name="T5" fmla="*/ 0 h 21600"/>
                  <a:gd name="T6" fmla="*/ 1 w 21600"/>
                  <a:gd name="T7" fmla="*/ 0 h 21600"/>
                  <a:gd name="T8" fmla="*/ 17694720 60000 65536"/>
                  <a:gd name="T9" fmla="*/ 5898240 60000 65536"/>
                  <a:gd name="T10" fmla="*/ 5898240 60000 65536"/>
                  <a:gd name="T11" fmla="*/ 0 60000 65536"/>
                  <a:gd name="T12" fmla="*/ 12428 w 21600"/>
                  <a:gd name="T13" fmla="*/ 2905 h 21600"/>
                  <a:gd name="T14" fmla="*/ 18225 w 21600"/>
                  <a:gd name="T15" fmla="*/ 9245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33CCCC"/>
                  </a:gs>
                  <a:gs pos="100000">
                    <a:srgbClr val="FFFF99"/>
                  </a:gs>
                </a:gsLst>
                <a:lin ang="2700000" scaled="1"/>
              </a:gradFill>
              <a:ln w="9525">
                <a:round/>
                <a:headEnd/>
                <a:tailEnd/>
              </a:ln>
              <a:effectLst/>
              <a:scene3d>
                <a:camera prst="legacyObliqueBottomLeft"/>
                <a:lightRig rig="legacyFlat3" dir="t"/>
              </a:scene3d>
              <a:sp3d extrusionH="430200" prstMaterial="legacyMatte">
                <a:bevelT w="13500" h="13500" prst="angle"/>
                <a:bevelB w="13500" h="13500" prst="angle"/>
                <a:extrusionClr>
                  <a:srgbClr val="33CCCC"/>
                </a:extrusionClr>
                <a:contourClr>
                  <a:srgbClr val="33CC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grpSp>
        <p:sp>
          <p:nvSpPr>
            <p:cNvPr id="34824" name="Text Box 7"/>
            <p:cNvSpPr txBox="1">
              <a:spLocks noChangeArrowheads="1"/>
            </p:cNvSpPr>
            <p:nvPr/>
          </p:nvSpPr>
          <p:spPr bwMode="auto">
            <a:xfrm>
              <a:off x="340" y="2614"/>
              <a:ext cx="2404" cy="1380"/>
            </a:xfrm>
            <a:prstGeom prst="rect">
              <a:avLst/>
            </a:prstGeom>
            <a:gradFill rotWithShape="1">
              <a:gsLst>
                <a:gs pos="0">
                  <a:srgbClr val="CCFFCC"/>
                </a:gs>
                <a:gs pos="100000">
                  <a:srgbClr val="FFFF99"/>
                </a:gs>
              </a:gsLst>
              <a:lin ang="5400000" scaled="1"/>
            </a:gradFill>
            <a:ln>
              <a:noFill/>
            </a:ln>
            <a:effectLst>
              <a:outerShdw dist="35921" dir="2700000" algn="ctr" rotWithShape="0">
                <a:schemeClr val="bg2"/>
              </a:outerShdw>
            </a:effectLst>
            <a:extLst>
              <a:ext uri="{91240B29-F687-4F45-9708-019B960494DF}">
                <a14:hiddenLine xmlns:a14="http://schemas.microsoft.com/office/drawing/2010/main" w="22225" algn="ctr">
                  <a:solidFill>
                    <a:srgbClr val="CCFFFF"/>
                  </a:solidFill>
                  <a:miter lim="800000"/>
                  <a:headEnd/>
                  <a:tailEnd/>
                </a14:hiddenLine>
              </a:ext>
            </a:extLst>
          </p:spPr>
          <p:txBody>
            <a:bodyPr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
                  <a:schemeClr val="tx2"/>
                </a:buClr>
                <a:buSzPct val="95000"/>
                <a:buFont typeface="Wingdings" panose="05000000000000000000" pitchFamily="2" charset="2"/>
                <a:buNone/>
              </a:pPr>
              <a:r>
                <a:rPr lang="zh-CN" altLang="en-US" sz="2000">
                  <a:solidFill>
                    <a:srgbClr val="7F2513"/>
                  </a:solidFill>
                </a:rPr>
                <a:t>在软件开发早期</a:t>
              </a:r>
              <a:r>
                <a:rPr lang="en-US" altLang="zh-CN" sz="2000">
                  <a:solidFill>
                    <a:srgbClr val="7F2513"/>
                  </a:solidFill>
                </a:rPr>
                <a:t>:</a:t>
              </a:r>
            </a:p>
            <a:p>
              <a:pPr eaLnBrk="1" hangingPunct="1">
                <a:spcBef>
                  <a:spcPct val="0"/>
                </a:spcBef>
                <a:buClr>
                  <a:schemeClr val="tx2"/>
                </a:buClr>
                <a:buSzPct val="95000"/>
                <a:buFont typeface="Wingdings" panose="05000000000000000000" pitchFamily="2" charset="2"/>
                <a:buNone/>
              </a:pPr>
              <a:r>
                <a:rPr lang="zh-CN" altLang="en-US" sz="2000">
                  <a:solidFill>
                    <a:srgbClr val="7F2513"/>
                  </a:solidFill>
                </a:rPr>
                <a:t>规模</a:t>
              </a:r>
              <a:r>
                <a:rPr lang="en-US" altLang="zh-CN" sz="2000">
                  <a:solidFill>
                    <a:srgbClr val="7F2513"/>
                  </a:solidFill>
                </a:rPr>
                <a:t>: 1000</a:t>
              </a:r>
              <a:r>
                <a:rPr lang="zh-CN" altLang="en-US" sz="2000">
                  <a:solidFill>
                    <a:srgbClr val="7F2513"/>
                  </a:solidFill>
                </a:rPr>
                <a:t>机器代码行以内</a:t>
              </a:r>
            </a:p>
            <a:p>
              <a:pPr eaLnBrk="1" hangingPunct="1">
                <a:spcBef>
                  <a:spcPct val="0"/>
                </a:spcBef>
                <a:buClr>
                  <a:schemeClr val="tx2"/>
                </a:buClr>
                <a:buSzPct val="95000"/>
                <a:buFont typeface="Wingdings" panose="05000000000000000000" pitchFamily="2" charset="2"/>
                <a:buNone/>
              </a:pPr>
              <a:r>
                <a:rPr lang="zh-CN" altLang="en-US" sz="2000">
                  <a:solidFill>
                    <a:srgbClr val="7F2513"/>
                  </a:solidFill>
                </a:rPr>
                <a:t>人员</a:t>
              </a:r>
              <a:r>
                <a:rPr lang="en-US" altLang="zh-CN" sz="2000">
                  <a:solidFill>
                    <a:srgbClr val="7F2513"/>
                  </a:solidFill>
                </a:rPr>
                <a:t>: 1</a:t>
              </a:r>
              <a:r>
                <a:rPr lang="zh-CN" altLang="en-US" sz="2000">
                  <a:solidFill>
                    <a:srgbClr val="7F2513"/>
                  </a:solidFill>
                </a:rPr>
                <a:t>个程序员</a:t>
              </a:r>
            </a:p>
            <a:p>
              <a:pPr eaLnBrk="1" hangingPunct="1">
                <a:spcBef>
                  <a:spcPct val="0"/>
                </a:spcBef>
                <a:buClr>
                  <a:schemeClr val="tx2"/>
                </a:buClr>
                <a:buSzPct val="95000"/>
                <a:buFont typeface="Wingdings" panose="05000000000000000000" pitchFamily="2" charset="2"/>
                <a:buNone/>
              </a:pPr>
              <a:r>
                <a:rPr lang="zh-CN" altLang="en-US" sz="2000">
                  <a:solidFill>
                    <a:srgbClr val="7F2513"/>
                  </a:solidFill>
                </a:rPr>
                <a:t>时间</a:t>
              </a:r>
              <a:r>
                <a:rPr lang="en-US" altLang="zh-CN" sz="2000">
                  <a:solidFill>
                    <a:srgbClr val="7F2513"/>
                  </a:solidFill>
                </a:rPr>
                <a:t>: </a:t>
              </a:r>
              <a:r>
                <a:rPr lang="zh-CN" altLang="en-US" sz="2000">
                  <a:solidFill>
                    <a:srgbClr val="7F2513"/>
                  </a:solidFill>
                </a:rPr>
                <a:t>很少超过一个月</a:t>
              </a:r>
            </a:p>
            <a:p>
              <a:pPr eaLnBrk="1" hangingPunct="1">
                <a:spcBef>
                  <a:spcPct val="0"/>
                </a:spcBef>
                <a:buClr>
                  <a:schemeClr val="tx2"/>
                </a:buClr>
                <a:buSzPct val="95000"/>
                <a:buFont typeface="Wingdings" panose="05000000000000000000" pitchFamily="2" charset="2"/>
                <a:buNone/>
              </a:pPr>
              <a:r>
                <a:rPr lang="zh-CN" altLang="en-US" sz="2000">
                  <a:solidFill>
                    <a:srgbClr val="7F2513"/>
                  </a:solidFill>
                </a:rPr>
                <a:t>花费</a:t>
              </a:r>
              <a:r>
                <a:rPr lang="en-US" altLang="zh-CN" sz="2000">
                  <a:solidFill>
                    <a:srgbClr val="7F2513"/>
                  </a:solidFill>
                </a:rPr>
                <a:t>: &lt;= $5000</a:t>
              </a:r>
            </a:p>
            <a:p>
              <a:pPr eaLnBrk="1" hangingPunct="1">
                <a:spcBef>
                  <a:spcPct val="0"/>
                </a:spcBef>
                <a:buClr>
                  <a:schemeClr val="tx2"/>
                </a:buClr>
                <a:buSzPct val="95000"/>
                <a:buFont typeface="Wingdings" panose="05000000000000000000" pitchFamily="2" charset="2"/>
                <a:buNone/>
              </a:pPr>
              <a:r>
                <a:rPr lang="zh-CN" altLang="en-US" sz="2000">
                  <a:solidFill>
                    <a:srgbClr val="7F2513"/>
                  </a:solidFill>
                </a:rPr>
                <a:t>开发地点</a:t>
              </a:r>
              <a:r>
                <a:rPr lang="en-US" altLang="zh-CN" sz="2000">
                  <a:solidFill>
                    <a:srgbClr val="7F2513"/>
                  </a:solidFill>
                </a:rPr>
                <a:t>: 1</a:t>
              </a:r>
              <a:r>
                <a:rPr lang="zh-CN" altLang="en-US" sz="2000">
                  <a:solidFill>
                    <a:srgbClr val="7F2513"/>
                  </a:solidFill>
                </a:rPr>
                <a:t>处</a:t>
              </a:r>
            </a:p>
          </p:txBody>
        </p:sp>
      </p:grpSp>
      <p:sp>
        <p:nvSpPr>
          <p:cNvPr id="34822" name="Rectangle 8"/>
          <p:cNvSpPr>
            <a:spLocks noGrp="1" noChangeArrowheads="1"/>
          </p:cNvSpPr>
          <p:nvPr>
            <p:ph type="body" idx="1"/>
          </p:nvPr>
        </p:nvSpPr>
        <p:spPr/>
        <p:txBody>
          <a:bodyPr/>
          <a:lstStyle/>
          <a:p>
            <a:pPr eaLnBrk="1" hangingPunct="1"/>
            <a:r>
              <a:rPr lang="zh-CN" altLang="en-US" sz="2800" smtClean="0"/>
              <a:t>从软件开发的规模看</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quarter" idx="10"/>
          </p:nvPr>
        </p:nvSpPr>
        <p:spPr/>
        <p:txBody>
          <a:bodyPr/>
          <a:lstStyle/>
          <a:p>
            <a:pPr>
              <a:defRPr/>
            </a:pPr>
            <a:fld id="{483FB60D-5053-49A6-A4CD-80FF32FE2E6E}" type="datetime1">
              <a:rPr lang="zh-CN" altLang="en-US">
                <a:solidFill>
                  <a:schemeClr val="tx1"/>
                </a:solidFill>
              </a:rPr>
              <a:pPr>
                <a:defRPr/>
              </a:pPr>
              <a:t>2020/4/14</a:t>
            </a:fld>
            <a:endParaRPr lang="en-US" altLang="zh-CN">
              <a:solidFill>
                <a:schemeClr val="tx1"/>
              </a:solidFill>
            </a:endParaRPr>
          </a:p>
        </p:txBody>
      </p:sp>
      <p:sp>
        <p:nvSpPr>
          <p:cNvPr id="7" name="灯片编号占位符 6"/>
          <p:cNvSpPr>
            <a:spLocks noGrp="1"/>
          </p:cNvSpPr>
          <p:nvPr>
            <p:ph type="sldNum" sz="quarter" idx="12"/>
          </p:nvPr>
        </p:nvSpPr>
        <p:spPr/>
        <p:txBody>
          <a:bodyPr/>
          <a:lstStyle/>
          <a:p>
            <a:pPr>
              <a:defRPr/>
            </a:pPr>
            <a:fld id="{8E7FB3DB-2770-4DB0-B263-E1AB77C518D1}" type="slidenum">
              <a:rPr lang="en-US" altLang="zh-CN">
                <a:solidFill>
                  <a:schemeClr val="tx1"/>
                </a:solidFill>
              </a:rPr>
              <a:pPr>
                <a:defRPr/>
              </a:pPr>
              <a:t>70</a:t>
            </a:fld>
            <a:endParaRPr lang="en-US" altLang="zh-CN">
              <a:solidFill>
                <a:schemeClr val="tx1"/>
              </a:solidFill>
            </a:endParaRPr>
          </a:p>
        </p:txBody>
      </p:sp>
      <p:sp>
        <p:nvSpPr>
          <p:cNvPr id="2165762" name="Rectangle 2"/>
          <p:cNvSpPr>
            <a:spLocks noGrp="1" noChangeArrowheads="1"/>
          </p:cNvSpPr>
          <p:nvPr>
            <p:ph type="title"/>
          </p:nvPr>
        </p:nvSpPr>
        <p:spPr/>
        <p:txBody>
          <a:bodyPr/>
          <a:lstStyle/>
          <a:p>
            <a:pPr eaLnBrk="1" hangingPunct="1"/>
            <a:r>
              <a:rPr lang="zh-CN" altLang="en-US" smtClean="0">
                <a:solidFill>
                  <a:schemeClr val="tx1"/>
                </a:solidFill>
              </a:rPr>
              <a:t>变更控制</a:t>
            </a:r>
            <a:r>
              <a:rPr lang="zh-CN" altLang="en-US" smtClean="0">
                <a:solidFill>
                  <a:schemeClr val="tx1"/>
                </a:solidFill>
                <a:ea typeface="宋体" panose="02010600030101010101" pitchFamily="2" charset="-122"/>
              </a:rPr>
              <a:t> </a:t>
            </a:r>
            <a:r>
              <a:rPr lang="en-US" altLang="zh-CN" smtClean="0">
                <a:solidFill>
                  <a:schemeClr val="tx1"/>
                </a:solidFill>
                <a:latin typeface="Times New Roman" panose="02020603050405020304" pitchFamily="18" charset="0"/>
                <a:ea typeface="宋体" panose="02010600030101010101" pitchFamily="2" charset="-122"/>
              </a:rPr>
              <a:t>(Change Control)</a:t>
            </a:r>
          </a:p>
        </p:txBody>
      </p:sp>
      <p:sp>
        <p:nvSpPr>
          <p:cNvPr id="2165763" name="Rectangle 3"/>
          <p:cNvSpPr>
            <a:spLocks noGrp="1" noChangeArrowheads="1"/>
          </p:cNvSpPr>
          <p:nvPr>
            <p:ph type="body" sz="half" idx="1"/>
          </p:nvPr>
        </p:nvSpPr>
        <p:spPr>
          <a:xfrm>
            <a:off x="762000" y="1773238"/>
            <a:ext cx="7626350" cy="4751387"/>
          </a:xfrm>
        </p:spPr>
        <p:txBody>
          <a:bodyPr/>
          <a:lstStyle/>
          <a:p>
            <a:pPr eaLnBrk="1" hangingPunct="1"/>
            <a:r>
              <a:rPr lang="zh-CN" altLang="en-US" smtClean="0"/>
              <a:t>配置控制通过建立一个有序的变更控制过程来确保</a:t>
            </a:r>
          </a:p>
          <a:p>
            <a:pPr lvl="1" eaLnBrk="1" hangingPunct="1"/>
            <a:r>
              <a:rPr lang="zh-CN" altLang="en-US" smtClean="0"/>
              <a:t> 对每项变更的影响给于适当的考虑；</a:t>
            </a:r>
          </a:p>
          <a:p>
            <a:pPr lvl="1" eaLnBrk="1" hangingPunct="1"/>
            <a:r>
              <a:rPr lang="zh-CN" altLang="en-US" smtClean="0"/>
              <a:t> 对任何基线化的配置项的更改经过批准；</a:t>
            </a:r>
          </a:p>
          <a:p>
            <a:pPr lvl="1" eaLnBrk="1" hangingPunct="1"/>
            <a:r>
              <a:rPr lang="zh-CN" altLang="en-US" smtClean="0"/>
              <a:t> 批准的更改得以实施；</a:t>
            </a:r>
          </a:p>
          <a:p>
            <a:pPr lvl="1" eaLnBrk="1" hangingPunct="1"/>
            <a:r>
              <a:rPr lang="zh-CN" altLang="en-US" smtClean="0"/>
              <a:t> 记录必要的测量信息。</a:t>
            </a:r>
          </a:p>
        </p:txBody>
      </p:sp>
      <p:graphicFrame>
        <p:nvGraphicFramePr>
          <p:cNvPr id="2165764" name="Object 4"/>
          <p:cNvGraphicFramePr>
            <a:graphicFrameLocks noGrp="1" noChangeAspect="1"/>
          </p:cNvGraphicFramePr>
          <p:nvPr>
            <p:ph sz="half" idx="2"/>
          </p:nvPr>
        </p:nvGraphicFramePr>
        <p:xfrm>
          <a:off x="5508625" y="4005263"/>
          <a:ext cx="2311400" cy="2082800"/>
        </p:xfrm>
        <a:graphic>
          <a:graphicData uri="http://schemas.openxmlformats.org/presentationml/2006/ole">
            <mc:AlternateContent xmlns:mc="http://schemas.openxmlformats.org/markup-compatibility/2006">
              <mc:Choice xmlns:v="urn:schemas-microsoft-com:vml" Requires="v">
                <p:oleObj spid="_x0000_s165900" name="CorelDRAW" r:id="rId4" imgW="2314575" imgH="2085975" progId="CorelDRAW.Graphic.9">
                  <p:embed/>
                </p:oleObj>
              </mc:Choice>
              <mc:Fallback>
                <p:oleObj name="CorelDRAW" r:id="rId4" imgW="2314575" imgH="2085975" progId="CorelDRAW.Graphic.9">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25" y="4005263"/>
                        <a:ext cx="2311400" cy="208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165762"/>
                                        </p:tgtEl>
                                        <p:attrNameLst>
                                          <p:attrName>style.visibility</p:attrName>
                                        </p:attrNameLst>
                                      </p:cBhvr>
                                      <p:to>
                                        <p:strVal val="visible"/>
                                      </p:to>
                                    </p:set>
                                    <p:animEffect transition="in" filter="checkerboard(across)">
                                      <p:cBhvr>
                                        <p:cTn id="7" dur="500"/>
                                        <p:tgtEl>
                                          <p:spTgt spid="216576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165763">
                                            <p:txEl>
                                              <p:pRg st="0" end="0"/>
                                            </p:txEl>
                                          </p:spTgt>
                                        </p:tgtEl>
                                        <p:attrNameLst>
                                          <p:attrName>style.visibility</p:attrName>
                                        </p:attrNameLst>
                                      </p:cBhvr>
                                      <p:to>
                                        <p:strVal val="visible"/>
                                      </p:to>
                                    </p:set>
                                    <p:animEffect transition="in" filter="strips(downLeft)">
                                      <p:cBhvr>
                                        <p:cTn id="10" dur="500"/>
                                        <p:tgtEl>
                                          <p:spTgt spid="2165763">
                                            <p:txEl>
                                              <p:pRg st="0" end="0"/>
                                            </p:txEl>
                                          </p:spTgt>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2165763">
                                            <p:txEl>
                                              <p:pRg st="1" end="1"/>
                                            </p:txEl>
                                          </p:spTgt>
                                        </p:tgtEl>
                                        <p:attrNameLst>
                                          <p:attrName>style.visibility</p:attrName>
                                        </p:attrNameLst>
                                      </p:cBhvr>
                                      <p:to>
                                        <p:strVal val="visible"/>
                                      </p:to>
                                    </p:set>
                                    <p:animEffect transition="in" filter="strips(downLeft)">
                                      <p:cBhvr>
                                        <p:cTn id="13" dur="500"/>
                                        <p:tgtEl>
                                          <p:spTgt spid="2165763">
                                            <p:txEl>
                                              <p:pRg st="1" end="1"/>
                                            </p:txEl>
                                          </p:spTgt>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2165763">
                                            <p:txEl>
                                              <p:pRg st="2" end="2"/>
                                            </p:txEl>
                                          </p:spTgt>
                                        </p:tgtEl>
                                        <p:attrNameLst>
                                          <p:attrName>style.visibility</p:attrName>
                                        </p:attrNameLst>
                                      </p:cBhvr>
                                      <p:to>
                                        <p:strVal val="visible"/>
                                      </p:to>
                                    </p:set>
                                    <p:animEffect transition="in" filter="strips(downLeft)">
                                      <p:cBhvr>
                                        <p:cTn id="16" dur="500"/>
                                        <p:tgtEl>
                                          <p:spTgt spid="2165763">
                                            <p:txEl>
                                              <p:pRg st="2" end="2"/>
                                            </p:txEl>
                                          </p:spTgt>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2165763">
                                            <p:txEl>
                                              <p:pRg st="3" end="3"/>
                                            </p:txEl>
                                          </p:spTgt>
                                        </p:tgtEl>
                                        <p:attrNameLst>
                                          <p:attrName>style.visibility</p:attrName>
                                        </p:attrNameLst>
                                      </p:cBhvr>
                                      <p:to>
                                        <p:strVal val="visible"/>
                                      </p:to>
                                    </p:set>
                                    <p:animEffect transition="in" filter="strips(downLeft)">
                                      <p:cBhvr>
                                        <p:cTn id="19" dur="500"/>
                                        <p:tgtEl>
                                          <p:spTgt spid="2165763">
                                            <p:txEl>
                                              <p:pRg st="3" end="3"/>
                                            </p:txEl>
                                          </p:spTgt>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2165763">
                                            <p:txEl>
                                              <p:pRg st="4" end="4"/>
                                            </p:txEl>
                                          </p:spTgt>
                                        </p:tgtEl>
                                        <p:attrNameLst>
                                          <p:attrName>style.visibility</p:attrName>
                                        </p:attrNameLst>
                                      </p:cBhvr>
                                      <p:to>
                                        <p:strVal val="visible"/>
                                      </p:to>
                                    </p:set>
                                    <p:animEffect transition="in" filter="strips(downLeft)">
                                      <p:cBhvr>
                                        <p:cTn id="22" dur="500"/>
                                        <p:tgtEl>
                                          <p:spTgt spid="216576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165764"/>
                                        </p:tgtEl>
                                        <p:attrNameLst>
                                          <p:attrName>style.visibility</p:attrName>
                                        </p:attrNameLst>
                                      </p:cBhvr>
                                      <p:to>
                                        <p:strVal val="visible"/>
                                      </p:to>
                                    </p:set>
                                    <p:animEffect transition="in" filter="fade">
                                      <p:cBhvr>
                                        <p:cTn id="25" dur="1000"/>
                                        <p:tgtEl>
                                          <p:spTgt spid="2165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5762" grpId="0"/>
      <p:bldP spid="216576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日期占位符 3"/>
          <p:cNvSpPr>
            <a:spLocks noGrp="1"/>
          </p:cNvSpPr>
          <p:nvPr>
            <p:ph type="dt" sz="quarter" idx="10"/>
          </p:nvPr>
        </p:nvSpPr>
        <p:spPr/>
        <p:txBody>
          <a:bodyPr/>
          <a:lstStyle/>
          <a:p>
            <a:pPr>
              <a:defRPr/>
            </a:pPr>
            <a:fld id="{9173D71C-A9AF-4AC6-B36D-8030C365E641}" type="datetime1">
              <a:rPr lang="zh-CN" altLang="en-US">
                <a:solidFill>
                  <a:schemeClr val="tx1"/>
                </a:solidFill>
              </a:rPr>
              <a:pPr>
                <a:defRPr/>
              </a:pPr>
              <a:t>2020/4/14</a:t>
            </a:fld>
            <a:endParaRPr lang="en-US" altLang="zh-CN">
              <a:solidFill>
                <a:schemeClr val="tx1"/>
              </a:solidFill>
            </a:endParaRPr>
          </a:p>
        </p:txBody>
      </p:sp>
      <p:sp>
        <p:nvSpPr>
          <p:cNvPr id="43" name="灯片编号占位符 5"/>
          <p:cNvSpPr>
            <a:spLocks noGrp="1"/>
          </p:cNvSpPr>
          <p:nvPr>
            <p:ph type="sldNum" sz="quarter" idx="12"/>
          </p:nvPr>
        </p:nvSpPr>
        <p:spPr/>
        <p:txBody>
          <a:bodyPr/>
          <a:lstStyle/>
          <a:p>
            <a:pPr>
              <a:defRPr/>
            </a:pPr>
            <a:fld id="{0BE4FEFF-F07F-4142-A4AE-DF3813176261}" type="slidenum">
              <a:rPr lang="en-US" altLang="zh-CN">
                <a:solidFill>
                  <a:schemeClr val="tx1"/>
                </a:solidFill>
              </a:rPr>
              <a:pPr>
                <a:defRPr/>
              </a:pPr>
              <a:t>71</a:t>
            </a:fld>
            <a:endParaRPr lang="en-US" altLang="zh-CN">
              <a:solidFill>
                <a:schemeClr val="tx1"/>
              </a:solidFill>
            </a:endParaRPr>
          </a:p>
        </p:txBody>
      </p:sp>
      <p:sp>
        <p:nvSpPr>
          <p:cNvPr id="2167810" name="Rectangle 2"/>
          <p:cNvSpPr>
            <a:spLocks noGrp="1" noChangeArrowheads="1"/>
          </p:cNvSpPr>
          <p:nvPr>
            <p:ph type="title"/>
          </p:nvPr>
        </p:nvSpPr>
        <p:spPr/>
        <p:txBody>
          <a:bodyPr/>
          <a:lstStyle/>
          <a:p>
            <a:pPr eaLnBrk="1" hangingPunct="1"/>
            <a:r>
              <a:rPr lang="zh-CN" altLang="en-US" smtClean="0">
                <a:solidFill>
                  <a:schemeClr val="tx1"/>
                </a:solidFill>
              </a:rPr>
              <a:t>变更控制过程</a:t>
            </a:r>
          </a:p>
        </p:txBody>
      </p:sp>
      <p:grpSp>
        <p:nvGrpSpPr>
          <p:cNvPr id="2167811" name="Group 3"/>
          <p:cNvGrpSpPr>
            <a:grpSpLocks/>
          </p:cNvGrpSpPr>
          <p:nvPr/>
        </p:nvGrpSpPr>
        <p:grpSpPr bwMode="auto">
          <a:xfrm>
            <a:off x="639763" y="1484313"/>
            <a:ext cx="7820025" cy="4818062"/>
            <a:chOff x="384" y="340"/>
            <a:chExt cx="4917" cy="3447"/>
          </a:xfrm>
        </p:grpSpPr>
        <p:sp>
          <p:nvSpPr>
            <p:cNvPr id="167942" name="AutoShape 4"/>
            <p:cNvSpPr>
              <a:spLocks noChangeArrowheads="1"/>
            </p:cNvSpPr>
            <p:nvPr/>
          </p:nvSpPr>
          <p:spPr bwMode="auto">
            <a:xfrm>
              <a:off x="1926" y="2947"/>
              <a:ext cx="1134" cy="453"/>
            </a:xfrm>
            <a:prstGeom prst="diamond">
              <a:avLst/>
            </a:prstGeom>
            <a:gradFill rotWithShape="1">
              <a:gsLst>
                <a:gs pos="0">
                  <a:srgbClr val="808000"/>
                </a:gs>
                <a:gs pos="100000">
                  <a:srgbClr val="2D2D00"/>
                </a:gs>
              </a:gsLst>
              <a:path path="rect">
                <a:fillToRect r="100000" b="100000"/>
              </a:path>
            </a:gradFill>
            <a:ln w="12700">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1800">
                  <a:solidFill>
                    <a:srgbClr val="FFFF66"/>
                  </a:solidFill>
                </a:rPr>
                <a:t>是否通过？</a:t>
              </a:r>
            </a:p>
          </p:txBody>
        </p:sp>
        <p:sp>
          <p:nvSpPr>
            <p:cNvPr id="167943" name="Text Box 5"/>
            <p:cNvSpPr txBox="1">
              <a:spLocks noChangeArrowheads="1"/>
            </p:cNvSpPr>
            <p:nvPr/>
          </p:nvSpPr>
          <p:spPr bwMode="auto">
            <a:xfrm>
              <a:off x="1487" y="2930"/>
              <a:ext cx="405" cy="262"/>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1800">
                  <a:solidFill>
                    <a:srgbClr val="FFFF66"/>
                  </a:solidFill>
                </a:rPr>
                <a:t>驳回</a:t>
              </a:r>
            </a:p>
          </p:txBody>
        </p:sp>
        <p:sp>
          <p:nvSpPr>
            <p:cNvPr id="167944" name="Rectangle 6"/>
            <p:cNvSpPr>
              <a:spLocks noChangeArrowheads="1"/>
            </p:cNvSpPr>
            <p:nvPr/>
          </p:nvSpPr>
          <p:spPr bwMode="auto">
            <a:xfrm>
              <a:off x="505" y="2947"/>
              <a:ext cx="955" cy="453"/>
            </a:xfrm>
            <a:prstGeom prst="rect">
              <a:avLst/>
            </a:prstGeom>
            <a:gradFill rotWithShape="1">
              <a:gsLst>
                <a:gs pos="0">
                  <a:srgbClr val="808000"/>
                </a:gs>
                <a:gs pos="100000">
                  <a:srgbClr val="2D2D00"/>
                </a:gs>
              </a:gsLst>
              <a:path path="rect">
                <a:fillToRect r="100000" b="100000"/>
              </a:path>
            </a:gradFill>
            <a:ln w="12700">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lnSpc>
                  <a:spcPct val="110000"/>
                </a:lnSpc>
                <a:spcBef>
                  <a:spcPct val="50000"/>
                </a:spcBef>
                <a:buClrTx/>
                <a:buSzTx/>
                <a:buFontTx/>
                <a:buNone/>
              </a:pPr>
              <a:r>
                <a:rPr lang="zh-CN" altLang="en-US" sz="1800">
                  <a:solidFill>
                    <a:srgbClr val="FFFF66"/>
                  </a:solidFill>
                </a:rPr>
                <a:t>归档</a:t>
              </a:r>
            </a:p>
          </p:txBody>
        </p:sp>
        <p:cxnSp>
          <p:nvCxnSpPr>
            <p:cNvPr id="167945" name="AutoShape 7"/>
            <p:cNvCxnSpPr>
              <a:cxnSpLocks noChangeShapeType="1"/>
              <a:stCxn id="167942" idx="1"/>
              <a:endCxn id="167944" idx="3"/>
            </p:cNvCxnSpPr>
            <p:nvPr/>
          </p:nvCxnSpPr>
          <p:spPr bwMode="auto">
            <a:xfrm flipH="1">
              <a:off x="1460" y="3174"/>
              <a:ext cx="466" cy="0"/>
            </a:xfrm>
            <a:prstGeom prst="straightConnector1">
              <a:avLst/>
            </a:prstGeom>
            <a:noFill/>
            <a:ln w="19050">
              <a:solidFill>
                <a:srgbClr val="99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7946" name="Rectangle 8"/>
            <p:cNvSpPr>
              <a:spLocks noChangeArrowheads="1"/>
            </p:cNvSpPr>
            <p:nvPr/>
          </p:nvSpPr>
          <p:spPr bwMode="auto">
            <a:xfrm>
              <a:off x="2736" y="3525"/>
              <a:ext cx="405" cy="262"/>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solidFill>
                    <a:srgbClr val="FFFF66"/>
                  </a:solidFill>
                </a:rPr>
                <a:t>通过</a:t>
              </a:r>
            </a:p>
          </p:txBody>
        </p:sp>
        <p:sp>
          <p:nvSpPr>
            <p:cNvPr id="167947" name="Rectangle 9"/>
            <p:cNvSpPr>
              <a:spLocks noChangeArrowheads="1"/>
            </p:cNvSpPr>
            <p:nvPr/>
          </p:nvSpPr>
          <p:spPr bwMode="auto">
            <a:xfrm>
              <a:off x="4068" y="864"/>
              <a:ext cx="1134" cy="453"/>
            </a:xfrm>
            <a:prstGeom prst="rect">
              <a:avLst/>
            </a:prstGeom>
            <a:gradFill rotWithShape="1">
              <a:gsLst>
                <a:gs pos="0">
                  <a:srgbClr val="808000"/>
                </a:gs>
                <a:gs pos="100000">
                  <a:srgbClr val="2D2D00"/>
                </a:gs>
              </a:gsLst>
              <a:path path="rect">
                <a:fillToRect r="100000" b="100000"/>
              </a:path>
            </a:gradFill>
            <a:ln w="12700">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zh-CN" altLang="en-US" sz="1800">
                  <a:solidFill>
                    <a:srgbClr val="FFFF66"/>
                  </a:solidFill>
                </a:rPr>
                <a:t>分派给开发者</a:t>
              </a:r>
            </a:p>
          </p:txBody>
        </p:sp>
        <p:cxnSp>
          <p:nvCxnSpPr>
            <p:cNvPr id="167948" name="AutoShape 10"/>
            <p:cNvCxnSpPr>
              <a:cxnSpLocks noChangeShapeType="1"/>
              <a:stCxn id="167942" idx="2"/>
              <a:endCxn id="167947" idx="1"/>
            </p:cNvCxnSpPr>
            <p:nvPr/>
          </p:nvCxnSpPr>
          <p:spPr bwMode="auto">
            <a:xfrm rot="5400000" flipH="1" flipV="1">
              <a:off x="2126" y="1458"/>
              <a:ext cx="2309" cy="1575"/>
            </a:xfrm>
            <a:prstGeom prst="bentConnector4">
              <a:avLst>
                <a:gd name="adj1" fmla="val -6194"/>
                <a:gd name="adj2" fmla="val 68000"/>
              </a:avLst>
            </a:prstGeom>
            <a:noFill/>
            <a:ln w="22225">
              <a:solidFill>
                <a:srgbClr val="99CC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7949" name="Text Box 11"/>
            <p:cNvSpPr txBox="1">
              <a:spLocks noChangeArrowheads="1"/>
            </p:cNvSpPr>
            <p:nvPr/>
          </p:nvSpPr>
          <p:spPr bwMode="auto">
            <a:xfrm>
              <a:off x="3835" y="1326"/>
              <a:ext cx="680" cy="227"/>
            </a:xfrm>
            <a:prstGeom prst="rect">
              <a:avLst/>
            </a:prstGeom>
            <a:noFill/>
            <a:ln>
              <a:noFill/>
            </a:ln>
            <a:effectLst/>
            <a:extLst>
              <a:ext uri="{909E8E84-426E-40DD-AFC4-6F175D3DCCD1}">
                <a14:hiddenFill xmlns:a14="http://schemas.microsoft.com/office/drawing/2010/main">
                  <a:solidFill>
                    <a:srgbClr val="808000">
                      <a:alpha val="89803"/>
                    </a:srgbClr>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r" eaLnBrk="1" hangingPunct="1">
                <a:spcBef>
                  <a:spcPct val="0"/>
                </a:spcBef>
                <a:buClrTx/>
                <a:buSzTx/>
                <a:buFontTx/>
                <a:buNone/>
              </a:pPr>
              <a:r>
                <a:rPr lang="en-US" altLang="zh-CN" sz="1800">
                  <a:solidFill>
                    <a:srgbClr val="FFFF66"/>
                  </a:solidFill>
                </a:rPr>
                <a:t>Check out</a:t>
              </a:r>
            </a:p>
          </p:txBody>
        </p:sp>
        <p:cxnSp>
          <p:nvCxnSpPr>
            <p:cNvPr id="167950" name="AutoShape 12"/>
            <p:cNvCxnSpPr>
              <a:cxnSpLocks noChangeShapeType="1"/>
              <a:stCxn id="167947" idx="2"/>
              <a:endCxn id="167960" idx="0"/>
            </p:cNvCxnSpPr>
            <p:nvPr/>
          </p:nvCxnSpPr>
          <p:spPr bwMode="auto">
            <a:xfrm flipH="1">
              <a:off x="4629" y="1317"/>
              <a:ext cx="6" cy="236"/>
            </a:xfrm>
            <a:prstGeom prst="straightConnector1">
              <a:avLst/>
            </a:prstGeom>
            <a:noFill/>
            <a:ln w="22225">
              <a:solidFill>
                <a:srgbClr val="99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7951" name="Rectangle 13"/>
            <p:cNvSpPr>
              <a:spLocks noChangeArrowheads="1"/>
            </p:cNvSpPr>
            <p:nvPr/>
          </p:nvSpPr>
          <p:spPr bwMode="auto">
            <a:xfrm>
              <a:off x="1926" y="2294"/>
              <a:ext cx="1134" cy="453"/>
            </a:xfrm>
            <a:prstGeom prst="rect">
              <a:avLst/>
            </a:prstGeom>
            <a:gradFill rotWithShape="1">
              <a:gsLst>
                <a:gs pos="0">
                  <a:srgbClr val="808000"/>
                </a:gs>
                <a:gs pos="100000">
                  <a:srgbClr val="2D2D00"/>
                </a:gs>
              </a:gsLst>
              <a:path path="rect">
                <a:fillToRect r="100000" b="100000"/>
              </a:path>
            </a:gradFill>
            <a:ln w="3175">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1800">
                  <a:solidFill>
                    <a:srgbClr val="FFFF66"/>
                  </a:solidFill>
                </a:rPr>
                <a:t>变更评审</a:t>
              </a:r>
            </a:p>
          </p:txBody>
        </p:sp>
        <p:cxnSp>
          <p:nvCxnSpPr>
            <p:cNvPr id="167952" name="AutoShape 14"/>
            <p:cNvCxnSpPr>
              <a:cxnSpLocks noChangeShapeType="1"/>
              <a:stCxn id="167951" idx="2"/>
              <a:endCxn id="167942" idx="0"/>
            </p:cNvCxnSpPr>
            <p:nvPr/>
          </p:nvCxnSpPr>
          <p:spPr bwMode="auto">
            <a:xfrm>
              <a:off x="2493" y="2747"/>
              <a:ext cx="0" cy="200"/>
            </a:xfrm>
            <a:prstGeom prst="straightConnector1">
              <a:avLst/>
            </a:prstGeom>
            <a:noFill/>
            <a:ln w="22225">
              <a:solidFill>
                <a:srgbClr val="99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7953" name="Rectangle 15"/>
            <p:cNvSpPr>
              <a:spLocks noChangeArrowheads="1"/>
            </p:cNvSpPr>
            <p:nvPr/>
          </p:nvSpPr>
          <p:spPr bwMode="auto">
            <a:xfrm>
              <a:off x="2832" y="2709"/>
              <a:ext cx="405" cy="262"/>
            </a:xfrm>
            <a:prstGeom prst="rect">
              <a:avLst/>
            </a:prstGeom>
            <a:noFill/>
            <a:ln>
              <a:noFill/>
            </a:ln>
            <a:effectLst/>
            <a:extLst>
              <a:ext uri="{909E8E84-426E-40DD-AFC4-6F175D3DCCD1}">
                <a14:hiddenFill xmlns:a14="http://schemas.microsoft.com/office/drawing/2010/main">
                  <a:solidFill>
                    <a:srgbClr val="808000">
                      <a:alpha val="89803"/>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solidFill>
                    <a:srgbClr val="FFFF66"/>
                  </a:solidFill>
                </a:rPr>
                <a:t>评审</a:t>
              </a:r>
            </a:p>
          </p:txBody>
        </p:sp>
        <p:sp>
          <p:nvSpPr>
            <p:cNvPr id="167954" name="Rectangle 16"/>
            <p:cNvSpPr>
              <a:spLocks noChangeArrowheads="1"/>
            </p:cNvSpPr>
            <p:nvPr/>
          </p:nvSpPr>
          <p:spPr bwMode="auto">
            <a:xfrm>
              <a:off x="1926" y="1568"/>
              <a:ext cx="1134" cy="453"/>
            </a:xfrm>
            <a:prstGeom prst="rect">
              <a:avLst/>
            </a:prstGeom>
            <a:gradFill rotWithShape="1">
              <a:gsLst>
                <a:gs pos="0">
                  <a:srgbClr val="808000"/>
                </a:gs>
                <a:gs pos="100000">
                  <a:srgbClr val="2D2D00"/>
                </a:gs>
              </a:gsLst>
              <a:path path="rect">
                <a:fillToRect r="100000" b="100000"/>
              </a:path>
            </a:gradFill>
            <a:ln w="3175">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zh-CN" altLang="en-US" sz="1800">
                  <a:solidFill>
                    <a:srgbClr val="FFFF66"/>
                  </a:solidFill>
                </a:rPr>
                <a:t>向</a:t>
              </a:r>
              <a:r>
                <a:rPr lang="en-US" altLang="zh-CN" sz="1800">
                  <a:solidFill>
                    <a:srgbClr val="FFFF66"/>
                  </a:solidFill>
                </a:rPr>
                <a:t>SCM</a:t>
              </a:r>
              <a:r>
                <a:rPr lang="zh-CN" altLang="en-US" sz="1800">
                  <a:solidFill>
                    <a:srgbClr val="FFFF66"/>
                  </a:solidFill>
                </a:rPr>
                <a:t>提交申请</a:t>
              </a:r>
            </a:p>
            <a:p>
              <a:pPr>
                <a:spcBef>
                  <a:spcPct val="0"/>
                </a:spcBef>
                <a:buClrTx/>
                <a:buSzTx/>
                <a:buFontTx/>
                <a:buNone/>
              </a:pPr>
              <a:r>
                <a:rPr lang="zh-CN" altLang="en-US" sz="1800">
                  <a:solidFill>
                    <a:srgbClr val="FFFF66"/>
                  </a:solidFill>
                </a:rPr>
                <a:t>、验证</a:t>
              </a:r>
            </a:p>
          </p:txBody>
        </p:sp>
        <p:cxnSp>
          <p:nvCxnSpPr>
            <p:cNvPr id="167955" name="AutoShape 17"/>
            <p:cNvCxnSpPr>
              <a:cxnSpLocks noChangeShapeType="1"/>
              <a:stCxn id="167954" idx="2"/>
              <a:endCxn id="167951" idx="0"/>
            </p:cNvCxnSpPr>
            <p:nvPr/>
          </p:nvCxnSpPr>
          <p:spPr bwMode="auto">
            <a:xfrm>
              <a:off x="2493" y="2021"/>
              <a:ext cx="0" cy="273"/>
            </a:xfrm>
            <a:prstGeom prst="straightConnector1">
              <a:avLst/>
            </a:prstGeom>
            <a:noFill/>
            <a:ln w="22225">
              <a:solidFill>
                <a:srgbClr val="99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7956" name="Rectangle 18"/>
            <p:cNvSpPr>
              <a:spLocks noChangeArrowheads="1"/>
            </p:cNvSpPr>
            <p:nvPr/>
          </p:nvSpPr>
          <p:spPr bwMode="auto">
            <a:xfrm>
              <a:off x="2892" y="1999"/>
              <a:ext cx="406" cy="263"/>
            </a:xfrm>
            <a:prstGeom prst="rect">
              <a:avLst/>
            </a:prstGeom>
            <a:noFill/>
            <a:ln>
              <a:noFill/>
            </a:ln>
            <a:effectLst/>
            <a:extLst>
              <a:ext uri="{909E8E84-426E-40DD-AFC4-6F175D3DCCD1}">
                <a14:hiddenFill xmlns:a14="http://schemas.microsoft.com/office/drawing/2010/main">
                  <a:solidFill>
                    <a:srgbClr val="808000">
                      <a:alpha val="89803"/>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solidFill>
                    <a:srgbClr val="FFFF66"/>
                  </a:solidFill>
                </a:rPr>
                <a:t>验证</a:t>
              </a:r>
            </a:p>
          </p:txBody>
        </p:sp>
        <p:sp>
          <p:nvSpPr>
            <p:cNvPr id="167957" name="Rectangle 19"/>
            <p:cNvSpPr>
              <a:spLocks noChangeArrowheads="1"/>
            </p:cNvSpPr>
            <p:nvPr/>
          </p:nvSpPr>
          <p:spPr bwMode="auto">
            <a:xfrm>
              <a:off x="1926" y="819"/>
              <a:ext cx="1134" cy="453"/>
            </a:xfrm>
            <a:prstGeom prst="rect">
              <a:avLst/>
            </a:prstGeom>
            <a:gradFill rotWithShape="1">
              <a:gsLst>
                <a:gs pos="0">
                  <a:srgbClr val="808000"/>
                </a:gs>
                <a:gs pos="100000">
                  <a:srgbClr val="2D2D00"/>
                </a:gs>
              </a:gsLst>
              <a:path path="rect">
                <a:fillToRect r="100000" b="100000"/>
              </a:path>
            </a:gradFill>
            <a:ln w="3175">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1800">
                  <a:solidFill>
                    <a:srgbClr val="FFFF66"/>
                  </a:solidFill>
                </a:rPr>
                <a:t>生成初始变更请求</a:t>
              </a:r>
            </a:p>
          </p:txBody>
        </p:sp>
        <p:cxnSp>
          <p:nvCxnSpPr>
            <p:cNvPr id="167958" name="AutoShape 20"/>
            <p:cNvCxnSpPr>
              <a:cxnSpLocks noChangeShapeType="1"/>
              <a:stCxn id="167957" idx="2"/>
              <a:endCxn id="167954" idx="0"/>
            </p:cNvCxnSpPr>
            <p:nvPr/>
          </p:nvCxnSpPr>
          <p:spPr bwMode="auto">
            <a:xfrm>
              <a:off x="2493" y="1272"/>
              <a:ext cx="0" cy="296"/>
            </a:xfrm>
            <a:prstGeom prst="straightConnector1">
              <a:avLst/>
            </a:prstGeom>
            <a:noFill/>
            <a:ln w="22225">
              <a:solidFill>
                <a:srgbClr val="99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7959" name="Rectangle 21"/>
            <p:cNvSpPr>
              <a:spLocks noChangeArrowheads="1"/>
            </p:cNvSpPr>
            <p:nvPr/>
          </p:nvSpPr>
          <p:spPr bwMode="auto">
            <a:xfrm>
              <a:off x="2784" y="1221"/>
              <a:ext cx="694" cy="263"/>
            </a:xfrm>
            <a:prstGeom prst="rect">
              <a:avLst/>
            </a:prstGeom>
            <a:noFill/>
            <a:ln>
              <a:noFill/>
            </a:ln>
            <a:effectLst/>
            <a:extLst>
              <a:ext uri="{909E8E84-426E-40DD-AFC4-6F175D3DCCD1}">
                <a14:hiddenFill xmlns:a14="http://schemas.microsoft.com/office/drawing/2010/main">
                  <a:solidFill>
                    <a:srgbClr val="808000">
                      <a:alpha val="89803"/>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solidFill>
                    <a:srgbClr val="FFFF66"/>
                  </a:solidFill>
                </a:rPr>
                <a:t>请求变更</a:t>
              </a:r>
            </a:p>
          </p:txBody>
        </p:sp>
        <p:sp>
          <p:nvSpPr>
            <p:cNvPr id="167960" name="Rectangle 22"/>
            <p:cNvSpPr>
              <a:spLocks noChangeArrowheads="1"/>
            </p:cNvSpPr>
            <p:nvPr/>
          </p:nvSpPr>
          <p:spPr bwMode="auto">
            <a:xfrm>
              <a:off x="4062" y="1553"/>
              <a:ext cx="1134" cy="453"/>
            </a:xfrm>
            <a:prstGeom prst="rect">
              <a:avLst/>
            </a:prstGeom>
            <a:gradFill rotWithShape="1">
              <a:gsLst>
                <a:gs pos="0">
                  <a:srgbClr val="808000"/>
                </a:gs>
                <a:gs pos="100000">
                  <a:srgbClr val="2D2D00"/>
                </a:gs>
              </a:gsLst>
              <a:path path="rect">
                <a:fillToRect r="100000" b="100000"/>
              </a:path>
            </a:gradFill>
            <a:ln w="12700">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1800">
                  <a:solidFill>
                    <a:srgbClr val="FFFF66"/>
                  </a:solidFill>
                </a:rPr>
                <a:t>实施变更</a:t>
              </a:r>
            </a:p>
          </p:txBody>
        </p:sp>
        <p:cxnSp>
          <p:nvCxnSpPr>
            <p:cNvPr id="167961" name="AutoShape 23"/>
            <p:cNvCxnSpPr>
              <a:cxnSpLocks noChangeShapeType="1"/>
              <a:stCxn id="167960" idx="2"/>
              <a:endCxn id="167963" idx="0"/>
            </p:cNvCxnSpPr>
            <p:nvPr/>
          </p:nvCxnSpPr>
          <p:spPr bwMode="auto">
            <a:xfrm>
              <a:off x="4629" y="2006"/>
              <a:ext cx="0" cy="265"/>
            </a:xfrm>
            <a:prstGeom prst="straightConnector1">
              <a:avLst/>
            </a:prstGeom>
            <a:noFill/>
            <a:ln w="22225">
              <a:solidFill>
                <a:srgbClr val="99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7962" name="Rectangle 24"/>
            <p:cNvSpPr>
              <a:spLocks noChangeArrowheads="1"/>
            </p:cNvSpPr>
            <p:nvPr/>
          </p:nvSpPr>
          <p:spPr bwMode="auto">
            <a:xfrm>
              <a:off x="4848" y="1972"/>
              <a:ext cx="405" cy="262"/>
            </a:xfrm>
            <a:prstGeom prst="rect">
              <a:avLst/>
            </a:prstGeom>
            <a:noFill/>
            <a:ln>
              <a:noFill/>
            </a:ln>
            <a:effectLst/>
            <a:extLst>
              <a:ext uri="{909E8E84-426E-40DD-AFC4-6F175D3DCCD1}">
                <a14:hiddenFill xmlns:a14="http://schemas.microsoft.com/office/drawing/2010/main">
                  <a:solidFill>
                    <a:srgbClr val="808000">
                      <a:alpha val="89803"/>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solidFill>
                    <a:srgbClr val="FFFF66"/>
                  </a:solidFill>
                </a:rPr>
                <a:t>执行</a:t>
              </a:r>
            </a:p>
          </p:txBody>
        </p:sp>
        <p:sp>
          <p:nvSpPr>
            <p:cNvPr id="167963" name="Rectangle 25"/>
            <p:cNvSpPr>
              <a:spLocks noChangeArrowheads="1"/>
            </p:cNvSpPr>
            <p:nvPr/>
          </p:nvSpPr>
          <p:spPr bwMode="auto">
            <a:xfrm>
              <a:off x="4062" y="2271"/>
              <a:ext cx="1134" cy="453"/>
            </a:xfrm>
            <a:prstGeom prst="rect">
              <a:avLst/>
            </a:prstGeom>
            <a:gradFill rotWithShape="1">
              <a:gsLst>
                <a:gs pos="0">
                  <a:srgbClr val="808000"/>
                </a:gs>
                <a:gs pos="100000">
                  <a:srgbClr val="2D2D00"/>
                </a:gs>
              </a:gsLst>
              <a:path path="rect">
                <a:fillToRect r="100000" b="100000"/>
              </a:path>
            </a:gradFill>
            <a:ln w="12700">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1800">
                  <a:solidFill>
                    <a:srgbClr val="FFFF66"/>
                  </a:solidFill>
                </a:rPr>
                <a:t>核实变更结果</a:t>
              </a:r>
            </a:p>
          </p:txBody>
        </p:sp>
        <p:sp>
          <p:nvSpPr>
            <p:cNvPr id="167964" name="Text Box 26"/>
            <p:cNvSpPr txBox="1">
              <a:spLocks noChangeArrowheads="1"/>
            </p:cNvSpPr>
            <p:nvPr/>
          </p:nvSpPr>
          <p:spPr bwMode="auto">
            <a:xfrm>
              <a:off x="3696" y="2750"/>
              <a:ext cx="680" cy="227"/>
            </a:xfrm>
            <a:prstGeom prst="rect">
              <a:avLst/>
            </a:prstGeom>
            <a:noFill/>
            <a:ln>
              <a:noFill/>
            </a:ln>
            <a:effectLst/>
            <a:extLst>
              <a:ext uri="{909E8E84-426E-40DD-AFC4-6F175D3DCCD1}">
                <a14:hiddenFill xmlns:a14="http://schemas.microsoft.com/office/drawing/2010/main">
                  <a:solidFill>
                    <a:srgbClr val="808000">
                      <a:alpha val="89803"/>
                    </a:srgbClr>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r" eaLnBrk="1" hangingPunct="1">
                <a:spcBef>
                  <a:spcPct val="0"/>
                </a:spcBef>
                <a:buClrTx/>
                <a:buSzTx/>
                <a:buFontTx/>
                <a:buNone/>
              </a:pPr>
              <a:r>
                <a:rPr lang="en-US" altLang="zh-CN" sz="1800">
                  <a:solidFill>
                    <a:srgbClr val="FFFF66"/>
                  </a:solidFill>
                </a:rPr>
                <a:t>Check in</a:t>
              </a:r>
            </a:p>
          </p:txBody>
        </p:sp>
        <p:cxnSp>
          <p:nvCxnSpPr>
            <p:cNvPr id="167965" name="AutoShape 27"/>
            <p:cNvCxnSpPr>
              <a:cxnSpLocks noChangeShapeType="1"/>
              <a:stCxn id="167963" idx="2"/>
              <a:endCxn id="167967" idx="0"/>
            </p:cNvCxnSpPr>
            <p:nvPr/>
          </p:nvCxnSpPr>
          <p:spPr bwMode="auto">
            <a:xfrm>
              <a:off x="4629" y="2724"/>
              <a:ext cx="0" cy="279"/>
            </a:xfrm>
            <a:prstGeom prst="straightConnector1">
              <a:avLst/>
            </a:prstGeom>
            <a:noFill/>
            <a:ln w="22225">
              <a:solidFill>
                <a:srgbClr val="99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7966" name="Rectangle 28"/>
            <p:cNvSpPr>
              <a:spLocks noChangeArrowheads="1"/>
            </p:cNvSpPr>
            <p:nvPr/>
          </p:nvSpPr>
          <p:spPr bwMode="auto">
            <a:xfrm>
              <a:off x="4896" y="2709"/>
              <a:ext cx="405" cy="262"/>
            </a:xfrm>
            <a:prstGeom prst="rect">
              <a:avLst/>
            </a:prstGeom>
            <a:noFill/>
            <a:ln>
              <a:noFill/>
            </a:ln>
            <a:effectLst/>
            <a:extLst>
              <a:ext uri="{909E8E84-426E-40DD-AFC4-6F175D3DCCD1}">
                <a14:hiddenFill xmlns:a14="http://schemas.microsoft.com/office/drawing/2010/main">
                  <a:solidFill>
                    <a:srgbClr val="808000">
                      <a:alpha val="89803"/>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solidFill>
                    <a:srgbClr val="FFFF66"/>
                  </a:solidFill>
                </a:rPr>
                <a:t>核实</a:t>
              </a:r>
            </a:p>
          </p:txBody>
        </p:sp>
        <p:sp>
          <p:nvSpPr>
            <p:cNvPr id="167967" name="Rectangle 29"/>
            <p:cNvSpPr>
              <a:spLocks noChangeArrowheads="1"/>
            </p:cNvSpPr>
            <p:nvPr/>
          </p:nvSpPr>
          <p:spPr bwMode="auto">
            <a:xfrm>
              <a:off x="4062" y="3003"/>
              <a:ext cx="1134" cy="453"/>
            </a:xfrm>
            <a:prstGeom prst="rect">
              <a:avLst/>
            </a:prstGeom>
            <a:gradFill rotWithShape="1">
              <a:gsLst>
                <a:gs pos="0">
                  <a:srgbClr val="808000"/>
                </a:gs>
                <a:gs pos="100000">
                  <a:srgbClr val="2D2D00"/>
                </a:gs>
              </a:gsLst>
              <a:path path="rect">
                <a:fillToRect r="100000" b="100000"/>
              </a:path>
            </a:gradFill>
            <a:ln w="12700">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50000"/>
                </a:spcBef>
                <a:buClrTx/>
                <a:buSzTx/>
                <a:buFontTx/>
                <a:buNone/>
              </a:pPr>
              <a:r>
                <a:rPr lang="zh-CN" altLang="en-US" sz="1800">
                  <a:solidFill>
                    <a:srgbClr val="FFFF66"/>
                  </a:solidFill>
                </a:rPr>
                <a:t>结束</a:t>
              </a:r>
            </a:p>
          </p:txBody>
        </p:sp>
        <p:sp>
          <p:nvSpPr>
            <p:cNvPr id="167968" name="Rectangle 30"/>
            <p:cNvSpPr>
              <a:spLocks noChangeArrowheads="1"/>
            </p:cNvSpPr>
            <p:nvPr/>
          </p:nvSpPr>
          <p:spPr bwMode="auto">
            <a:xfrm>
              <a:off x="4885" y="3459"/>
              <a:ext cx="405" cy="262"/>
            </a:xfrm>
            <a:prstGeom prst="rect">
              <a:avLst/>
            </a:prstGeom>
            <a:noFill/>
            <a:ln>
              <a:noFill/>
            </a:ln>
            <a:effectLst/>
            <a:extLst>
              <a:ext uri="{909E8E84-426E-40DD-AFC4-6F175D3DCCD1}">
                <a14:hiddenFill xmlns:a14="http://schemas.microsoft.com/office/drawing/2010/main">
                  <a:solidFill>
                    <a:srgbClr val="808000">
                      <a:alpha val="89803"/>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solidFill>
                    <a:srgbClr val="FFFF66"/>
                  </a:solidFill>
                </a:rPr>
                <a:t>结束</a:t>
              </a:r>
            </a:p>
          </p:txBody>
        </p:sp>
        <p:sp>
          <p:nvSpPr>
            <p:cNvPr id="167969" name="Rectangle 31"/>
            <p:cNvSpPr>
              <a:spLocks noChangeArrowheads="1"/>
            </p:cNvSpPr>
            <p:nvPr/>
          </p:nvSpPr>
          <p:spPr bwMode="auto">
            <a:xfrm>
              <a:off x="505" y="2267"/>
              <a:ext cx="955" cy="453"/>
            </a:xfrm>
            <a:prstGeom prst="rect">
              <a:avLst/>
            </a:prstGeom>
            <a:gradFill rotWithShape="1">
              <a:gsLst>
                <a:gs pos="0">
                  <a:srgbClr val="808000"/>
                </a:gs>
                <a:gs pos="100000">
                  <a:srgbClr val="2D2D00"/>
                </a:gs>
              </a:gsLst>
              <a:path path="rect">
                <a:fillToRect r="100000" b="100000"/>
              </a:path>
            </a:gradFill>
            <a:ln w="12700">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r>
                <a:rPr lang="zh-CN" altLang="en-US" sz="1800">
                  <a:solidFill>
                    <a:srgbClr val="FFFF66"/>
                  </a:solidFill>
                </a:rPr>
                <a:t>通知申请人</a:t>
              </a:r>
            </a:p>
          </p:txBody>
        </p:sp>
        <p:cxnSp>
          <p:nvCxnSpPr>
            <p:cNvPr id="167970" name="AutoShape 32"/>
            <p:cNvCxnSpPr>
              <a:cxnSpLocks noChangeShapeType="1"/>
              <a:stCxn id="167944" idx="0"/>
              <a:endCxn id="167969" idx="2"/>
            </p:cNvCxnSpPr>
            <p:nvPr/>
          </p:nvCxnSpPr>
          <p:spPr bwMode="auto">
            <a:xfrm flipV="1">
              <a:off x="983" y="2720"/>
              <a:ext cx="0" cy="227"/>
            </a:xfrm>
            <a:prstGeom prst="straightConnector1">
              <a:avLst/>
            </a:prstGeom>
            <a:noFill/>
            <a:ln w="22225">
              <a:solidFill>
                <a:srgbClr val="99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7971" name="Rectangle 33"/>
            <p:cNvSpPr>
              <a:spLocks noChangeArrowheads="1"/>
            </p:cNvSpPr>
            <p:nvPr/>
          </p:nvSpPr>
          <p:spPr bwMode="auto">
            <a:xfrm>
              <a:off x="1188" y="2660"/>
              <a:ext cx="405" cy="263"/>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solidFill>
                    <a:srgbClr val="FFFF66"/>
                  </a:solidFill>
                </a:rPr>
                <a:t>结束</a:t>
              </a:r>
            </a:p>
          </p:txBody>
        </p:sp>
        <p:grpSp>
          <p:nvGrpSpPr>
            <p:cNvPr id="167972" name="Group 34"/>
            <p:cNvGrpSpPr>
              <a:grpSpLocks/>
            </p:cNvGrpSpPr>
            <p:nvPr/>
          </p:nvGrpSpPr>
          <p:grpSpPr bwMode="auto">
            <a:xfrm>
              <a:off x="1133" y="480"/>
              <a:ext cx="793" cy="1133"/>
              <a:chOff x="1133" y="567"/>
              <a:chExt cx="793" cy="1133"/>
            </a:xfrm>
          </p:grpSpPr>
          <p:cxnSp>
            <p:nvCxnSpPr>
              <p:cNvPr id="167977" name="AutoShape 35"/>
              <p:cNvCxnSpPr>
                <a:cxnSpLocks noChangeShapeType="1"/>
                <a:stCxn id="167975" idx="6"/>
                <a:endCxn id="167957" idx="1"/>
              </p:cNvCxnSpPr>
              <p:nvPr/>
            </p:nvCxnSpPr>
            <p:spPr bwMode="auto">
              <a:xfrm flipV="1">
                <a:off x="1133" y="1133"/>
                <a:ext cx="793" cy="1"/>
              </a:xfrm>
              <a:prstGeom prst="straightConnector1">
                <a:avLst/>
              </a:prstGeom>
              <a:noFill/>
              <a:ln w="22225">
                <a:solidFill>
                  <a:srgbClr val="99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978" name="AutoShape 36"/>
              <p:cNvCxnSpPr>
                <a:cxnSpLocks noChangeShapeType="1"/>
                <a:stCxn id="167974" idx="6"/>
                <a:endCxn id="167976" idx="6"/>
              </p:cNvCxnSpPr>
              <p:nvPr/>
            </p:nvCxnSpPr>
            <p:spPr bwMode="auto">
              <a:xfrm>
                <a:off x="1133" y="567"/>
                <a:ext cx="1" cy="1133"/>
              </a:xfrm>
              <a:prstGeom prst="bentConnector3">
                <a:avLst>
                  <a:gd name="adj1" fmla="val 14400000"/>
                </a:avLst>
              </a:prstGeom>
              <a:noFill/>
              <a:ln w="22225">
                <a:solidFill>
                  <a:srgbClr val="99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7973" name="Group 37"/>
            <p:cNvGrpSpPr>
              <a:grpSpLocks/>
            </p:cNvGrpSpPr>
            <p:nvPr/>
          </p:nvGrpSpPr>
          <p:grpSpPr bwMode="auto">
            <a:xfrm>
              <a:off x="384" y="340"/>
              <a:ext cx="749" cy="1532"/>
              <a:chOff x="453" y="453"/>
              <a:chExt cx="680" cy="1586"/>
            </a:xfrm>
          </p:grpSpPr>
          <p:sp>
            <p:nvSpPr>
              <p:cNvPr id="167974" name="Oval 38"/>
              <p:cNvSpPr>
                <a:spLocks noChangeArrowheads="1"/>
              </p:cNvSpPr>
              <p:nvPr/>
            </p:nvSpPr>
            <p:spPr bwMode="auto">
              <a:xfrm>
                <a:off x="453" y="453"/>
                <a:ext cx="680" cy="453"/>
              </a:xfrm>
              <a:prstGeom prst="ellipse">
                <a:avLst/>
              </a:prstGeom>
              <a:gradFill rotWithShape="1">
                <a:gsLst>
                  <a:gs pos="0">
                    <a:srgbClr val="436943"/>
                  </a:gs>
                  <a:gs pos="100000">
                    <a:srgbClr val="003300"/>
                  </a:gs>
                </a:gsLst>
                <a:lin ang="5400000" scaled="1"/>
              </a:gra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solidFill>
                      <a:srgbClr val="FFFF66"/>
                    </a:solidFill>
                  </a:rPr>
                  <a:t>需求变更</a:t>
                </a:r>
              </a:p>
            </p:txBody>
          </p:sp>
          <p:sp>
            <p:nvSpPr>
              <p:cNvPr id="167975" name="Oval 39"/>
              <p:cNvSpPr>
                <a:spLocks noChangeArrowheads="1"/>
              </p:cNvSpPr>
              <p:nvPr/>
            </p:nvSpPr>
            <p:spPr bwMode="auto">
              <a:xfrm>
                <a:off x="453" y="1020"/>
                <a:ext cx="680" cy="453"/>
              </a:xfrm>
              <a:prstGeom prst="ellipse">
                <a:avLst/>
              </a:prstGeom>
              <a:gradFill rotWithShape="1">
                <a:gsLst>
                  <a:gs pos="0">
                    <a:srgbClr val="436943"/>
                  </a:gs>
                  <a:gs pos="100000">
                    <a:srgbClr val="003300"/>
                  </a:gs>
                </a:gsLst>
                <a:lin ang="5400000" scaled="1"/>
              </a:gra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solidFill>
                      <a:srgbClr val="FFFF66"/>
                    </a:solidFill>
                  </a:rPr>
                  <a:t>功能增强</a:t>
                </a:r>
              </a:p>
            </p:txBody>
          </p:sp>
          <p:sp>
            <p:nvSpPr>
              <p:cNvPr id="167976" name="Oval 40"/>
              <p:cNvSpPr>
                <a:spLocks noChangeArrowheads="1"/>
              </p:cNvSpPr>
              <p:nvPr/>
            </p:nvSpPr>
            <p:spPr bwMode="auto">
              <a:xfrm>
                <a:off x="453" y="1586"/>
                <a:ext cx="680" cy="453"/>
              </a:xfrm>
              <a:prstGeom prst="ellipse">
                <a:avLst/>
              </a:prstGeom>
              <a:gradFill rotWithShape="1">
                <a:gsLst>
                  <a:gs pos="0">
                    <a:srgbClr val="436943"/>
                  </a:gs>
                  <a:gs pos="100000">
                    <a:srgbClr val="003300"/>
                  </a:gs>
                </a:gsLst>
                <a:lin ang="5400000" scaled="1"/>
              </a:gra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1800">
                    <a:solidFill>
                      <a:srgbClr val="FFFF66"/>
                    </a:solidFill>
                  </a:rPr>
                  <a:t>功能欠缺</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167810"/>
                                        </p:tgtEl>
                                        <p:attrNameLst>
                                          <p:attrName>style.visibility</p:attrName>
                                        </p:attrNameLst>
                                      </p:cBhvr>
                                      <p:to>
                                        <p:strVal val="visible"/>
                                      </p:to>
                                    </p:set>
                                    <p:animEffect transition="in" filter="slide(fromLeft)">
                                      <p:cBhvr>
                                        <p:cTn id="7" dur="500"/>
                                        <p:tgtEl>
                                          <p:spTgt spid="2167810"/>
                                        </p:tgtEl>
                                      </p:cBhvr>
                                    </p:animEffect>
                                  </p:childTnLst>
                                </p:cTn>
                              </p:par>
                              <p:par>
                                <p:cTn id="8" presetID="5" presetClass="entr" presetSubtype="10" fill="hold" nodeType="withEffect">
                                  <p:stCondLst>
                                    <p:cond delay="0"/>
                                  </p:stCondLst>
                                  <p:childTnLst>
                                    <p:set>
                                      <p:cBhvr>
                                        <p:cTn id="9" dur="1" fill="hold">
                                          <p:stCondLst>
                                            <p:cond delay="0"/>
                                          </p:stCondLst>
                                        </p:cTn>
                                        <p:tgtEl>
                                          <p:spTgt spid="2167811"/>
                                        </p:tgtEl>
                                        <p:attrNameLst>
                                          <p:attrName>style.visibility</p:attrName>
                                        </p:attrNameLst>
                                      </p:cBhvr>
                                      <p:to>
                                        <p:strVal val="visible"/>
                                      </p:to>
                                    </p:set>
                                    <p:animEffect transition="in" filter="checkerboard(across)">
                                      <p:cBhvr>
                                        <p:cTn id="10" dur="500"/>
                                        <p:tgtEl>
                                          <p:spTgt spid="2167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78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4AB23D10-CC71-4DEF-A040-71A10FF13D44}"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BAE9A3D5-9296-46BF-8D7F-A1E21A2AB372}" type="slidenum">
              <a:rPr lang="en-US" altLang="zh-CN">
                <a:solidFill>
                  <a:schemeClr val="tx1"/>
                </a:solidFill>
              </a:rPr>
              <a:pPr>
                <a:defRPr/>
              </a:pPr>
              <a:t>72</a:t>
            </a:fld>
            <a:endParaRPr lang="en-US" altLang="zh-CN">
              <a:solidFill>
                <a:schemeClr val="tx1"/>
              </a:solidFill>
            </a:endParaRPr>
          </a:p>
        </p:txBody>
      </p:sp>
      <p:sp>
        <p:nvSpPr>
          <p:cNvPr id="2169858" name="Rectangle 2"/>
          <p:cNvSpPr>
            <a:spLocks noGrp="1" noChangeArrowheads="1"/>
          </p:cNvSpPr>
          <p:nvPr>
            <p:ph type="title"/>
          </p:nvPr>
        </p:nvSpPr>
        <p:spPr/>
        <p:txBody>
          <a:bodyPr/>
          <a:lstStyle/>
          <a:p>
            <a:pPr eaLnBrk="1" hangingPunct="1"/>
            <a:r>
              <a:rPr lang="zh-CN" altLang="en-US" smtClean="0">
                <a:solidFill>
                  <a:schemeClr val="tx1"/>
                </a:solidFill>
              </a:rPr>
              <a:t>提出变更</a:t>
            </a:r>
          </a:p>
        </p:txBody>
      </p:sp>
      <p:sp>
        <p:nvSpPr>
          <p:cNvPr id="2169859" name="Rectangle 3"/>
          <p:cNvSpPr>
            <a:spLocks noGrp="1" noChangeArrowheads="1"/>
          </p:cNvSpPr>
          <p:nvPr>
            <p:ph type="body" idx="1"/>
          </p:nvPr>
        </p:nvSpPr>
        <p:spPr>
          <a:xfrm>
            <a:off x="755650" y="1989138"/>
            <a:ext cx="7696200" cy="4751387"/>
          </a:xfrm>
        </p:spPr>
        <p:txBody>
          <a:bodyPr/>
          <a:lstStyle/>
          <a:p>
            <a:pPr eaLnBrk="1" hangingPunct="1"/>
            <a:r>
              <a:rPr lang="zh-CN" altLang="en-US" smtClean="0"/>
              <a:t>识别变更需要，对受控的配置项的修改提出一个变更请求</a:t>
            </a:r>
            <a:r>
              <a:rPr lang="en-US" altLang="zh-CN" smtClean="0"/>
              <a:t>(Change Request - CR) </a:t>
            </a:r>
            <a:r>
              <a:rPr lang="zh-CN" altLang="en-US" smtClean="0"/>
              <a:t>。</a:t>
            </a:r>
            <a:endParaRPr lang="zh-CN" altLang="en-US" smtClean="0">
              <a:solidFill>
                <a:srgbClr val="000099"/>
              </a:solidFill>
            </a:endParaRPr>
          </a:p>
          <a:p>
            <a:pPr eaLnBrk="1" hangingPunct="1"/>
            <a:r>
              <a:rPr lang="zh-CN" altLang="en-US" smtClean="0"/>
              <a:t>变更请求－</a:t>
            </a:r>
            <a:r>
              <a:rPr lang="zh-CN" altLang="en-US" i="1" smtClean="0"/>
              <a:t>对软件变更需要的描述</a:t>
            </a:r>
            <a:r>
              <a:rPr lang="zh-CN" altLang="en-US" smtClean="0"/>
              <a:t>。</a:t>
            </a:r>
          </a:p>
          <a:p>
            <a:pPr eaLnBrk="1" hangingPunct="1"/>
            <a:r>
              <a:rPr lang="zh-CN" altLang="en-US" smtClean="0"/>
              <a:t>变更控制过程通过</a:t>
            </a:r>
            <a:r>
              <a:rPr lang="en-US" altLang="zh-CN" smtClean="0"/>
              <a:t>CR</a:t>
            </a:r>
            <a:r>
              <a:rPr lang="zh-CN" altLang="en-US" smtClean="0"/>
              <a:t>的流动来实现。</a:t>
            </a:r>
          </a:p>
          <a:p>
            <a:pPr eaLnBrk="1" hangingPunct="1"/>
            <a:r>
              <a:rPr lang="zh-CN" altLang="en-US" smtClean="0"/>
              <a:t>对基线配置项的任何修改都必须与某一</a:t>
            </a:r>
            <a:r>
              <a:rPr lang="en-US" altLang="zh-CN" smtClean="0"/>
              <a:t>CR</a:t>
            </a:r>
            <a:r>
              <a:rPr lang="zh-CN" altLang="en-US" smtClean="0"/>
              <a:t>相关。</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169858"/>
                                        </p:tgtEl>
                                        <p:attrNameLst>
                                          <p:attrName>style.visibility</p:attrName>
                                        </p:attrNameLst>
                                      </p:cBhvr>
                                      <p:to>
                                        <p:strVal val="visible"/>
                                      </p:to>
                                    </p:set>
                                    <p:animEffect transition="in" filter="blinds(horizontal)">
                                      <p:cBhvr>
                                        <p:cTn id="7" dur="500"/>
                                        <p:tgtEl>
                                          <p:spTgt spid="2169858"/>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2169859">
                                            <p:txEl>
                                              <p:pRg st="0" end="0"/>
                                            </p:txEl>
                                          </p:spTgt>
                                        </p:tgtEl>
                                        <p:attrNameLst>
                                          <p:attrName>style.visibility</p:attrName>
                                        </p:attrNameLst>
                                      </p:cBhvr>
                                      <p:to>
                                        <p:strVal val="visible"/>
                                      </p:to>
                                    </p:set>
                                    <p:animEffect transition="in" filter="diamond(in)">
                                      <p:cBhvr>
                                        <p:cTn id="10" dur="1000"/>
                                        <p:tgtEl>
                                          <p:spTgt spid="2169859">
                                            <p:txEl>
                                              <p:pRg st="0" end="0"/>
                                            </p:txEl>
                                          </p:spTgt>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2169859">
                                            <p:txEl>
                                              <p:pRg st="1" end="1"/>
                                            </p:txEl>
                                          </p:spTgt>
                                        </p:tgtEl>
                                        <p:attrNameLst>
                                          <p:attrName>style.visibility</p:attrName>
                                        </p:attrNameLst>
                                      </p:cBhvr>
                                      <p:to>
                                        <p:strVal val="visible"/>
                                      </p:to>
                                    </p:set>
                                    <p:animEffect transition="in" filter="diamond(in)">
                                      <p:cBhvr>
                                        <p:cTn id="13" dur="1000"/>
                                        <p:tgtEl>
                                          <p:spTgt spid="2169859">
                                            <p:txEl>
                                              <p:pRg st="1" end="1"/>
                                            </p:txEl>
                                          </p:spTgt>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2169859">
                                            <p:txEl>
                                              <p:pRg st="2" end="2"/>
                                            </p:txEl>
                                          </p:spTgt>
                                        </p:tgtEl>
                                        <p:attrNameLst>
                                          <p:attrName>style.visibility</p:attrName>
                                        </p:attrNameLst>
                                      </p:cBhvr>
                                      <p:to>
                                        <p:strVal val="visible"/>
                                      </p:to>
                                    </p:set>
                                    <p:animEffect transition="in" filter="diamond(in)">
                                      <p:cBhvr>
                                        <p:cTn id="16" dur="1000"/>
                                        <p:tgtEl>
                                          <p:spTgt spid="2169859">
                                            <p:txEl>
                                              <p:pRg st="2" end="2"/>
                                            </p:txEl>
                                          </p:spTgt>
                                        </p:tgtEl>
                                      </p:cBhvr>
                                    </p:animEffect>
                                  </p:childTnLst>
                                </p:cTn>
                              </p:par>
                              <p:par>
                                <p:cTn id="17" presetID="8" presetClass="entr" presetSubtype="16" fill="hold" grpId="0" nodeType="withEffect">
                                  <p:stCondLst>
                                    <p:cond delay="0"/>
                                  </p:stCondLst>
                                  <p:childTnLst>
                                    <p:set>
                                      <p:cBhvr>
                                        <p:cTn id="18" dur="1" fill="hold">
                                          <p:stCondLst>
                                            <p:cond delay="0"/>
                                          </p:stCondLst>
                                        </p:cTn>
                                        <p:tgtEl>
                                          <p:spTgt spid="2169859">
                                            <p:txEl>
                                              <p:pRg st="3" end="3"/>
                                            </p:txEl>
                                          </p:spTgt>
                                        </p:tgtEl>
                                        <p:attrNameLst>
                                          <p:attrName>style.visibility</p:attrName>
                                        </p:attrNameLst>
                                      </p:cBhvr>
                                      <p:to>
                                        <p:strVal val="visible"/>
                                      </p:to>
                                    </p:set>
                                    <p:animEffect transition="in" filter="diamond(in)">
                                      <p:cBhvr>
                                        <p:cTn id="19" dur="1000"/>
                                        <p:tgtEl>
                                          <p:spTgt spid="21698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9858" grpId="0"/>
      <p:bldP spid="2169859"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685800" y="381000"/>
            <a:ext cx="7631113" cy="1143000"/>
          </a:xfr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l" eaLnBrk="1" hangingPunct="1"/>
            <a:r>
              <a:rPr lang="zh-CN" altLang="en-US" sz="4000" smtClean="0"/>
              <a:t>变更请求表单</a:t>
            </a:r>
          </a:p>
        </p:txBody>
      </p:sp>
      <p:graphicFrame>
        <p:nvGraphicFramePr>
          <p:cNvPr id="2171925" name="Group 21"/>
          <p:cNvGraphicFramePr>
            <a:graphicFrameLocks noGrp="1"/>
          </p:cNvGraphicFramePr>
          <p:nvPr>
            <p:ph idx="1"/>
          </p:nvPr>
        </p:nvGraphicFramePr>
        <p:xfrm>
          <a:off x="762000" y="1709738"/>
          <a:ext cx="7696200" cy="5032375"/>
        </p:xfrm>
        <a:graphic>
          <a:graphicData uri="http://schemas.openxmlformats.org/drawingml/2006/table">
            <a:tbl>
              <a:tblPr/>
              <a:tblGrid>
                <a:gridCol w="3605213">
                  <a:extLst>
                    <a:ext uri="{9D8B030D-6E8A-4147-A177-3AD203B41FA5}">
                      <a16:colId xmlns:a16="http://schemas.microsoft.com/office/drawing/2014/main" val="20000"/>
                    </a:ext>
                  </a:extLst>
                </a:gridCol>
                <a:gridCol w="4090987">
                  <a:extLst>
                    <a:ext uri="{9D8B030D-6E8A-4147-A177-3AD203B41FA5}">
                      <a16:colId xmlns:a16="http://schemas.microsoft.com/office/drawing/2014/main" val="20001"/>
                    </a:ext>
                  </a:extLst>
                </a:gridCol>
              </a:tblGrid>
              <a:tr h="406400">
                <a:tc>
                  <a:txBody>
                    <a:bodyPr/>
                    <a:lstStyle>
                      <a:lvl1pPr algn="l">
                        <a:buClr>
                          <a:schemeClr val="tx2"/>
                        </a:buClr>
                        <a:defRPr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Times New Roman" panose="02020603050405020304" pitchFamily="18" charset="0"/>
                          <a:ea typeface="宋体" panose="02010600030101010101" pitchFamily="2" charset="-122"/>
                        </a:rPr>
                        <a:t>采购变更请求</a:t>
                      </a:r>
                      <a:endParaRPr kumimoji="0" lang="zh-CN" altLang="en-US" sz="20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lvl1pPr algn="l">
                        <a:buClr>
                          <a:schemeClr val="tx2"/>
                        </a:buClr>
                        <a:defRPr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1"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变更申请</a:t>
                      </a:r>
                      <a:r>
                        <a:rPr kumimoji="0" lang="en-US" altLang="zh-CN" sz="2000" b="1" i="1"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ID: 021</a:t>
                      </a:r>
                      <a:endParaRPr kumimoji="0" lang="en-US" altLang="zh-CN" sz="2000" b="0" i="1" u="none" strike="noStrike" cap="none" normalizeH="0" baseline="0" smtClean="0">
                        <a:ln>
                          <a:noFill/>
                        </a:ln>
                        <a:solidFill>
                          <a:schemeClr val="bg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1577975">
                <a:tc gridSpan="2">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变更配置项</a:t>
                      </a:r>
                      <a:r>
                        <a:rPr kumimoji="0" lang="en-US" altLang="zh-CN"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 </a:t>
                      </a:r>
                      <a:r>
                        <a:rPr kumimoji="0" lang="en-US" altLang="zh-CN" sz="20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 </a:t>
                      </a:r>
                      <a:r>
                        <a:rPr kumimoji="0" lang="zh-CN" altLang="en-US" sz="20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采购清单 </a:t>
                      </a:r>
                      <a:r>
                        <a:rPr kumimoji="0" lang="zh-CN" altLang="en-US" sz="20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                                    </a:t>
                      </a:r>
                      <a:r>
                        <a:rPr kumimoji="0" lang="zh-CN" altLang="en-US"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版本</a:t>
                      </a:r>
                      <a:r>
                        <a:rPr kumimoji="0" lang="en-US" altLang="zh-CN"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 v1.2</a:t>
                      </a:r>
                      <a:endParaRPr kumimoji="0" lang="en-US" altLang="zh-CN" sz="2000" b="0" i="0" u="none" strike="noStrike" cap="none" normalizeH="0" baseline="0" smtClean="0">
                        <a:ln>
                          <a:noFill/>
                        </a:ln>
                        <a:solidFill>
                          <a:srgbClr val="FFFFFF"/>
                        </a:solidFill>
                        <a:effectLst/>
                        <a:latin typeface="Arial" panose="020B0604020202020204" pitchFamily="34" charset="0"/>
                        <a:ea typeface="隶书" panose="020105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变更描述</a:t>
                      </a:r>
                      <a:r>
                        <a:rPr kumimoji="0" lang="en-US" altLang="zh-CN"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a:t>
                      </a:r>
                      <a:r>
                        <a:rPr kumimoji="0" lang="en-US" altLang="zh-CN" sz="20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  </a:t>
                      </a:r>
                      <a:r>
                        <a:rPr kumimoji="0" lang="zh-CN" altLang="en-US" sz="20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增加采购项</a:t>
                      </a:r>
                      <a:endParaRPr kumimoji="0" lang="zh-CN" altLang="en-US" sz="2000" b="0" i="0" u="none" strike="noStrike" cap="none" normalizeH="0" baseline="0" smtClean="0">
                        <a:ln>
                          <a:noFill/>
                        </a:ln>
                        <a:solidFill>
                          <a:srgbClr val="FFFFFF"/>
                        </a:solidFill>
                        <a:effectLst/>
                        <a:latin typeface="Times New Roman" panose="02020603050405020304" pitchFamily="18" charset="0"/>
                        <a:ea typeface="隶书" panose="020105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变更原因</a:t>
                      </a:r>
                      <a:r>
                        <a:rPr kumimoji="0" lang="en-US" altLang="zh-CN"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a:t>
                      </a:r>
                      <a:r>
                        <a:rPr kumimoji="0" lang="en-US" altLang="zh-CN" sz="20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  </a:t>
                      </a:r>
                      <a:r>
                        <a:rPr kumimoji="0" lang="zh-CN" altLang="en-US" sz="20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由于项目的进度原因，需要增加采购项</a:t>
                      </a:r>
                      <a:endParaRPr kumimoji="0" lang="zh-CN" altLang="en-US" sz="2000" b="0" i="0" u="none" strike="noStrike" cap="none" normalizeH="0" baseline="0" smtClean="0">
                        <a:ln>
                          <a:noFill/>
                        </a:ln>
                        <a:solidFill>
                          <a:srgbClr val="FFFFFF"/>
                        </a:solidFill>
                        <a:effectLst/>
                        <a:latin typeface="Times New Roman" panose="02020603050405020304" pitchFamily="18" charset="0"/>
                        <a:ea typeface="隶书" panose="020105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优先级</a:t>
                      </a:r>
                      <a:r>
                        <a:rPr kumimoji="0" lang="en-US" altLang="zh-CN"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a:t>
                      </a:r>
                      <a:r>
                        <a:rPr kumimoji="0" lang="en-US" altLang="zh-CN" sz="20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             </a:t>
                      </a:r>
                      <a:r>
                        <a:rPr kumimoji="0" lang="en-US" altLang="zh-CN" sz="20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  2    </a:t>
                      </a:r>
                      <a:r>
                        <a:rPr kumimoji="0" lang="en-US" altLang="zh-CN" sz="20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                 </a:t>
                      </a:r>
                      <a:r>
                        <a:rPr kumimoji="0" lang="zh-CN" altLang="en-US"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版本所有人</a:t>
                      </a:r>
                      <a:r>
                        <a:rPr kumimoji="0" lang="en-US" altLang="zh-CN"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a:t>
                      </a:r>
                      <a:r>
                        <a:rPr kumimoji="0" lang="en-US" altLang="zh-CN" sz="20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   </a:t>
                      </a:r>
                      <a:r>
                        <a:rPr kumimoji="0" lang="zh-CN" altLang="en-US" sz="20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施铮</a:t>
                      </a:r>
                      <a:r>
                        <a:rPr kumimoji="0" lang="zh-CN" altLang="en-US"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                     日期</a:t>
                      </a:r>
                      <a:r>
                        <a:rPr kumimoji="0" lang="en-US" altLang="zh-CN"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a:t>
                      </a:r>
                      <a:r>
                        <a:rPr kumimoji="0" lang="en-US" altLang="zh-CN" sz="20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  </a:t>
                      </a:r>
                      <a:r>
                        <a:rPr kumimoji="0" lang="en-US" altLang="zh-CN" sz="20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2005</a:t>
                      </a:r>
                      <a:r>
                        <a:rPr kumimoji="0" lang="zh-CN" altLang="en-US" sz="20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a:t>
                      </a:r>
                      <a:r>
                        <a:rPr kumimoji="0" lang="en-US" altLang="zh-CN" sz="20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5</a:t>
                      </a:r>
                      <a:r>
                        <a:rPr kumimoji="0" lang="zh-CN" altLang="en-US" sz="20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a:t>
                      </a:r>
                      <a:r>
                        <a:rPr kumimoji="0" lang="en-US" altLang="zh-CN" sz="20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5</a:t>
                      </a:r>
                      <a:endParaRPr kumimoji="0" lang="en-US" altLang="zh-CN" sz="20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912813">
                <a:tc gridSpan="2">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变更      </a:t>
                      </a:r>
                      <a:r>
                        <a:rPr kumimoji="0" lang="zh-CN" altLang="en-US" sz="20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 </a:t>
                      </a:r>
                      <a:r>
                        <a:rPr kumimoji="0" lang="zh-CN" altLang="en-US" sz="20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通过 </a:t>
                      </a:r>
                      <a:r>
                        <a:rPr kumimoji="0" lang="zh-CN" altLang="en-US" sz="20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                            </a:t>
                      </a:r>
                      <a:r>
                        <a:rPr kumimoji="0" lang="zh-CN" altLang="en-US"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责任人签字</a:t>
                      </a:r>
                      <a:r>
                        <a:rPr kumimoji="0" lang="en-US" altLang="zh-CN"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a:t>
                      </a:r>
                      <a:r>
                        <a:rPr kumimoji="0" lang="en-US" altLang="zh-CN" sz="20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    </a:t>
                      </a:r>
                      <a:r>
                        <a:rPr kumimoji="0" lang="zh-CN" altLang="en-US" sz="20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王卫红</a:t>
                      </a:r>
                      <a:r>
                        <a:rPr kumimoji="0" lang="zh-CN" altLang="en-US" sz="2000" b="1" i="1"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   </a:t>
                      </a:r>
                      <a:r>
                        <a:rPr kumimoji="0" lang="zh-CN" altLang="en-US" sz="20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            </a:t>
                      </a:r>
                      <a:r>
                        <a:rPr kumimoji="0" lang="zh-CN" altLang="en-US"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日期</a:t>
                      </a:r>
                      <a:r>
                        <a:rPr kumimoji="0" lang="en-US" altLang="zh-CN"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 </a:t>
                      </a:r>
                      <a:r>
                        <a:rPr kumimoji="0" lang="en-US" altLang="zh-CN" sz="20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2005</a:t>
                      </a:r>
                      <a:r>
                        <a:rPr kumimoji="0" lang="zh-CN" altLang="en-US" sz="20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a:t>
                      </a:r>
                      <a:r>
                        <a:rPr kumimoji="0" lang="en-US" altLang="zh-CN" sz="20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5</a:t>
                      </a:r>
                      <a:r>
                        <a:rPr kumimoji="0" lang="zh-CN" altLang="en-US" sz="20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a:t>
                      </a:r>
                      <a:r>
                        <a:rPr kumimoji="0" lang="en-US" altLang="zh-CN" sz="2000" b="0"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6</a:t>
                      </a:r>
                      <a:endParaRPr kumimoji="0" lang="en-US" altLang="zh-CN" sz="2000" b="0" i="0" u="none" strike="noStrike" cap="none" normalizeH="0" baseline="0" smtClean="0">
                        <a:ln>
                          <a:noFill/>
                        </a:ln>
                        <a:solidFill>
                          <a:srgbClr val="FFFFFF"/>
                        </a:solidFill>
                        <a:effectLst/>
                        <a:latin typeface="Arial" panose="020B0604020202020204" pitchFamily="34" charset="0"/>
                        <a:ea typeface="隶书" panose="020105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变更所费时间 </a:t>
                      </a:r>
                      <a:r>
                        <a:rPr kumimoji="0" lang="en-US" altLang="zh-CN"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 </a:t>
                      </a:r>
                      <a:r>
                        <a:rPr kumimoji="0" lang="zh-CN" altLang="en-US"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以天记</a:t>
                      </a:r>
                      <a:r>
                        <a:rPr kumimoji="0" lang="en-US" altLang="zh-CN"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a:t>
                      </a:r>
                      <a:r>
                        <a:rPr kumimoji="0" lang="en-US" altLang="zh-CN" sz="20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   </a:t>
                      </a:r>
                      <a:r>
                        <a:rPr kumimoji="0" lang="zh-CN" altLang="en-US"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a:t>
                      </a:r>
                      <a:r>
                        <a:rPr kumimoji="0" lang="en-US" altLang="zh-CN"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10</a:t>
                      </a:r>
                      <a:endParaRPr kumimoji="0" lang="en-US" altLang="zh-CN" sz="2000" b="0" i="0" u="none" strike="noStrike" cap="none" normalizeH="0" baseline="0" smtClean="0">
                        <a:ln>
                          <a:noFill/>
                        </a:ln>
                        <a:solidFill>
                          <a:srgbClr val="FFFFFF"/>
                        </a:solidFill>
                        <a:effectLst/>
                        <a:latin typeface="Arial" panose="020B0604020202020204" pitchFamily="34" charset="0"/>
                        <a:ea typeface="隶书" panose="020105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评价</a:t>
                      </a:r>
                      <a:r>
                        <a:rPr kumimoji="0" lang="en-US" altLang="zh-CN"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a:t>
                      </a:r>
                      <a:r>
                        <a:rPr kumimoji="0" lang="en-US" altLang="zh-CN" sz="20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  </a:t>
                      </a:r>
                      <a:r>
                        <a:rPr kumimoji="0" lang="zh-CN" altLang="en-US" sz="20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为了节约时间计，增加采购项，应避免因采购引起风险导致进度拖延</a:t>
                      </a:r>
                      <a:endParaRPr kumimoji="0" lang="zh-CN" altLang="en-US" sz="20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2"/>
                  </a:ext>
                </a:extLst>
              </a:tr>
              <a:tr h="1217613">
                <a:tc gridSpan="2">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变更执行记录</a:t>
                      </a:r>
                      <a:r>
                        <a:rPr kumimoji="0" lang="en-US" altLang="zh-CN" sz="2000" b="1"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a:t>
                      </a:r>
                      <a:r>
                        <a:rPr kumimoji="0" lang="en-US" altLang="zh-CN" sz="2000" b="1"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rPr>
                        <a:t>  </a:t>
                      </a:r>
                      <a:r>
                        <a:rPr kumimoji="0" lang="zh-CN" altLang="en-US" sz="2000" b="0"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采购清单  </a:t>
                      </a:r>
                      <a:r>
                        <a:rPr kumimoji="0" lang="zh-CN" altLang="en-US" sz="2000" b="1"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rPr>
                        <a:t>                                   </a:t>
                      </a:r>
                      <a:r>
                        <a:rPr kumimoji="0" lang="zh-CN" altLang="en-US" sz="2000" b="1"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版本</a:t>
                      </a:r>
                      <a:r>
                        <a:rPr kumimoji="0" lang="en-US" altLang="zh-CN" sz="2000" b="1"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 v1.2</a:t>
                      </a:r>
                      <a:endParaRPr kumimoji="0" lang="en-US" altLang="zh-CN" sz="2000" b="0" i="0" u="none" strike="noStrike" cap="none" normalizeH="0" baseline="0" dirty="0" smtClean="0">
                        <a:ln>
                          <a:noFill/>
                        </a:ln>
                        <a:solidFill>
                          <a:srgbClr val="FFFFFF"/>
                        </a:solidFill>
                        <a:effectLst/>
                        <a:latin typeface="Arial" panose="020B0604020202020204" pitchFamily="34" charset="0"/>
                        <a:ea typeface="隶书" panose="020105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变更实施描述 </a:t>
                      </a:r>
                      <a:r>
                        <a:rPr kumimoji="0" lang="en-US" altLang="zh-CN" sz="2000" b="1"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a:t>
                      </a:r>
                      <a:r>
                        <a:rPr kumimoji="0" lang="zh-CN" altLang="en-US" sz="2000" b="1"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或评论</a:t>
                      </a:r>
                      <a:r>
                        <a:rPr kumimoji="0" lang="en-US" altLang="zh-CN" sz="2000" b="1"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a:t>
                      </a:r>
                      <a:r>
                        <a:rPr kumimoji="0" lang="zh-CN" altLang="en-US" sz="2000" b="0"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变更合理，予以批准</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rgbClr val="FFFFFF"/>
                        </a:solidFill>
                        <a:effectLst/>
                        <a:latin typeface="Times New Roman" panose="02020603050405020304" pitchFamily="18" charset="0"/>
                        <a:ea typeface="隶书" panose="020105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实施人</a:t>
                      </a:r>
                      <a:r>
                        <a:rPr kumimoji="0" lang="en-US" altLang="zh-CN" sz="2000" b="1"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 </a:t>
                      </a:r>
                      <a:r>
                        <a:rPr kumimoji="0" lang="zh-CN" altLang="en-US" sz="2000" b="0"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刘波  </a:t>
                      </a:r>
                      <a:r>
                        <a:rPr kumimoji="0" lang="zh-CN" altLang="en-US" sz="2000" b="1"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rPr>
                        <a:t>                                                       </a:t>
                      </a:r>
                      <a:r>
                        <a:rPr kumimoji="0" lang="zh-CN" altLang="en-US" sz="2000" b="1"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日期</a:t>
                      </a:r>
                      <a:r>
                        <a:rPr kumimoji="0" lang="en-US" altLang="zh-CN" sz="2000" b="1"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a:t>
                      </a:r>
                      <a:r>
                        <a:rPr kumimoji="0" lang="en-US" altLang="zh-CN" sz="2000" b="0"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rPr>
                        <a:t> 2005</a:t>
                      </a:r>
                      <a:r>
                        <a:rPr kumimoji="0" lang="zh-CN" altLang="en-US" sz="2000" b="0"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a:t>
                      </a:r>
                      <a:r>
                        <a:rPr kumimoji="0" lang="en-US" altLang="zh-CN" sz="2000" b="0"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5</a:t>
                      </a:r>
                      <a:r>
                        <a:rPr kumimoji="0" lang="zh-CN" altLang="en-US" sz="2000" b="0"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a:t>
                      </a:r>
                      <a:r>
                        <a:rPr kumimoji="0" lang="en-US" altLang="zh-CN" sz="2000" b="0"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6</a:t>
                      </a:r>
                      <a:endParaRPr kumimoji="0" lang="en-US" altLang="zh-CN" sz="2000" b="0" i="0" u="none" strike="noStrike" cap="none" normalizeH="0" baseline="0" dirty="0" smtClean="0">
                        <a:ln>
                          <a:noFill/>
                        </a:ln>
                        <a:solidFill>
                          <a:srgbClr val="FFFFFF"/>
                        </a:solidFill>
                        <a:effectLst/>
                        <a:latin typeface="Arial" panose="020B0604020202020204" pitchFamily="34" charset="0"/>
                        <a:ea typeface="隶书" panose="020105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实施验收责任人签字</a:t>
                      </a:r>
                      <a:r>
                        <a:rPr kumimoji="0" lang="en-US" altLang="zh-CN" sz="2000" b="1"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 </a:t>
                      </a:r>
                      <a:r>
                        <a:rPr kumimoji="0" lang="zh-CN" altLang="en-US" sz="2000" b="0"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王卫红 </a:t>
                      </a:r>
                      <a:r>
                        <a:rPr kumimoji="0" lang="zh-CN" altLang="en-US" sz="2000" b="1"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rPr>
                        <a:t>                               </a:t>
                      </a:r>
                      <a:r>
                        <a:rPr kumimoji="0" lang="zh-CN" altLang="en-US" sz="2000" b="1"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日期</a:t>
                      </a:r>
                      <a:r>
                        <a:rPr kumimoji="0" lang="en-US" altLang="zh-CN" sz="2000" b="1"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a:t>
                      </a:r>
                      <a:r>
                        <a:rPr kumimoji="0" lang="en-US" altLang="zh-CN" sz="2000" b="0"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rPr>
                        <a:t> 2005</a:t>
                      </a:r>
                      <a:r>
                        <a:rPr kumimoji="0" lang="zh-CN" altLang="en-US" sz="2000" b="0"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a:t>
                      </a:r>
                      <a:r>
                        <a:rPr kumimoji="0" lang="en-US" altLang="zh-CN" sz="2000" b="0"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5</a:t>
                      </a:r>
                      <a:r>
                        <a:rPr kumimoji="0" lang="zh-CN" altLang="en-US" sz="2000" b="0"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a:t>
                      </a:r>
                      <a:r>
                        <a:rPr kumimoji="0" lang="en-US" altLang="zh-CN" sz="2000" b="0" i="0" u="none" strike="noStrike" cap="none" normalizeH="0" baseline="0" dirty="0" smtClean="0">
                          <a:ln>
                            <a:noFill/>
                          </a:ln>
                          <a:solidFill>
                            <a:srgbClr val="FFFFFF"/>
                          </a:solidFill>
                          <a:effectLst/>
                          <a:latin typeface="Times New Roman" panose="02020603050405020304" pitchFamily="18" charset="0"/>
                          <a:ea typeface="宋体" panose="02010600030101010101" pitchFamily="2" charset="-122"/>
                        </a:rPr>
                        <a:t>6</a:t>
                      </a:r>
                      <a:endParaRPr kumimoji="0" lang="en-US" altLang="zh-CN" sz="2000" b="0"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171925"/>
                                        </p:tgtEl>
                                        <p:attrNameLst>
                                          <p:attrName>style.visibility</p:attrName>
                                        </p:attrNameLst>
                                      </p:cBhvr>
                                      <p:to>
                                        <p:strVal val="visible"/>
                                      </p:to>
                                    </p:set>
                                    <p:animEffect transition="in" filter="wipe(up)">
                                      <p:cBhvr>
                                        <p:cTn id="7" dur="500"/>
                                        <p:tgtEl>
                                          <p:spTgt spid="2171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E351572C-B0F8-4B34-8B89-EE6CDC5689B9}"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D054B3E3-B4B0-4346-920C-B19C29F56724}" type="slidenum">
              <a:rPr lang="en-US" altLang="zh-CN">
                <a:solidFill>
                  <a:schemeClr val="tx1"/>
                </a:solidFill>
              </a:rPr>
              <a:pPr>
                <a:defRPr/>
              </a:pPr>
              <a:t>74</a:t>
            </a:fld>
            <a:endParaRPr lang="en-US" altLang="zh-CN">
              <a:solidFill>
                <a:schemeClr val="tx1"/>
              </a:solidFill>
            </a:endParaRPr>
          </a:p>
        </p:txBody>
      </p:sp>
      <p:sp>
        <p:nvSpPr>
          <p:cNvPr id="2173954" name="Rectangle 2"/>
          <p:cNvSpPr>
            <a:spLocks noGrp="1" noChangeArrowheads="1"/>
          </p:cNvSpPr>
          <p:nvPr>
            <p:ph type="title"/>
          </p:nvPr>
        </p:nvSpPr>
        <p:spPr/>
        <p:txBody>
          <a:bodyPr/>
          <a:lstStyle/>
          <a:p>
            <a:pPr eaLnBrk="1" hangingPunct="1"/>
            <a:r>
              <a:rPr lang="zh-CN" altLang="en-US" smtClean="0"/>
              <a:t>接受变更</a:t>
            </a:r>
          </a:p>
        </p:txBody>
      </p:sp>
      <p:sp>
        <p:nvSpPr>
          <p:cNvPr id="2173955" name="Rectangle 3"/>
          <p:cNvSpPr>
            <a:spLocks noGrp="1" noChangeArrowheads="1"/>
          </p:cNvSpPr>
          <p:nvPr>
            <p:ph type="body" idx="1"/>
          </p:nvPr>
        </p:nvSpPr>
        <p:spPr/>
        <p:txBody>
          <a:bodyPr/>
          <a:lstStyle/>
          <a:p>
            <a:pPr eaLnBrk="1" hangingPunct="1"/>
            <a:r>
              <a:rPr lang="zh-CN" altLang="en-US" smtClean="0"/>
              <a:t>项目必须建立接收提交的变更请求并进行跟踪的机制。</a:t>
            </a:r>
          </a:p>
          <a:p>
            <a:pPr lvl="1" eaLnBrk="1" hangingPunct="1"/>
            <a:r>
              <a:rPr lang="zh-CN" altLang="en-US" smtClean="0"/>
              <a:t> 指定接收和处理变更请求的责任人；</a:t>
            </a:r>
          </a:p>
          <a:p>
            <a:pPr lvl="1" eaLnBrk="1" hangingPunct="1"/>
            <a:r>
              <a:rPr lang="zh-CN" altLang="en-US" smtClean="0"/>
              <a:t> 确认变更请求；</a:t>
            </a:r>
          </a:p>
          <a:p>
            <a:pPr lvl="2" eaLnBrk="1" hangingPunct="1"/>
            <a:r>
              <a:rPr lang="zh-CN" altLang="en-US" smtClean="0"/>
              <a:t>检查变更请求的内容是否清晰，完整，正确；</a:t>
            </a:r>
          </a:p>
          <a:p>
            <a:pPr lvl="2" eaLnBrk="1" hangingPunct="1"/>
            <a:r>
              <a:rPr lang="zh-CN" altLang="en-US" smtClean="0"/>
              <a:t>包括：已存在的重复请求，或误解。</a:t>
            </a:r>
          </a:p>
          <a:p>
            <a:pPr lvl="1" eaLnBrk="1" hangingPunct="1"/>
            <a:r>
              <a:rPr lang="zh-CN" altLang="en-US" smtClean="0"/>
              <a:t> 对变更请求赋予唯一的标识符；</a:t>
            </a:r>
          </a:p>
          <a:p>
            <a:pPr lvl="1" eaLnBrk="1" hangingPunct="1"/>
            <a:r>
              <a:rPr lang="zh-CN" altLang="en-US" smtClean="0"/>
              <a:t> 建立变更跟踪纪录。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2173954"/>
                                        </p:tgtEl>
                                        <p:attrNameLst>
                                          <p:attrName>style.visibility</p:attrName>
                                        </p:attrNameLst>
                                      </p:cBhvr>
                                      <p:to>
                                        <p:strVal val="visible"/>
                                      </p:to>
                                    </p:set>
                                    <p:animEffect transition="in" filter="barn(inHorizontal)">
                                      <p:cBhvr>
                                        <p:cTn id="7" dur="500"/>
                                        <p:tgtEl>
                                          <p:spTgt spid="217395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173955">
                                            <p:txEl>
                                              <p:pRg st="0" end="0"/>
                                            </p:txEl>
                                          </p:spTgt>
                                        </p:tgtEl>
                                        <p:attrNameLst>
                                          <p:attrName>style.visibility</p:attrName>
                                        </p:attrNameLst>
                                      </p:cBhvr>
                                      <p:to>
                                        <p:strVal val="visible"/>
                                      </p:to>
                                    </p:set>
                                    <p:animEffect transition="in" filter="circle(in)">
                                      <p:cBhvr>
                                        <p:cTn id="10" dur="1000"/>
                                        <p:tgtEl>
                                          <p:spTgt spid="2173955">
                                            <p:txEl>
                                              <p:pRg st="0" end="0"/>
                                            </p:txEl>
                                          </p:spTgt>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173955">
                                            <p:txEl>
                                              <p:pRg st="1" end="1"/>
                                            </p:txEl>
                                          </p:spTgt>
                                        </p:tgtEl>
                                        <p:attrNameLst>
                                          <p:attrName>style.visibility</p:attrName>
                                        </p:attrNameLst>
                                      </p:cBhvr>
                                      <p:to>
                                        <p:strVal val="visible"/>
                                      </p:to>
                                    </p:set>
                                    <p:animEffect transition="in" filter="circle(in)">
                                      <p:cBhvr>
                                        <p:cTn id="13" dur="1000"/>
                                        <p:tgtEl>
                                          <p:spTgt spid="2173955">
                                            <p:txEl>
                                              <p:pRg st="1" end="1"/>
                                            </p:txEl>
                                          </p:spTgt>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173955">
                                            <p:txEl>
                                              <p:pRg st="2" end="2"/>
                                            </p:txEl>
                                          </p:spTgt>
                                        </p:tgtEl>
                                        <p:attrNameLst>
                                          <p:attrName>style.visibility</p:attrName>
                                        </p:attrNameLst>
                                      </p:cBhvr>
                                      <p:to>
                                        <p:strVal val="visible"/>
                                      </p:to>
                                    </p:set>
                                    <p:animEffect transition="in" filter="circle(in)">
                                      <p:cBhvr>
                                        <p:cTn id="16" dur="1000"/>
                                        <p:tgtEl>
                                          <p:spTgt spid="2173955">
                                            <p:txEl>
                                              <p:pRg st="2" end="2"/>
                                            </p:txEl>
                                          </p:spTgt>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2173955">
                                            <p:txEl>
                                              <p:pRg st="3" end="3"/>
                                            </p:txEl>
                                          </p:spTgt>
                                        </p:tgtEl>
                                        <p:attrNameLst>
                                          <p:attrName>style.visibility</p:attrName>
                                        </p:attrNameLst>
                                      </p:cBhvr>
                                      <p:to>
                                        <p:strVal val="visible"/>
                                      </p:to>
                                    </p:set>
                                    <p:animEffect transition="in" filter="circle(in)">
                                      <p:cBhvr>
                                        <p:cTn id="19" dur="1000"/>
                                        <p:tgtEl>
                                          <p:spTgt spid="2173955">
                                            <p:txEl>
                                              <p:pRg st="3" end="3"/>
                                            </p:txEl>
                                          </p:spTgt>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173955">
                                            <p:txEl>
                                              <p:pRg st="4" end="4"/>
                                            </p:txEl>
                                          </p:spTgt>
                                        </p:tgtEl>
                                        <p:attrNameLst>
                                          <p:attrName>style.visibility</p:attrName>
                                        </p:attrNameLst>
                                      </p:cBhvr>
                                      <p:to>
                                        <p:strVal val="visible"/>
                                      </p:to>
                                    </p:set>
                                    <p:animEffect transition="in" filter="circle(in)">
                                      <p:cBhvr>
                                        <p:cTn id="22" dur="1000"/>
                                        <p:tgtEl>
                                          <p:spTgt spid="2173955">
                                            <p:txEl>
                                              <p:pRg st="4" end="4"/>
                                            </p:txEl>
                                          </p:spTgt>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2173955">
                                            <p:txEl>
                                              <p:pRg st="5" end="5"/>
                                            </p:txEl>
                                          </p:spTgt>
                                        </p:tgtEl>
                                        <p:attrNameLst>
                                          <p:attrName>style.visibility</p:attrName>
                                        </p:attrNameLst>
                                      </p:cBhvr>
                                      <p:to>
                                        <p:strVal val="visible"/>
                                      </p:to>
                                    </p:set>
                                    <p:animEffect transition="in" filter="circle(in)">
                                      <p:cBhvr>
                                        <p:cTn id="25" dur="1000"/>
                                        <p:tgtEl>
                                          <p:spTgt spid="2173955">
                                            <p:txEl>
                                              <p:pRg st="5" end="5"/>
                                            </p:txEl>
                                          </p:spTgt>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2173955">
                                            <p:txEl>
                                              <p:pRg st="6" end="6"/>
                                            </p:txEl>
                                          </p:spTgt>
                                        </p:tgtEl>
                                        <p:attrNameLst>
                                          <p:attrName>style.visibility</p:attrName>
                                        </p:attrNameLst>
                                      </p:cBhvr>
                                      <p:to>
                                        <p:strVal val="visible"/>
                                      </p:to>
                                    </p:set>
                                    <p:animEffect transition="in" filter="circle(in)">
                                      <p:cBhvr>
                                        <p:cTn id="28" dur="1000"/>
                                        <p:tgtEl>
                                          <p:spTgt spid="21739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3954" grpId="0"/>
      <p:bldP spid="217395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quarter" idx="10"/>
          </p:nvPr>
        </p:nvSpPr>
        <p:spPr/>
        <p:txBody>
          <a:bodyPr/>
          <a:lstStyle/>
          <a:p>
            <a:pPr>
              <a:defRPr/>
            </a:pPr>
            <a:fld id="{7EDCCF84-BD5A-4E49-BD24-55FF014F95CD}" type="datetime1">
              <a:rPr lang="zh-CN" altLang="en-US">
                <a:solidFill>
                  <a:schemeClr val="tx1"/>
                </a:solidFill>
              </a:rPr>
              <a:pPr>
                <a:defRPr/>
              </a:pPr>
              <a:t>2020/4/14</a:t>
            </a:fld>
            <a:endParaRPr lang="en-US" altLang="zh-CN">
              <a:solidFill>
                <a:schemeClr val="tx1"/>
              </a:solidFill>
            </a:endParaRPr>
          </a:p>
        </p:txBody>
      </p:sp>
      <p:sp>
        <p:nvSpPr>
          <p:cNvPr id="7" name="灯片编号占位符 6"/>
          <p:cNvSpPr>
            <a:spLocks noGrp="1"/>
          </p:cNvSpPr>
          <p:nvPr>
            <p:ph type="sldNum" sz="quarter" idx="12"/>
          </p:nvPr>
        </p:nvSpPr>
        <p:spPr/>
        <p:txBody>
          <a:bodyPr/>
          <a:lstStyle/>
          <a:p>
            <a:pPr>
              <a:defRPr/>
            </a:pPr>
            <a:fld id="{2706540A-C349-46E6-9E2C-47EEB695CA67}" type="slidenum">
              <a:rPr lang="en-US" altLang="zh-CN">
                <a:solidFill>
                  <a:schemeClr val="tx1"/>
                </a:solidFill>
              </a:rPr>
              <a:pPr>
                <a:defRPr/>
              </a:pPr>
              <a:t>75</a:t>
            </a:fld>
            <a:endParaRPr lang="en-US" altLang="zh-CN">
              <a:solidFill>
                <a:schemeClr val="tx1"/>
              </a:solidFill>
            </a:endParaRPr>
          </a:p>
        </p:txBody>
      </p:sp>
      <p:sp>
        <p:nvSpPr>
          <p:cNvPr id="2176002" name="Rectangle 2"/>
          <p:cNvSpPr>
            <a:spLocks noGrp="1" noChangeArrowheads="1"/>
          </p:cNvSpPr>
          <p:nvPr>
            <p:ph type="title"/>
          </p:nvPr>
        </p:nvSpPr>
        <p:spPr/>
        <p:txBody>
          <a:bodyPr/>
          <a:lstStyle/>
          <a:p>
            <a:pPr eaLnBrk="1" hangingPunct="1"/>
            <a:r>
              <a:rPr lang="zh-CN" altLang="en-US" smtClean="0"/>
              <a:t>变更评价</a:t>
            </a:r>
          </a:p>
        </p:txBody>
      </p:sp>
      <p:sp>
        <p:nvSpPr>
          <p:cNvPr id="2176003" name="Rectangle 3"/>
          <p:cNvSpPr>
            <a:spLocks noGrp="1" noChangeArrowheads="1"/>
          </p:cNvSpPr>
          <p:nvPr>
            <p:ph type="body" sz="half" idx="1"/>
          </p:nvPr>
        </p:nvSpPr>
        <p:spPr>
          <a:xfrm>
            <a:off x="762000" y="1773238"/>
            <a:ext cx="7697788" cy="4751387"/>
          </a:xfrm>
        </p:spPr>
        <p:txBody>
          <a:bodyPr/>
          <a:lstStyle/>
          <a:p>
            <a:pPr eaLnBrk="1" hangingPunct="1">
              <a:lnSpc>
                <a:spcPct val="120000"/>
              </a:lnSpc>
              <a:spcBef>
                <a:spcPct val="50000"/>
              </a:spcBef>
              <a:buClrTx/>
              <a:buSzTx/>
              <a:buFontTx/>
              <a:buChar char="•"/>
            </a:pPr>
            <a:r>
              <a:rPr lang="zh-CN" altLang="en-US" smtClean="0"/>
              <a:t>对请求变更的配置项进行系统的分析，确定变更影响的范围和修改的程度，为确定是否有必要进行变更提供参考依据。</a:t>
            </a:r>
          </a:p>
        </p:txBody>
      </p:sp>
      <p:graphicFrame>
        <p:nvGraphicFramePr>
          <p:cNvPr id="2176004" name="Object 4"/>
          <p:cNvGraphicFramePr>
            <a:graphicFrameLocks noGrp="1" noChangeAspect="1"/>
          </p:cNvGraphicFramePr>
          <p:nvPr>
            <p:ph sz="half" idx="2"/>
          </p:nvPr>
        </p:nvGraphicFramePr>
        <p:xfrm>
          <a:off x="5148263" y="3716338"/>
          <a:ext cx="2230437" cy="1776412"/>
        </p:xfrm>
        <a:graphic>
          <a:graphicData uri="http://schemas.openxmlformats.org/presentationml/2006/ole">
            <mc:AlternateContent xmlns:mc="http://schemas.openxmlformats.org/markup-compatibility/2006">
              <mc:Choice xmlns:v="urn:schemas-microsoft-com:vml" Requires="v">
                <p:oleObj spid="_x0000_s176140" name="CorelDRAW" r:id="rId4" imgW="5591175" imgH="4457700" progId="CorelDRAW.Graphic.9">
                  <p:embed/>
                </p:oleObj>
              </mc:Choice>
              <mc:Fallback>
                <p:oleObj name="CorelDRAW" r:id="rId4" imgW="5591175" imgH="4457700" progId="CorelDRAW.Graphic.9">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3716338"/>
                        <a:ext cx="2230437" cy="177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176002"/>
                                        </p:tgtEl>
                                        <p:attrNameLst>
                                          <p:attrName>style.visibility</p:attrName>
                                        </p:attrNameLst>
                                      </p:cBhvr>
                                      <p:to>
                                        <p:strVal val="visible"/>
                                      </p:to>
                                    </p:set>
                                    <p:animEffect transition="in" filter="checkerboard(across)">
                                      <p:cBhvr>
                                        <p:cTn id="7" dur="500"/>
                                        <p:tgtEl>
                                          <p:spTgt spid="217600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176003">
                                            <p:txEl>
                                              <p:pRg st="0" end="0"/>
                                            </p:txEl>
                                          </p:spTgt>
                                        </p:tgtEl>
                                        <p:attrNameLst>
                                          <p:attrName>style.visibility</p:attrName>
                                        </p:attrNameLst>
                                      </p:cBhvr>
                                      <p:to>
                                        <p:strVal val="visible"/>
                                      </p:to>
                                    </p:set>
                                    <p:animEffect transition="in" filter="circle(in)">
                                      <p:cBhvr>
                                        <p:cTn id="10" dur="1000"/>
                                        <p:tgtEl>
                                          <p:spTgt spid="217600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176004"/>
                                        </p:tgtEl>
                                        <p:attrNameLst>
                                          <p:attrName>style.visibility</p:attrName>
                                        </p:attrNameLst>
                                      </p:cBhvr>
                                      <p:to>
                                        <p:strVal val="visible"/>
                                      </p:to>
                                    </p:set>
                                    <p:animEffect transition="in" filter="fade">
                                      <p:cBhvr>
                                        <p:cTn id="13" dur="1000"/>
                                        <p:tgtEl>
                                          <p:spTgt spid="2176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6002" grpId="0"/>
      <p:bldP spid="217600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日期占位符 3"/>
          <p:cNvSpPr>
            <a:spLocks noGrp="1"/>
          </p:cNvSpPr>
          <p:nvPr>
            <p:ph type="dt" sz="quarter" idx="10"/>
          </p:nvPr>
        </p:nvSpPr>
        <p:spPr/>
        <p:txBody>
          <a:bodyPr/>
          <a:lstStyle/>
          <a:p>
            <a:pPr>
              <a:defRPr/>
            </a:pPr>
            <a:fld id="{636846E0-ECCF-4185-A5A9-582A12BD91D4}" type="datetime1">
              <a:rPr lang="zh-CN" altLang="en-US">
                <a:solidFill>
                  <a:schemeClr val="tx1"/>
                </a:solidFill>
              </a:rPr>
              <a:pPr>
                <a:defRPr/>
              </a:pPr>
              <a:t>2020/4/14</a:t>
            </a:fld>
            <a:endParaRPr lang="en-US" altLang="zh-CN">
              <a:solidFill>
                <a:schemeClr val="tx1"/>
              </a:solidFill>
            </a:endParaRPr>
          </a:p>
        </p:txBody>
      </p:sp>
      <p:sp>
        <p:nvSpPr>
          <p:cNvPr id="37" name="灯片编号占位符 5"/>
          <p:cNvSpPr>
            <a:spLocks noGrp="1"/>
          </p:cNvSpPr>
          <p:nvPr>
            <p:ph type="sldNum" sz="quarter" idx="12"/>
          </p:nvPr>
        </p:nvSpPr>
        <p:spPr/>
        <p:txBody>
          <a:bodyPr/>
          <a:lstStyle/>
          <a:p>
            <a:pPr>
              <a:defRPr/>
            </a:pPr>
            <a:fld id="{F0BFB6F4-5918-4E9E-A428-490EF7BD7AE4}" type="slidenum">
              <a:rPr lang="en-US" altLang="zh-CN">
                <a:solidFill>
                  <a:schemeClr val="tx1"/>
                </a:solidFill>
              </a:rPr>
              <a:pPr>
                <a:defRPr/>
              </a:pPr>
              <a:t>76</a:t>
            </a:fld>
            <a:endParaRPr lang="en-US" altLang="zh-CN">
              <a:solidFill>
                <a:schemeClr val="tx1"/>
              </a:solidFill>
            </a:endParaRPr>
          </a:p>
        </p:txBody>
      </p:sp>
      <p:sp>
        <p:nvSpPr>
          <p:cNvPr id="2178050" name="Rectangle 2"/>
          <p:cNvSpPr>
            <a:spLocks noGrp="1" noChangeArrowheads="1"/>
          </p:cNvSpPr>
          <p:nvPr>
            <p:ph type="title"/>
          </p:nvPr>
        </p:nvSpPr>
        <p:spPr/>
        <p:txBody>
          <a:bodyPr/>
          <a:lstStyle/>
          <a:p>
            <a:pPr eaLnBrk="1" hangingPunct="1"/>
            <a:r>
              <a:rPr lang="zh-CN" altLang="en-US" smtClean="0"/>
              <a:t>变更评价</a:t>
            </a:r>
          </a:p>
        </p:txBody>
      </p:sp>
      <p:grpSp>
        <p:nvGrpSpPr>
          <p:cNvPr id="2178051" name="Group 3"/>
          <p:cNvGrpSpPr>
            <a:grpSpLocks/>
          </p:cNvGrpSpPr>
          <p:nvPr/>
        </p:nvGrpSpPr>
        <p:grpSpPr bwMode="auto">
          <a:xfrm>
            <a:off x="971550" y="1700213"/>
            <a:ext cx="7129463" cy="4392612"/>
            <a:chOff x="612" y="1071"/>
            <a:chExt cx="3960" cy="2488"/>
          </a:xfrm>
        </p:grpSpPr>
        <p:sp>
          <p:nvSpPr>
            <p:cNvPr id="178182" name="Freeform 4"/>
            <p:cNvSpPr>
              <a:spLocks/>
            </p:cNvSpPr>
            <p:nvPr/>
          </p:nvSpPr>
          <p:spPr bwMode="auto">
            <a:xfrm>
              <a:off x="612" y="1752"/>
              <a:ext cx="1165" cy="719"/>
            </a:xfrm>
            <a:custGeom>
              <a:avLst/>
              <a:gdLst>
                <a:gd name="T0" fmla="*/ 106 w 1149"/>
                <a:gd name="T1" fmla="*/ 167 h 719"/>
                <a:gd name="T2" fmla="*/ 184 w 1149"/>
                <a:gd name="T3" fmla="*/ 77 h 719"/>
                <a:gd name="T4" fmla="*/ 262 w 1149"/>
                <a:gd name="T5" fmla="*/ 68 h 719"/>
                <a:gd name="T6" fmla="*/ 308 w 1149"/>
                <a:gd name="T7" fmla="*/ 111 h 719"/>
                <a:gd name="T8" fmla="*/ 308 w 1149"/>
                <a:gd name="T9" fmla="*/ 105 h 719"/>
                <a:gd name="T10" fmla="*/ 355 w 1149"/>
                <a:gd name="T11" fmla="*/ 42 h 719"/>
                <a:gd name="T12" fmla="*/ 439 w 1149"/>
                <a:gd name="T13" fmla="*/ 5 h 719"/>
                <a:gd name="T14" fmla="*/ 533 w 1149"/>
                <a:gd name="T15" fmla="*/ 4 h 719"/>
                <a:gd name="T16" fmla="*/ 600 w 1149"/>
                <a:gd name="T17" fmla="*/ 25 h 719"/>
                <a:gd name="T18" fmla="*/ 631 w 1149"/>
                <a:gd name="T19" fmla="*/ 63 h 719"/>
                <a:gd name="T20" fmla="*/ 577 w 1149"/>
                <a:gd name="T21" fmla="*/ 80 h 719"/>
                <a:gd name="T22" fmla="*/ 538 w 1149"/>
                <a:gd name="T23" fmla="*/ 113 h 719"/>
                <a:gd name="T24" fmla="*/ 540 w 1149"/>
                <a:gd name="T25" fmla="*/ 110 h 719"/>
                <a:gd name="T26" fmla="*/ 582 w 1149"/>
                <a:gd name="T27" fmla="*/ 77 h 719"/>
                <a:gd name="T28" fmla="*/ 653 w 1149"/>
                <a:gd name="T29" fmla="*/ 68 h 719"/>
                <a:gd name="T30" fmla="*/ 718 w 1149"/>
                <a:gd name="T31" fmla="*/ 77 h 719"/>
                <a:gd name="T32" fmla="*/ 721 w 1149"/>
                <a:gd name="T33" fmla="*/ 112 h 719"/>
                <a:gd name="T34" fmla="*/ 746 w 1149"/>
                <a:gd name="T35" fmla="*/ 88 h 719"/>
                <a:gd name="T36" fmla="*/ 823 w 1149"/>
                <a:gd name="T37" fmla="*/ 67 h 719"/>
                <a:gd name="T38" fmla="*/ 890 w 1149"/>
                <a:gd name="T39" fmla="*/ 94 h 719"/>
                <a:gd name="T40" fmla="*/ 922 w 1149"/>
                <a:gd name="T41" fmla="*/ 136 h 719"/>
                <a:gd name="T42" fmla="*/ 945 w 1149"/>
                <a:gd name="T43" fmla="*/ 177 h 719"/>
                <a:gd name="T44" fmla="*/ 939 w 1149"/>
                <a:gd name="T45" fmla="*/ 139 h 719"/>
                <a:gd name="T46" fmla="*/ 990 w 1149"/>
                <a:gd name="T47" fmla="*/ 103 h 719"/>
                <a:gd name="T48" fmla="*/ 1069 w 1149"/>
                <a:gd name="T49" fmla="*/ 104 h 719"/>
                <a:gd name="T50" fmla="*/ 1136 w 1149"/>
                <a:gd name="T51" fmla="*/ 132 h 719"/>
                <a:gd name="T52" fmla="*/ 1179 w 1149"/>
                <a:gd name="T53" fmla="*/ 179 h 719"/>
                <a:gd name="T54" fmla="*/ 1213 w 1149"/>
                <a:gd name="T55" fmla="*/ 259 h 719"/>
                <a:gd name="T56" fmla="*/ 1202 w 1149"/>
                <a:gd name="T57" fmla="*/ 324 h 719"/>
                <a:gd name="T58" fmla="*/ 1172 w 1149"/>
                <a:gd name="T59" fmla="*/ 349 h 719"/>
                <a:gd name="T60" fmla="*/ 1143 w 1149"/>
                <a:gd name="T61" fmla="*/ 325 h 719"/>
                <a:gd name="T62" fmla="*/ 1186 w 1149"/>
                <a:gd name="T63" fmla="*/ 399 h 719"/>
                <a:gd name="T64" fmla="*/ 1186 w 1149"/>
                <a:gd name="T65" fmla="*/ 503 h 719"/>
                <a:gd name="T66" fmla="*/ 1142 w 1149"/>
                <a:gd name="T67" fmla="*/ 574 h 719"/>
                <a:gd name="T68" fmla="*/ 1069 w 1149"/>
                <a:gd name="T69" fmla="*/ 619 h 719"/>
                <a:gd name="T70" fmla="*/ 993 w 1149"/>
                <a:gd name="T71" fmla="*/ 637 h 719"/>
                <a:gd name="T72" fmla="*/ 998 w 1149"/>
                <a:gd name="T73" fmla="*/ 638 h 719"/>
                <a:gd name="T74" fmla="*/ 982 w 1149"/>
                <a:gd name="T75" fmla="*/ 673 h 719"/>
                <a:gd name="T76" fmla="*/ 912 w 1149"/>
                <a:gd name="T77" fmla="*/ 716 h 719"/>
                <a:gd name="T78" fmla="*/ 848 w 1149"/>
                <a:gd name="T79" fmla="*/ 709 h 719"/>
                <a:gd name="T80" fmla="*/ 799 w 1149"/>
                <a:gd name="T81" fmla="*/ 665 h 719"/>
                <a:gd name="T82" fmla="*/ 812 w 1149"/>
                <a:gd name="T83" fmla="*/ 627 h 719"/>
                <a:gd name="T84" fmla="*/ 773 w 1149"/>
                <a:gd name="T85" fmla="*/ 657 h 719"/>
                <a:gd name="T86" fmla="*/ 689 w 1149"/>
                <a:gd name="T87" fmla="*/ 695 h 719"/>
                <a:gd name="T88" fmla="*/ 601 w 1149"/>
                <a:gd name="T89" fmla="*/ 700 h 719"/>
                <a:gd name="T90" fmla="*/ 543 w 1149"/>
                <a:gd name="T91" fmla="*/ 658 h 719"/>
                <a:gd name="T92" fmla="*/ 560 w 1149"/>
                <a:gd name="T93" fmla="*/ 697 h 719"/>
                <a:gd name="T94" fmla="*/ 460 w 1149"/>
                <a:gd name="T95" fmla="*/ 700 h 719"/>
                <a:gd name="T96" fmla="*/ 369 w 1149"/>
                <a:gd name="T97" fmla="*/ 668 h 719"/>
                <a:gd name="T98" fmla="*/ 314 w 1149"/>
                <a:gd name="T99" fmla="*/ 607 h 719"/>
                <a:gd name="T100" fmla="*/ 308 w 1149"/>
                <a:gd name="T101" fmla="*/ 578 h 719"/>
                <a:gd name="T102" fmla="*/ 292 w 1149"/>
                <a:gd name="T103" fmla="*/ 619 h 719"/>
                <a:gd name="T104" fmla="*/ 222 w 1149"/>
                <a:gd name="T105" fmla="*/ 649 h 719"/>
                <a:gd name="T106" fmla="*/ 154 w 1149"/>
                <a:gd name="T107" fmla="*/ 637 h 719"/>
                <a:gd name="T108" fmla="*/ 107 w 1149"/>
                <a:gd name="T109" fmla="*/ 599 h 719"/>
                <a:gd name="T110" fmla="*/ 105 w 1149"/>
                <a:gd name="T111" fmla="*/ 585 h 719"/>
                <a:gd name="T112" fmla="*/ 163 w 1149"/>
                <a:gd name="T113" fmla="*/ 594 h 719"/>
                <a:gd name="T114" fmla="*/ 136 w 1149"/>
                <a:gd name="T115" fmla="*/ 594 h 719"/>
                <a:gd name="T116" fmla="*/ 79 w 1149"/>
                <a:gd name="T117" fmla="*/ 570 h 719"/>
                <a:gd name="T118" fmla="*/ 26 w 1149"/>
                <a:gd name="T119" fmla="*/ 512 h 719"/>
                <a:gd name="T120" fmla="*/ 0 w 1149"/>
                <a:gd name="T121" fmla="*/ 397 h 719"/>
                <a:gd name="T122" fmla="*/ 27 w 1149"/>
                <a:gd name="T123" fmla="*/ 296 h 71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49" h="719">
                  <a:moveTo>
                    <a:pt x="49" y="268"/>
                  </a:moveTo>
                  <a:lnTo>
                    <a:pt x="52" y="265"/>
                  </a:lnTo>
                  <a:lnTo>
                    <a:pt x="55" y="262"/>
                  </a:lnTo>
                  <a:lnTo>
                    <a:pt x="57" y="259"/>
                  </a:lnTo>
                  <a:lnTo>
                    <a:pt x="60" y="255"/>
                  </a:lnTo>
                  <a:lnTo>
                    <a:pt x="63" y="252"/>
                  </a:lnTo>
                  <a:lnTo>
                    <a:pt x="65" y="247"/>
                  </a:lnTo>
                  <a:lnTo>
                    <a:pt x="68" y="243"/>
                  </a:lnTo>
                  <a:lnTo>
                    <a:pt x="71" y="238"/>
                  </a:lnTo>
                  <a:lnTo>
                    <a:pt x="73" y="233"/>
                  </a:lnTo>
                  <a:lnTo>
                    <a:pt x="76" y="228"/>
                  </a:lnTo>
                  <a:lnTo>
                    <a:pt x="79" y="222"/>
                  </a:lnTo>
                  <a:lnTo>
                    <a:pt x="82" y="216"/>
                  </a:lnTo>
                  <a:lnTo>
                    <a:pt x="84" y="209"/>
                  </a:lnTo>
                  <a:lnTo>
                    <a:pt x="87" y="203"/>
                  </a:lnTo>
                  <a:lnTo>
                    <a:pt x="90" y="196"/>
                  </a:lnTo>
                  <a:lnTo>
                    <a:pt x="93" y="188"/>
                  </a:lnTo>
                  <a:lnTo>
                    <a:pt x="96" y="181"/>
                  </a:lnTo>
                  <a:lnTo>
                    <a:pt x="99" y="174"/>
                  </a:lnTo>
                  <a:lnTo>
                    <a:pt x="102" y="167"/>
                  </a:lnTo>
                  <a:lnTo>
                    <a:pt x="105" y="160"/>
                  </a:lnTo>
                  <a:lnTo>
                    <a:pt x="108" y="154"/>
                  </a:lnTo>
                  <a:lnTo>
                    <a:pt x="111" y="148"/>
                  </a:lnTo>
                  <a:lnTo>
                    <a:pt x="114" y="142"/>
                  </a:lnTo>
                  <a:lnTo>
                    <a:pt x="118" y="136"/>
                  </a:lnTo>
                  <a:lnTo>
                    <a:pt x="121" y="130"/>
                  </a:lnTo>
                  <a:lnTo>
                    <a:pt x="125" y="125"/>
                  </a:lnTo>
                  <a:lnTo>
                    <a:pt x="128" y="120"/>
                  </a:lnTo>
                  <a:lnTo>
                    <a:pt x="132" y="115"/>
                  </a:lnTo>
                  <a:lnTo>
                    <a:pt x="136" y="110"/>
                  </a:lnTo>
                  <a:lnTo>
                    <a:pt x="140" y="106"/>
                  </a:lnTo>
                  <a:lnTo>
                    <a:pt x="144" y="102"/>
                  </a:lnTo>
                  <a:lnTo>
                    <a:pt x="147" y="98"/>
                  </a:lnTo>
                  <a:lnTo>
                    <a:pt x="151" y="94"/>
                  </a:lnTo>
                  <a:lnTo>
                    <a:pt x="155" y="91"/>
                  </a:lnTo>
                  <a:lnTo>
                    <a:pt x="159" y="88"/>
                  </a:lnTo>
                  <a:lnTo>
                    <a:pt x="163" y="85"/>
                  </a:lnTo>
                  <a:lnTo>
                    <a:pt x="167" y="82"/>
                  </a:lnTo>
                  <a:lnTo>
                    <a:pt x="171" y="79"/>
                  </a:lnTo>
                  <a:lnTo>
                    <a:pt x="175" y="77"/>
                  </a:lnTo>
                  <a:lnTo>
                    <a:pt x="179" y="74"/>
                  </a:lnTo>
                  <a:lnTo>
                    <a:pt x="183" y="72"/>
                  </a:lnTo>
                  <a:lnTo>
                    <a:pt x="186" y="71"/>
                  </a:lnTo>
                  <a:lnTo>
                    <a:pt x="190" y="69"/>
                  </a:lnTo>
                  <a:lnTo>
                    <a:pt x="194" y="68"/>
                  </a:lnTo>
                  <a:lnTo>
                    <a:pt x="198" y="66"/>
                  </a:lnTo>
                  <a:lnTo>
                    <a:pt x="202" y="65"/>
                  </a:lnTo>
                  <a:lnTo>
                    <a:pt x="205" y="65"/>
                  </a:lnTo>
                  <a:lnTo>
                    <a:pt x="209" y="64"/>
                  </a:lnTo>
                  <a:lnTo>
                    <a:pt x="213" y="64"/>
                  </a:lnTo>
                  <a:lnTo>
                    <a:pt x="216" y="64"/>
                  </a:lnTo>
                  <a:lnTo>
                    <a:pt x="220" y="63"/>
                  </a:lnTo>
                  <a:lnTo>
                    <a:pt x="224" y="64"/>
                  </a:lnTo>
                  <a:lnTo>
                    <a:pt x="227" y="64"/>
                  </a:lnTo>
                  <a:lnTo>
                    <a:pt x="231" y="64"/>
                  </a:lnTo>
                  <a:lnTo>
                    <a:pt x="234" y="65"/>
                  </a:lnTo>
                  <a:lnTo>
                    <a:pt x="238" y="65"/>
                  </a:lnTo>
                  <a:lnTo>
                    <a:pt x="241" y="66"/>
                  </a:lnTo>
                  <a:lnTo>
                    <a:pt x="245" y="67"/>
                  </a:lnTo>
                  <a:lnTo>
                    <a:pt x="248" y="68"/>
                  </a:lnTo>
                  <a:lnTo>
                    <a:pt x="252" y="70"/>
                  </a:lnTo>
                  <a:lnTo>
                    <a:pt x="255" y="71"/>
                  </a:lnTo>
                  <a:lnTo>
                    <a:pt x="258" y="73"/>
                  </a:lnTo>
                  <a:lnTo>
                    <a:pt x="262" y="75"/>
                  </a:lnTo>
                  <a:lnTo>
                    <a:pt x="265" y="77"/>
                  </a:lnTo>
                  <a:lnTo>
                    <a:pt x="268" y="79"/>
                  </a:lnTo>
                  <a:lnTo>
                    <a:pt x="271" y="81"/>
                  </a:lnTo>
                  <a:lnTo>
                    <a:pt x="274" y="83"/>
                  </a:lnTo>
                  <a:lnTo>
                    <a:pt x="277" y="85"/>
                  </a:lnTo>
                  <a:lnTo>
                    <a:pt x="279" y="87"/>
                  </a:lnTo>
                  <a:lnTo>
                    <a:pt x="281" y="89"/>
                  </a:lnTo>
                  <a:lnTo>
                    <a:pt x="283" y="92"/>
                  </a:lnTo>
                  <a:lnTo>
                    <a:pt x="285" y="94"/>
                  </a:lnTo>
                  <a:lnTo>
                    <a:pt x="287" y="96"/>
                  </a:lnTo>
                  <a:lnTo>
                    <a:pt x="288" y="98"/>
                  </a:lnTo>
                  <a:lnTo>
                    <a:pt x="289" y="101"/>
                  </a:lnTo>
                  <a:lnTo>
                    <a:pt x="290" y="103"/>
                  </a:lnTo>
                  <a:lnTo>
                    <a:pt x="291" y="106"/>
                  </a:lnTo>
                  <a:lnTo>
                    <a:pt x="291" y="108"/>
                  </a:lnTo>
                  <a:lnTo>
                    <a:pt x="292" y="111"/>
                  </a:lnTo>
                  <a:lnTo>
                    <a:pt x="292" y="113"/>
                  </a:lnTo>
                  <a:lnTo>
                    <a:pt x="292" y="116"/>
                  </a:lnTo>
                  <a:lnTo>
                    <a:pt x="292" y="118"/>
                  </a:lnTo>
                  <a:lnTo>
                    <a:pt x="292" y="119"/>
                  </a:lnTo>
                  <a:lnTo>
                    <a:pt x="292" y="121"/>
                  </a:lnTo>
                  <a:lnTo>
                    <a:pt x="292" y="122"/>
                  </a:lnTo>
                  <a:lnTo>
                    <a:pt x="292" y="123"/>
                  </a:lnTo>
                  <a:lnTo>
                    <a:pt x="292" y="124"/>
                  </a:lnTo>
                  <a:lnTo>
                    <a:pt x="292" y="123"/>
                  </a:lnTo>
                  <a:lnTo>
                    <a:pt x="292" y="122"/>
                  </a:lnTo>
                  <a:lnTo>
                    <a:pt x="292" y="121"/>
                  </a:lnTo>
                  <a:lnTo>
                    <a:pt x="292" y="119"/>
                  </a:lnTo>
                  <a:lnTo>
                    <a:pt x="292" y="118"/>
                  </a:lnTo>
                  <a:lnTo>
                    <a:pt x="292" y="116"/>
                  </a:lnTo>
                  <a:lnTo>
                    <a:pt x="292" y="113"/>
                  </a:lnTo>
                  <a:lnTo>
                    <a:pt x="292" y="111"/>
                  </a:lnTo>
                  <a:lnTo>
                    <a:pt x="292" y="108"/>
                  </a:lnTo>
                  <a:lnTo>
                    <a:pt x="292" y="105"/>
                  </a:lnTo>
                  <a:lnTo>
                    <a:pt x="293" y="102"/>
                  </a:lnTo>
                  <a:lnTo>
                    <a:pt x="294" y="100"/>
                  </a:lnTo>
                  <a:lnTo>
                    <a:pt x="295" y="97"/>
                  </a:lnTo>
                  <a:lnTo>
                    <a:pt x="296" y="94"/>
                  </a:lnTo>
                  <a:lnTo>
                    <a:pt x="297" y="91"/>
                  </a:lnTo>
                  <a:lnTo>
                    <a:pt x="299" y="88"/>
                  </a:lnTo>
                  <a:lnTo>
                    <a:pt x="300" y="84"/>
                  </a:lnTo>
                  <a:lnTo>
                    <a:pt x="302" y="81"/>
                  </a:lnTo>
                  <a:lnTo>
                    <a:pt x="304" y="78"/>
                  </a:lnTo>
                  <a:lnTo>
                    <a:pt x="306" y="75"/>
                  </a:lnTo>
                  <a:lnTo>
                    <a:pt x="308" y="71"/>
                  </a:lnTo>
                  <a:lnTo>
                    <a:pt x="311" y="68"/>
                  </a:lnTo>
                  <a:lnTo>
                    <a:pt x="313" y="64"/>
                  </a:lnTo>
                  <a:lnTo>
                    <a:pt x="316" y="61"/>
                  </a:lnTo>
                  <a:lnTo>
                    <a:pt x="319" y="57"/>
                  </a:lnTo>
                  <a:lnTo>
                    <a:pt x="322" y="54"/>
                  </a:lnTo>
                  <a:lnTo>
                    <a:pt x="325" y="51"/>
                  </a:lnTo>
                  <a:lnTo>
                    <a:pt x="328" y="48"/>
                  </a:lnTo>
                  <a:lnTo>
                    <a:pt x="331" y="45"/>
                  </a:lnTo>
                  <a:lnTo>
                    <a:pt x="335" y="42"/>
                  </a:lnTo>
                  <a:lnTo>
                    <a:pt x="338" y="39"/>
                  </a:lnTo>
                  <a:lnTo>
                    <a:pt x="341" y="36"/>
                  </a:lnTo>
                  <a:lnTo>
                    <a:pt x="345" y="34"/>
                  </a:lnTo>
                  <a:lnTo>
                    <a:pt x="348" y="31"/>
                  </a:lnTo>
                  <a:lnTo>
                    <a:pt x="352" y="29"/>
                  </a:lnTo>
                  <a:lnTo>
                    <a:pt x="356" y="27"/>
                  </a:lnTo>
                  <a:lnTo>
                    <a:pt x="359" y="24"/>
                  </a:lnTo>
                  <a:lnTo>
                    <a:pt x="363" y="22"/>
                  </a:lnTo>
                  <a:lnTo>
                    <a:pt x="367" y="20"/>
                  </a:lnTo>
                  <a:lnTo>
                    <a:pt x="371" y="18"/>
                  </a:lnTo>
                  <a:lnTo>
                    <a:pt x="375" y="17"/>
                  </a:lnTo>
                  <a:lnTo>
                    <a:pt x="380" y="15"/>
                  </a:lnTo>
                  <a:lnTo>
                    <a:pt x="384" y="13"/>
                  </a:lnTo>
                  <a:lnTo>
                    <a:pt x="388" y="12"/>
                  </a:lnTo>
                  <a:lnTo>
                    <a:pt x="392" y="11"/>
                  </a:lnTo>
                  <a:lnTo>
                    <a:pt x="397" y="9"/>
                  </a:lnTo>
                  <a:lnTo>
                    <a:pt x="401" y="8"/>
                  </a:lnTo>
                  <a:lnTo>
                    <a:pt x="406" y="7"/>
                  </a:lnTo>
                  <a:lnTo>
                    <a:pt x="410" y="6"/>
                  </a:lnTo>
                  <a:lnTo>
                    <a:pt x="415" y="5"/>
                  </a:lnTo>
                  <a:lnTo>
                    <a:pt x="420" y="4"/>
                  </a:lnTo>
                  <a:lnTo>
                    <a:pt x="424" y="3"/>
                  </a:lnTo>
                  <a:lnTo>
                    <a:pt x="429" y="3"/>
                  </a:lnTo>
                  <a:lnTo>
                    <a:pt x="434" y="2"/>
                  </a:lnTo>
                  <a:lnTo>
                    <a:pt x="439" y="2"/>
                  </a:lnTo>
                  <a:lnTo>
                    <a:pt x="444" y="1"/>
                  </a:lnTo>
                  <a:lnTo>
                    <a:pt x="449" y="1"/>
                  </a:lnTo>
                  <a:lnTo>
                    <a:pt x="454" y="1"/>
                  </a:lnTo>
                  <a:lnTo>
                    <a:pt x="458" y="0"/>
                  </a:lnTo>
                  <a:lnTo>
                    <a:pt x="463" y="0"/>
                  </a:lnTo>
                  <a:lnTo>
                    <a:pt x="467" y="0"/>
                  </a:lnTo>
                  <a:lnTo>
                    <a:pt x="472" y="0"/>
                  </a:lnTo>
                  <a:lnTo>
                    <a:pt x="476" y="0"/>
                  </a:lnTo>
                  <a:lnTo>
                    <a:pt x="481" y="1"/>
                  </a:lnTo>
                  <a:lnTo>
                    <a:pt x="485" y="1"/>
                  </a:lnTo>
                  <a:lnTo>
                    <a:pt x="489" y="1"/>
                  </a:lnTo>
                  <a:lnTo>
                    <a:pt x="493" y="2"/>
                  </a:lnTo>
                  <a:lnTo>
                    <a:pt x="497" y="2"/>
                  </a:lnTo>
                  <a:lnTo>
                    <a:pt x="501" y="3"/>
                  </a:lnTo>
                  <a:lnTo>
                    <a:pt x="505" y="4"/>
                  </a:lnTo>
                  <a:lnTo>
                    <a:pt x="509" y="4"/>
                  </a:lnTo>
                  <a:lnTo>
                    <a:pt x="513" y="5"/>
                  </a:lnTo>
                  <a:lnTo>
                    <a:pt x="517" y="6"/>
                  </a:lnTo>
                  <a:lnTo>
                    <a:pt x="520" y="7"/>
                  </a:lnTo>
                  <a:lnTo>
                    <a:pt x="524" y="8"/>
                  </a:lnTo>
                  <a:lnTo>
                    <a:pt x="527" y="9"/>
                  </a:lnTo>
                  <a:lnTo>
                    <a:pt x="531" y="10"/>
                  </a:lnTo>
                  <a:lnTo>
                    <a:pt x="534" y="11"/>
                  </a:lnTo>
                  <a:lnTo>
                    <a:pt x="537" y="12"/>
                  </a:lnTo>
                  <a:lnTo>
                    <a:pt x="540" y="13"/>
                  </a:lnTo>
                  <a:lnTo>
                    <a:pt x="543" y="14"/>
                  </a:lnTo>
                  <a:lnTo>
                    <a:pt x="546" y="15"/>
                  </a:lnTo>
                  <a:lnTo>
                    <a:pt x="549" y="16"/>
                  </a:lnTo>
                  <a:lnTo>
                    <a:pt x="552" y="17"/>
                  </a:lnTo>
                  <a:lnTo>
                    <a:pt x="555" y="19"/>
                  </a:lnTo>
                  <a:lnTo>
                    <a:pt x="558" y="20"/>
                  </a:lnTo>
                  <a:lnTo>
                    <a:pt x="561" y="21"/>
                  </a:lnTo>
                  <a:lnTo>
                    <a:pt x="563" y="23"/>
                  </a:lnTo>
                  <a:lnTo>
                    <a:pt x="566" y="24"/>
                  </a:lnTo>
                  <a:lnTo>
                    <a:pt x="568" y="25"/>
                  </a:lnTo>
                  <a:lnTo>
                    <a:pt x="571" y="27"/>
                  </a:lnTo>
                  <a:lnTo>
                    <a:pt x="573" y="29"/>
                  </a:lnTo>
                  <a:lnTo>
                    <a:pt x="575" y="30"/>
                  </a:lnTo>
                  <a:lnTo>
                    <a:pt x="577" y="32"/>
                  </a:lnTo>
                  <a:lnTo>
                    <a:pt x="579" y="34"/>
                  </a:lnTo>
                  <a:lnTo>
                    <a:pt x="582" y="36"/>
                  </a:lnTo>
                  <a:lnTo>
                    <a:pt x="584" y="37"/>
                  </a:lnTo>
                  <a:lnTo>
                    <a:pt x="585" y="39"/>
                  </a:lnTo>
                  <a:lnTo>
                    <a:pt x="587" y="41"/>
                  </a:lnTo>
                  <a:lnTo>
                    <a:pt x="589" y="43"/>
                  </a:lnTo>
                  <a:lnTo>
                    <a:pt x="591" y="45"/>
                  </a:lnTo>
                  <a:lnTo>
                    <a:pt x="592" y="48"/>
                  </a:lnTo>
                  <a:lnTo>
                    <a:pt x="594" y="50"/>
                  </a:lnTo>
                  <a:lnTo>
                    <a:pt x="595" y="52"/>
                  </a:lnTo>
                  <a:lnTo>
                    <a:pt x="597" y="54"/>
                  </a:lnTo>
                  <a:lnTo>
                    <a:pt x="597" y="56"/>
                  </a:lnTo>
                  <a:lnTo>
                    <a:pt x="598" y="58"/>
                  </a:lnTo>
                  <a:lnTo>
                    <a:pt x="598" y="59"/>
                  </a:lnTo>
                  <a:lnTo>
                    <a:pt x="598" y="61"/>
                  </a:lnTo>
                  <a:lnTo>
                    <a:pt x="597" y="63"/>
                  </a:lnTo>
                  <a:lnTo>
                    <a:pt x="596" y="64"/>
                  </a:lnTo>
                  <a:lnTo>
                    <a:pt x="595" y="65"/>
                  </a:lnTo>
                  <a:lnTo>
                    <a:pt x="594" y="66"/>
                  </a:lnTo>
                  <a:lnTo>
                    <a:pt x="592" y="67"/>
                  </a:lnTo>
                  <a:lnTo>
                    <a:pt x="590" y="68"/>
                  </a:lnTo>
                  <a:lnTo>
                    <a:pt x="588" y="69"/>
                  </a:lnTo>
                  <a:lnTo>
                    <a:pt x="585" y="69"/>
                  </a:lnTo>
                  <a:lnTo>
                    <a:pt x="582" y="70"/>
                  </a:lnTo>
                  <a:lnTo>
                    <a:pt x="578" y="70"/>
                  </a:lnTo>
                  <a:lnTo>
                    <a:pt x="575" y="71"/>
                  </a:lnTo>
                  <a:lnTo>
                    <a:pt x="572" y="71"/>
                  </a:lnTo>
                  <a:lnTo>
                    <a:pt x="568" y="72"/>
                  </a:lnTo>
                  <a:lnTo>
                    <a:pt x="565" y="72"/>
                  </a:lnTo>
                  <a:lnTo>
                    <a:pt x="562" y="73"/>
                  </a:lnTo>
                  <a:lnTo>
                    <a:pt x="559" y="74"/>
                  </a:lnTo>
                  <a:lnTo>
                    <a:pt x="556" y="75"/>
                  </a:lnTo>
                  <a:lnTo>
                    <a:pt x="553" y="76"/>
                  </a:lnTo>
                  <a:lnTo>
                    <a:pt x="550" y="77"/>
                  </a:lnTo>
                  <a:lnTo>
                    <a:pt x="548" y="78"/>
                  </a:lnTo>
                  <a:lnTo>
                    <a:pt x="545" y="80"/>
                  </a:lnTo>
                  <a:lnTo>
                    <a:pt x="543" y="81"/>
                  </a:lnTo>
                  <a:lnTo>
                    <a:pt x="540" y="82"/>
                  </a:lnTo>
                  <a:lnTo>
                    <a:pt x="538" y="84"/>
                  </a:lnTo>
                  <a:lnTo>
                    <a:pt x="535" y="86"/>
                  </a:lnTo>
                  <a:lnTo>
                    <a:pt x="533" y="87"/>
                  </a:lnTo>
                  <a:lnTo>
                    <a:pt x="531" y="89"/>
                  </a:lnTo>
                  <a:lnTo>
                    <a:pt x="529" y="91"/>
                  </a:lnTo>
                  <a:lnTo>
                    <a:pt x="527" y="93"/>
                  </a:lnTo>
                  <a:lnTo>
                    <a:pt x="525" y="94"/>
                  </a:lnTo>
                  <a:lnTo>
                    <a:pt x="524" y="96"/>
                  </a:lnTo>
                  <a:lnTo>
                    <a:pt x="522" y="98"/>
                  </a:lnTo>
                  <a:lnTo>
                    <a:pt x="520" y="100"/>
                  </a:lnTo>
                  <a:lnTo>
                    <a:pt x="519" y="101"/>
                  </a:lnTo>
                  <a:lnTo>
                    <a:pt x="517" y="103"/>
                  </a:lnTo>
                  <a:lnTo>
                    <a:pt x="516" y="105"/>
                  </a:lnTo>
                  <a:lnTo>
                    <a:pt x="514" y="107"/>
                  </a:lnTo>
                  <a:lnTo>
                    <a:pt x="513" y="108"/>
                  </a:lnTo>
                  <a:lnTo>
                    <a:pt x="512" y="110"/>
                  </a:lnTo>
                  <a:lnTo>
                    <a:pt x="511" y="112"/>
                  </a:lnTo>
                  <a:lnTo>
                    <a:pt x="510" y="113"/>
                  </a:lnTo>
                  <a:lnTo>
                    <a:pt x="509" y="115"/>
                  </a:lnTo>
                  <a:lnTo>
                    <a:pt x="508" y="117"/>
                  </a:lnTo>
                  <a:lnTo>
                    <a:pt x="508" y="118"/>
                  </a:lnTo>
                  <a:lnTo>
                    <a:pt x="507" y="119"/>
                  </a:lnTo>
                  <a:lnTo>
                    <a:pt x="506" y="120"/>
                  </a:lnTo>
                  <a:lnTo>
                    <a:pt x="506" y="121"/>
                  </a:lnTo>
                  <a:lnTo>
                    <a:pt x="506" y="122"/>
                  </a:lnTo>
                  <a:lnTo>
                    <a:pt x="506" y="121"/>
                  </a:lnTo>
                  <a:lnTo>
                    <a:pt x="506" y="120"/>
                  </a:lnTo>
                  <a:lnTo>
                    <a:pt x="507" y="119"/>
                  </a:lnTo>
                  <a:lnTo>
                    <a:pt x="508" y="118"/>
                  </a:lnTo>
                  <a:lnTo>
                    <a:pt x="508" y="117"/>
                  </a:lnTo>
                  <a:lnTo>
                    <a:pt x="509" y="115"/>
                  </a:lnTo>
                  <a:lnTo>
                    <a:pt x="510" y="113"/>
                  </a:lnTo>
                  <a:lnTo>
                    <a:pt x="511" y="112"/>
                  </a:lnTo>
                  <a:lnTo>
                    <a:pt x="512" y="110"/>
                  </a:lnTo>
                  <a:lnTo>
                    <a:pt x="513" y="108"/>
                  </a:lnTo>
                  <a:lnTo>
                    <a:pt x="514" y="107"/>
                  </a:lnTo>
                  <a:lnTo>
                    <a:pt x="516" y="105"/>
                  </a:lnTo>
                  <a:lnTo>
                    <a:pt x="517" y="103"/>
                  </a:lnTo>
                  <a:lnTo>
                    <a:pt x="519" y="101"/>
                  </a:lnTo>
                  <a:lnTo>
                    <a:pt x="520" y="100"/>
                  </a:lnTo>
                  <a:lnTo>
                    <a:pt x="522" y="98"/>
                  </a:lnTo>
                  <a:lnTo>
                    <a:pt x="524" y="96"/>
                  </a:lnTo>
                  <a:lnTo>
                    <a:pt x="525" y="94"/>
                  </a:lnTo>
                  <a:lnTo>
                    <a:pt x="527" y="93"/>
                  </a:lnTo>
                  <a:lnTo>
                    <a:pt x="529" y="91"/>
                  </a:lnTo>
                  <a:lnTo>
                    <a:pt x="531" y="89"/>
                  </a:lnTo>
                  <a:lnTo>
                    <a:pt x="533" y="87"/>
                  </a:lnTo>
                  <a:lnTo>
                    <a:pt x="535" y="86"/>
                  </a:lnTo>
                  <a:lnTo>
                    <a:pt x="538" y="84"/>
                  </a:lnTo>
                  <a:lnTo>
                    <a:pt x="540" y="82"/>
                  </a:lnTo>
                  <a:lnTo>
                    <a:pt x="543" y="81"/>
                  </a:lnTo>
                  <a:lnTo>
                    <a:pt x="545" y="80"/>
                  </a:lnTo>
                  <a:lnTo>
                    <a:pt x="548" y="78"/>
                  </a:lnTo>
                  <a:lnTo>
                    <a:pt x="550" y="77"/>
                  </a:lnTo>
                  <a:lnTo>
                    <a:pt x="553" y="76"/>
                  </a:lnTo>
                  <a:lnTo>
                    <a:pt x="556" y="75"/>
                  </a:lnTo>
                  <a:lnTo>
                    <a:pt x="559" y="74"/>
                  </a:lnTo>
                  <a:lnTo>
                    <a:pt x="562" y="73"/>
                  </a:lnTo>
                  <a:lnTo>
                    <a:pt x="565" y="72"/>
                  </a:lnTo>
                  <a:lnTo>
                    <a:pt x="568" y="72"/>
                  </a:lnTo>
                  <a:lnTo>
                    <a:pt x="572" y="71"/>
                  </a:lnTo>
                  <a:lnTo>
                    <a:pt x="575" y="71"/>
                  </a:lnTo>
                  <a:lnTo>
                    <a:pt x="578" y="70"/>
                  </a:lnTo>
                  <a:lnTo>
                    <a:pt x="582" y="70"/>
                  </a:lnTo>
                  <a:lnTo>
                    <a:pt x="585" y="70"/>
                  </a:lnTo>
                  <a:lnTo>
                    <a:pt x="589" y="69"/>
                  </a:lnTo>
                  <a:lnTo>
                    <a:pt x="592" y="69"/>
                  </a:lnTo>
                  <a:lnTo>
                    <a:pt x="596" y="69"/>
                  </a:lnTo>
                  <a:lnTo>
                    <a:pt x="599" y="69"/>
                  </a:lnTo>
                  <a:lnTo>
                    <a:pt x="603" y="69"/>
                  </a:lnTo>
                  <a:lnTo>
                    <a:pt x="606" y="69"/>
                  </a:lnTo>
                  <a:lnTo>
                    <a:pt x="610" y="68"/>
                  </a:lnTo>
                  <a:lnTo>
                    <a:pt x="613" y="68"/>
                  </a:lnTo>
                  <a:lnTo>
                    <a:pt x="617" y="68"/>
                  </a:lnTo>
                  <a:lnTo>
                    <a:pt x="620" y="68"/>
                  </a:lnTo>
                  <a:lnTo>
                    <a:pt x="624" y="68"/>
                  </a:lnTo>
                  <a:lnTo>
                    <a:pt x="627" y="68"/>
                  </a:lnTo>
                  <a:lnTo>
                    <a:pt x="630" y="68"/>
                  </a:lnTo>
                  <a:lnTo>
                    <a:pt x="634" y="69"/>
                  </a:lnTo>
                  <a:lnTo>
                    <a:pt x="637" y="69"/>
                  </a:lnTo>
                  <a:lnTo>
                    <a:pt x="641" y="69"/>
                  </a:lnTo>
                  <a:lnTo>
                    <a:pt x="644" y="69"/>
                  </a:lnTo>
                  <a:lnTo>
                    <a:pt x="647" y="70"/>
                  </a:lnTo>
                  <a:lnTo>
                    <a:pt x="650" y="70"/>
                  </a:lnTo>
                  <a:lnTo>
                    <a:pt x="653" y="70"/>
                  </a:lnTo>
                  <a:lnTo>
                    <a:pt x="656" y="71"/>
                  </a:lnTo>
                  <a:lnTo>
                    <a:pt x="660" y="71"/>
                  </a:lnTo>
                  <a:lnTo>
                    <a:pt x="663" y="72"/>
                  </a:lnTo>
                  <a:lnTo>
                    <a:pt x="665" y="73"/>
                  </a:lnTo>
                  <a:lnTo>
                    <a:pt x="668" y="74"/>
                  </a:lnTo>
                  <a:lnTo>
                    <a:pt x="671" y="74"/>
                  </a:lnTo>
                  <a:lnTo>
                    <a:pt x="674" y="75"/>
                  </a:lnTo>
                  <a:lnTo>
                    <a:pt x="677" y="76"/>
                  </a:lnTo>
                  <a:lnTo>
                    <a:pt x="679" y="77"/>
                  </a:lnTo>
                  <a:lnTo>
                    <a:pt x="682" y="78"/>
                  </a:lnTo>
                  <a:lnTo>
                    <a:pt x="685" y="80"/>
                  </a:lnTo>
                  <a:lnTo>
                    <a:pt x="687" y="81"/>
                  </a:lnTo>
                  <a:lnTo>
                    <a:pt x="689" y="82"/>
                  </a:lnTo>
                  <a:lnTo>
                    <a:pt x="690" y="83"/>
                  </a:lnTo>
                  <a:lnTo>
                    <a:pt x="692" y="85"/>
                  </a:lnTo>
                  <a:lnTo>
                    <a:pt x="693" y="86"/>
                  </a:lnTo>
                  <a:lnTo>
                    <a:pt x="693" y="88"/>
                  </a:lnTo>
                  <a:lnTo>
                    <a:pt x="694" y="90"/>
                  </a:lnTo>
                  <a:lnTo>
                    <a:pt x="694" y="92"/>
                  </a:lnTo>
                  <a:lnTo>
                    <a:pt x="694" y="93"/>
                  </a:lnTo>
                  <a:lnTo>
                    <a:pt x="693" y="95"/>
                  </a:lnTo>
                  <a:lnTo>
                    <a:pt x="693" y="97"/>
                  </a:lnTo>
                  <a:lnTo>
                    <a:pt x="692" y="99"/>
                  </a:lnTo>
                  <a:lnTo>
                    <a:pt x="690" y="102"/>
                  </a:lnTo>
                  <a:lnTo>
                    <a:pt x="689" y="104"/>
                  </a:lnTo>
                  <a:lnTo>
                    <a:pt x="687" y="106"/>
                  </a:lnTo>
                  <a:lnTo>
                    <a:pt x="685" y="108"/>
                  </a:lnTo>
                  <a:lnTo>
                    <a:pt x="683" y="110"/>
                  </a:lnTo>
                  <a:lnTo>
                    <a:pt x="682" y="112"/>
                  </a:lnTo>
                  <a:lnTo>
                    <a:pt x="681" y="113"/>
                  </a:lnTo>
                  <a:lnTo>
                    <a:pt x="680" y="114"/>
                  </a:lnTo>
                  <a:lnTo>
                    <a:pt x="679" y="115"/>
                  </a:lnTo>
                  <a:lnTo>
                    <a:pt x="680" y="114"/>
                  </a:lnTo>
                  <a:lnTo>
                    <a:pt x="681" y="113"/>
                  </a:lnTo>
                  <a:lnTo>
                    <a:pt x="682" y="112"/>
                  </a:lnTo>
                  <a:lnTo>
                    <a:pt x="683" y="111"/>
                  </a:lnTo>
                  <a:lnTo>
                    <a:pt x="684" y="109"/>
                  </a:lnTo>
                  <a:lnTo>
                    <a:pt x="686" y="107"/>
                  </a:lnTo>
                  <a:lnTo>
                    <a:pt x="688" y="104"/>
                  </a:lnTo>
                  <a:lnTo>
                    <a:pt x="691" y="102"/>
                  </a:lnTo>
                  <a:lnTo>
                    <a:pt x="693" y="99"/>
                  </a:lnTo>
                  <a:lnTo>
                    <a:pt x="696" y="97"/>
                  </a:lnTo>
                  <a:lnTo>
                    <a:pt x="698" y="95"/>
                  </a:lnTo>
                  <a:lnTo>
                    <a:pt x="701" y="92"/>
                  </a:lnTo>
                  <a:lnTo>
                    <a:pt x="704" y="90"/>
                  </a:lnTo>
                  <a:lnTo>
                    <a:pt x="706" y="88"/>
                  </a:lnTo>
                  <a:lnTo>
                    <a:pt x="709" y="86"/>
                  </a:lnTo>
                  <a:lnTo>
                    <a:pt x="712" y="84"/>
                  </a:lnTo>
                  <a:lnTo>
                    <a:pt x="716" y="82"/>
                  </a:lnTo>
                  <a:lnTo>
                    <a:pt x="719" y="81"/>
                  </a:lnTo>
                  <a:lnTo>
                    <a:pt x="722" y="79"/>
                  </a:lnTo>
                  <a:lnTo>
                    <a:pt x="726" y="77"/>
                  </a:lnTo>
                  <a:lnTo>
                    <a:pt x="729" y="76"/>
                  </a:lnTo>
                  <a:lnTo>
                    <a:pt x="733" y="74"/>
                  </a:lnTo>
                  <a:lnTo>
                    <a:pt x="737" y="73"/>
                  </a:lnTo>
                  <a:lnTo>
                    <a:pt x="741" y="72"/>
                  </a:lnTo>
                  <a:lnTo>
                    <a:pt x="744" y="71"/>
                  </a:lnTo>
                  <a:lnTo>
                    <a:pt x="748" y="70"/>
                  </a:lnTo>
                  <a:lnTo>
                    <a:pt x="752" y="69"/>
                  </a:lnTo>
                  <a:lnTo>
                    <a:pt x="756" y="68"/>
                  </a:lnTo>
                  <a:lnTo>
                    <a:pt x="760" y="68"/>
                  </a:lnTo>
                  <a:lnTo>
                    <a:pt x="763" y="67"/>
                  </a:lnTo>
                  <a:lnTo>
                    <a:pt x="767" y="67"/>
                  </a:lnTo>
                  <a:lnTo>
                    <a:pt x="771" y="67"/>
                  </a:lnTo>
                  <a:lnTo>
                    <a:pt x="775" y="67"/>
                  </a:lnTo>
                  <a:lnTo>
                    <a:pt x="779" y="67"/>
                  </a:lnTo>
                  <a:lnTo>
                    <a:pt x="783" y="68"/>
                  </a:lnTo>
                  <a:lnTo>
                    <a:pt x="787" y="68"/>
                  </a:lnTo>
                  <a:lnTo>
                    <a:pt x="790" y="69"/>
                  </a:lnTo>
                  <a:lnTo>
                    <a:pt x="794" y="69"/>
                  </a:lnTo>
                  <a:lnTo>
                    <a:pt x="798" y="70"/>
                  </a:lnTo>
                  <a:lnTo>
                    <a:pt x="802" y="71"/>
                  </a:lnTo>
                  <a:lnTo>
                    <a:pt x="806" y="73"/>
                  </a:lnTo>
                  <a:lnTo>
                    <a:pt x="809" y="74"/>
                  </a:lnTo>
                  <a:lnTo>
                    <a:pt x="813" y="75"/>
                  </a:lnTo>
                  <a:lnTo>
                    <a:pt x="816" y="76"/>
                  </a:lnTo>
                  <a:lnTo>
                    <a:pt x="819" y="78"/>
                  </a:lnTo>
                  <a:lnTo>
                    <a:pt x="822" y="79"/>
                  </a:lnTo>
                  <a:lnTo>
                    <a:pt x="825" y="81"/>
                  </a:lnTo>
                  <a:lnTo>
                    <a:pt x="828" y="83"/>
                  </a:lnTo>
                  <a:lnTo>
                    <a:pt x="831" y="84"/>
                  </a:lnTo>
                  <a:lnTo>
                    <a:pt x="833" y="86"/>
                  </a:lnTo>
                  <a:lnTo>
                    <a:pt x="836" y="88"/>
                  </a:lnTo>
                  <a:lnTo>
                    <a:pt x="838" y="90"/>
                  </a:lnTo>
                  <a:lnTo>
                    <a:pt x="840" y="92"/>
                  </a:lnTo>
                  <a:lnTo>
                    <a:pt x="842" y="94"/>
                  </a:lnTo>
                  <a:lnTo>
                    <a:pt x="844" y="96"/>
                  </a:lnTo>
                  <a:lnTo>
                    <a:pt x="846" y="98"/>
                  </a:lnTo>
                  <a:lnTo>
                    <a:pt x="848" y="101"/>
                  </a:lnTo>
                  <a:lnTo>
                    <a:pt x="850" y="103"/>
                  </a:lnTo>
                  <a:lnTo>
                    <a:pt x="851" y="105"/>
                  </a:lnTo>
                  <a:lnTo>
                    <a:pt x="853" y="107"/>
                  </a:lnTo>
                  <a:lnTo>
                    <a:pt x="855" y="109"/>
                  </a:lnTo>
                  <a:lnTo>
                    <a:pt x="856" y="112"/>
                  </a:lnTo>
                  <a:lnTo>
                    <a:pt x="858" y="114"/>
                  </a:lnTo>
                  <a:lnTo>
                    <a:pt x="859" y="116"/>
                  </a:lnTo>
                  <a:lnTo>
                    <a:pt x="861" y="118"/>
                  </a:lnTo>
                  <a:lnTo>
                    <a:pt x="862" y="120"/>
                  </a:lnTo>
                  <a:lnTo>
                    <a:pt x="864" y="122"/>
                  </a:lnTo>
                  <a:lnTo>
                    <a:pt x="865" y="124"/>
                  </a:lnTo>
                  <a:lnTo>
                    <a:pt x="867" y="126"/>
                  </a:lnTo>
                  <a:lnTo>
                    <a:pt x="868" y="128"/>
                  </a:lnTo>
                  <a:lnTo>
                    <a:pt x="869" y="130"/>
                  </a:lnTo>
                  <a:lnTo>
                    <a:pt x="870" y="132"/>
                  </a:lnTo>
                  <a:lnTo>
                    <a:pt x="872" y="134"/>
                  </a:lnTo>
                  <a:lnTo>
                    <a:pt x="873" y="136"/>
                  </a:lnTo>
                  <a:lnTo>
                    <a:pt x="874" y="139"/>
                  </a:lnTo>
                  <a:lnTo>
                    <a:pt x="876" y="141"/>
                  </a:lnTo>
                  <a:lnTo>
                    <a:pt x="877" y="143"/>
                  </a:lnTo>
                  <a:lnTo>
                    <a:pt x="878" y="145"/>
                  </a:lnTo>
                  <a:lnTo>
                    <a:pt x="879" y="147"/>
                  </a:lnTo>
                  <a:lnTo>
                    <a:pt x="881" y="150"/>
                  </a:lnTo>
                  <a:lnTo>
                    <a:pt x="882" y="152"/>
                  </a:lnTo>
                  <a:lnTo>
                    <a:pt x="883" y="154"/>
                  </a:lnTo>
                  <a:lnTo>
                    <a:pt x="884" y="157"/>
                  </a:lnTo>
                  <a:lnTo>
                    <a:pt x="886" y="159"/>
                  </a:lnTo>
                  <a:lnTo>
                    <a:pt x="887" y="162"/>
                  </a:lnTo>
                  <a:lnTo>
                    <a:pt x="888" y="164"/>
                  </a:lnTo>
                  <a:lnTo>
                    <a:pt x="889" y="167"/>
                  </a:lnTo>
                  <a:lnTo>
                    <a:pt x="891" y="169"/>
                  </a:lnTo>
                  <a:lnTo>
                    <a:pt x="892" y="171"/>
                  </a:lnTo>
                  <a:lnTo>
                    <a:pt x="893" y="173"/>
                  </a:lnTo>
                  <a:lnTo>
                    <a:pt x="893" y="175"/>
                  </a:lnTo>
                  <a:lnTo>
                    <a:pt x="894" y="176"/>
                  </a:lnTo>
                  <a:lnTo>
                    <a:pt x="894" y="177"/>
                  </a:lnTo>
                  <a:lnTo>
                    <a:pt x="895" y="177"/>
                  </a:lnTo>
                  <a:lnTo>
                    <a:pt x="894" y="177"/>
                  </a:lnTo>
                  <a:lnTo>
                    <a:pt x="894" y="176"/>
                  </a:lnTo>
                  <a:lnTo>
                    <a:pt x="893" y="175"/>
                  </a:lnTo>
                  <a:lnTo>
                    <a:pt x="893" y="173"/>
                  </a:lnTo>
                  <a:lnTo>
                    <a:pt x="892" y="171"/>
                  </a:lnTo>
                  <a:lnTo>
                    <a:pt x="891" y="169"/>
                  </a:lnTo>
                  <a:lnTo>
                    <a:pt x="889" y="167"/>
                  </a:lnTo>
                  <a:lnTo>
                    <a:pt x="888" y="164"/>
                  </a:lnTo>
                  <a:lnTo>
                    <a:pt x="887" y="162"/>
                  </a:lnTo>
                  <a:lnTo>
                    <a:pt x="887" y="159"/>
                  </a:lnTo>
                  <a:lnTo>
                    <a:pt x="886" y="157"/>
                  </a:lnTo>
                  <a:lnTo>
                    <a:pt x="886" y="154"/>
                  </a:lnTo>
                  <a:lnTo>
                    <a:pt x="886" y="152"/>
                  </a:lnTo>
                  <a:lnTo>
                    <a:pt x="886" y="149"/>
                  </a:lnTo>
                  <a:lnTo>
                    <a:pt x="886" y="147"/>
                  </a:lnTo>
                  <a:lnTo>
                    <a:pt x="886" y="144"/>
                  </a:lnTo>
                  <a:lnTo>
                    <a:pt x="887" y="142"/>
                  </a:lnTo>
                  <a:lnTo>
                    <a:pt x="888" y="139"/>
                  </a:lnTo>
                  <a:lnTo>
                    <a:pt x="889" y="137"/>
                  </a:lnTo>
                  <a:lnTo>
                    <a:pt x="890" y="135"/>
                  </a:lnTo>
                  <a:lnTo>
                    <a:pt x="892" y="132"/>
                  </a:lnTo>
                  <a:lnTo>
                    <a:pt x="894" y="130"/>
                  </a:lnTo>
                  <a:lnTo>
                    <a:pt x="896" y="128"/>
                  </a:lnTo>
                  <a:lnTo>
                    <a:pt x="898" y="125"/>
                  </a:lnTo>
                  <a:lnTo>
                    <a:pt x="900" y="123"/>
                  </a:lnTo>
                  <a:lnTo>
                    <a:pt x="902" y="121"/>
                  </a:lnTo>
                  <a:lnTo>
                    <a:pt x="905" y="119"/>
                  </a:lnTo>
                  <a:lnTo>
                    <a:pt x="907" y="117"/>
                  </a:lnTo>
                  <a:lnTo>
                    <a:pt x="910" y="115"/>
                  </a:lnTo>
                  <a:lnTo>
                    <a:pt x="912" y="113"/>
                  </a:lnTo>
                  <a:lnTo>
                    <a:pt x="915" y="112"/>
                  </a:lnTo>
                  <a:lnTo>
                    <a:pt x="918" y="110"/>
                  </a:lnTo>
                  <a:lnTo>
                    <a:pt x="921" y="109"/>
                  </a:lnTo>
                  <a:lnTo>
                    <a:pt x="924" y="107"/>
                  </a:lnTo>
                  <a:lnTo>
                    <a:pt x="927" y="106"/>
                  </a:lnTo>
                  <a:lnTo>
                    <a:pt x="931" y="105"/>
                  </a:lnTo>
                  <a:lnTo>
                    <a:pt x="934" y="104"/>
                  </a:lnTo>
                  <a:lnTo>
                    <a:pt x="937" y="103"/>
                  </a:lnTo>
                  <a:lnTo>
                    <a:pt x="941" y="102"/>
                  </a:lnTo>
                  <a:lnTo>
                    <a:pt x="945" y="101"/>
                  </a:lnTo>
                  <a:lnTo>
                    <a:pt x="948" y="100"/>
                  </a:lnTo>
                  <a:lnTo>
                    <a:pt x="952" y="99"/>
                  </a:lnTo>
                  <a:lnTo>
                    <a:pt x="955" y="99"/>
                  </a:lnTo>
                  <a:lnTo>
                    <a:pt x="959" y="99"/>
                  </a:lnTo>
                  <a:lnTo>
                    <a:pt x="963" y="98"/>
                  </a:lnTo>
                  <a:lnTo>
                    <a:pt x="967" y="98"/>
                  </a:lnTo>
                  <a:lnTo>
                    <a:pt x="970" y="98"/>
                  </a:lnTo>
                  <a:lnTo>
                    <a:pt x="974" y="98"/>
                  </a:lnTo>
                  <a:lnTo>
                    <a:pt x="978" y="98"/>
                  </a:lnTo>
                  <a:lnTo>
                    <a:pt x="982" y="99"/>
                  </a:lnTo>
                  <a:lnTo>
                    <a:pt x="985" y="99"/>
                  </a:lnTo>
                  <a:lnTo>
                    <a:pt x="989" y="99"/>
                  </a:lnTo>
                  <a:lnTo>
                    <a:pt x="993" y="100"/>
                  </a:lnTo>
                  <a:lnTo>
                    <a:pt x="997" y="101"/>
                  </a:lnTo>
                  <a:lnTo>
                    <a:pt x="1001" y="102"/>
                  </a:lnTo>
                  <a:lnTo>
                    <a:pt x="1005" y="103"/>
                  </a:lnTo>
                  <a:lnTo>
                    <a:pt x="1009" y="103"/>
                  </a:lnTo>
                  <a:lnTo>
                    <a:pt x="1012" y="104"/>
                  </a:lnTo>
                  <a:lnTo>
                    <a:pt x="1016" y="105"/>
                  </a:lnTo>
                  <a:lnTo>
                    <a:pt x="1020" y="107"/>
                  </a:lnTo>
                  <a:lnTo>
                    <a:pt x="1023" y="108"/>
                  </a:lnTo>
                  <a:lnTo>
                    <a:pt x="1027" y="109"/>
                  </a:lnTo>
                  <a:lnTo>
                    <a:pt x="1030" y="110"/>
                  </a:lnTo>
                  <a:lnTo>
                    <a:pt x="1034" y="111"/>
                  </a:lnTo>
                  <a:lnTo>
                    <a:pt x="1037" y="112"/>
                  </a:lnTo>
                  <a:lnTo>
                    <a:pt x="1040" y="114"/>
                  </a:lnTo>
                  <a:lnTo>
                    <a:pt x="1044" y="115"/>
                  </a:lnTo>
                  <a:lnTo>
                    <a:pt x="1047" y="116"/>
                  </a:lnTo>
                  <a:lnTo>
                    <a:pt x="1050" y="118"/>
                  </a:lnTo>
                  <a:lnTo>
                    <a:pt x="1053" y="119"/>
                  </a:lnTo>
                  <a:lnTo>
                    <a:pt x="1056" y="120"/>
                  </a:lnTo>
                  <a:lnTo>
                    <a:pt x="1059" y="122"/>
                  </a:lnTo>
                  <a:lnTo>
                    <a:pt x="1062" y="123"/>
                  </a:lnTo>
                  <a:lnTo>
                    <a:pt x="1065" y="125"/>
                  </a:lnTo>
                  <a:lnTo>
                    <a:pt x="1068" y="127"/>
                  </a:lnTo>
                  <a:lnTo>
                    <a:pt x="1070" y="128"/>
                  </a:lnTo>
                  <a:lnTo>
                    <a:pt x="1073" y="130"/>
                  </a:lnTo>
                  <a:lnTo>
                    <a:pt x="1075" y="132"/>
                  </a:lnTo>
                  <a:lnTo>
                    <a:pt x="1078" y="133"/>
                  </a:lnTo>
                  <a:lnTo>
                    <a:pt x="1080" y="135"/>
                  </a:lnTo>
                  <a:lnTo>
                    <a:pt x="1082" y="137"/>
                  </a:lnTo>
                  <a:lnTo>
                    <a:pt x="1084" y="139"/>
                  </a:lnTo>
                  <a:lnTo>
                    <a:pt x="1086" y="141"/>
                  </a:lnTo>
                  <a:lnTo>
                    <a:pt x="1088" y="143"/>
                  </a:lnTo>
                  <a:lnTo>
                    <a:pt x="1090" y="145"/>
                  </a:lnTo>
                  <a:lnTo>
                    <a:pt x="1092" y="147"/>
                  </a:lnTo>
                  <a:lnTo>
                    <a:pt x="1094" y="149"/>
                  </a:lnTo>
                  <a:lnTo>
                    <a:pt x="1095" y="151"/>
                  </a:lnTo>
                  <a:lnTo>
                    <a:pt x="1097" y="153"/>
                  </a:lnTo>
                  <a:lnTo>
                    <a:pt x="1099" y="156"/>
                  </a:lnTo>
                  <a:lnTo>
                    <a:pt x="1101" y="158"/>
                  </a:lnTo>
                  <a:lnTo>
                    <a:pt x="1103" y="161"/>
                  </a:lnTo>
                  <a:lnTo>
                    <a:pt x="1105" y="164"/>
                  </a:lnTo>
                  <a:lnTo>
                    <a:pt x="1107" y="167"/>
                  </a:lnTo>
                  <a:lnTo>
                    <a:pt x="1109" y="170"/>
                  </a:lnTo>
                  <a:lnTo>
                    <a:pt x="1111" y="173"/>
                  </a:lnTo>
                  <a:lnTo>
                    <a:pt x="1113" y="176"/>
                  </a:lnTo>
                  <a:lnTo>
                    <a:pt x="1115" y="179"/>
                  </a:lnTo>
                  <a:lnTo>
                    <a:pt x="1118" y="182"/>
                  </a:lnTo>
                  <a:lnTo>
                    <a:pt x="1120" y="186"/>
                  </a:lnTo>
                  <a:lnTo>
                    <a:pt x="1122" y="190"/>
                  </a:lnTo>
                  <a:lnTo>
                    <a:pt x="1125" y="193"/>
                  </a:lnTo>
                  <a:lnTo>
                    <a:pt x="1127" y="197"/>
                  </a:lnTo>
                  <a:lnTo>
                    <a:pt x="1130" y="201"/>
                  </a:lnTo>
                  <a:lnTo>
                    <a:pt x="1132" y="205"/>
                  </a:lnTo>
                  <a:lnTo>
                    <a:pt x="1134" y="209"/>
                  </a:lnTo>
                  <a:lnTo>
                    <a:pt x="1136" y="213"/>
                  </a:lnTo>
                  <a:lnTo>
                    <a:pt x="1138" y="217"/>
                  </a:lnTo>
                  <a:lnTo>
                    <a:pt x="1140" y="221"/>
                  </a:lnTo>
                  <a:lnTo>
                    <a:pt x="1141" y="225"/>
                  </a:lnTo>
                  <a:lnTo>
                    <a:pt x="1143" y="229"/>
                  </a:lnTo>
                  <a:lnTo>
                    <a:pt x="1144" y="234"/>
                  </a:lnTo>
                  <a:lnTo>
                    <a:pt x="1145" y="238"/>
                  </a:lnTo>
                  <a:lnTo>
                    <a:pt x="1146" y="242"/>
                  </a:lnTo>
                  <a:lnTo>
                    <a:pt x="1147" y="246"/>
                  </a:lnTo>
                  <a:lnTo>
                    <a:pt x="1147" y="250"/>
                  </a:lnTo>
                  <a:lnTo>
                    <a:pt x="1148" y="255"/>
                  </a:lnTo>
                  <a:lnTo>
                    <a:pt x="1148" y="259"/>
                  </a:lnTo>
                  <a:lnTo>
                    <a:pt x="1148" y="263"/>
                  </a:lnTo>
                  <a:lnTo>
                    <a:pt x="1148" y="268"/>
                  </a:lnTo>
                  <a:lnTo>
                    <a:pt x="1148" y="272"/>
                  </a:lnTo>
                  <a:lnTo>
                    <a:pt x="1148" y="276"/>
                  </a:lnTo>
                  <a:lnTo>
                    <a:pt x="1148" y="280"/>
                  </a:lnTo>
                  <a:lnTo>
                    <a:pt x="1148" y="284"/>
                  </a:lnTo>
                  <a:lnTo>
                    <a:pt x="1148" y="287"/>
                  </a:lnTo>
                  <a:lnTo>
                    <a:pt x="1147" y="291"/>
                  </a:lnTo>
                  <a:lnTo>
                    <a:pt x="1147" y="294"/>
                  </a:lnTo>
                  <a:lnTo>
                    <a:pt x="1146" y="297"/>
                  </a:lnTo>
                  <a:lnTo>
                    <a:pt x="1146" y="301"/>
                  </a:lnTo>
                  <a:lnTo>
                    <a:pt x="1145" y="304"/>
                  </a:lnTo>
                  <a:lnTo>
                    <a:pt x="1144" y="307"/>
                  </a:lnTo>
                  <a:lnTo>
                    <a:pt x="1143" y="309"/>
                  </a:lnTo>
                  <a:lnTo>
                    <a:pt x="1142" y="312"/>
                  </a:lnTo>
                  <a:lnTo>
                    <a:pt x="1141" y="315"/>
                  </a:lnTo>
                  <a:lnTo>
                    <a:pt x="1140" y="317"/>
                  </a:lnTo>
                  <a:lnTo>
                    <a:pt x="1139" y="319"/>
                  </a:lnTo>
                  <a:lnTo>
                    <a:pt x="1138" y="321"/>
                  </a:lnTo>
                  <a:lnTo>
                    <a:pt x="1137" y="324"/>
                  </a:lnTo>
                  <a:lnTo>
                    <a:pt x="1136" y="326"/>
                  </a:lnTo>
                  <a:lnTo>
                    <a:pt x="1135" y="328"/>
                  </a:lnTo>
                  <a:lnTo>
                    <a:pt x="1134" y="330"/>
                  </a:lnTo>
                  <a:lnTo>
                    <a:pt x="1132" y="332"/>
                  </a:lnTo>
                  <a:lnTo>
                    <a:pt x="1131" y="334"/>
                  </a:lnTo>
                  <a:lnTo>
                    <a:pt x="1130" y="335"/>
                  </a:lnTo>
                  <a:lnTo>
                    <a:pt x="1129" y="337"/>
                  </a:lnTo>
                  <a:lnTo>
                    <a:pt x="1127" y="339"/>
                  </a:lnTo>
                  <a:lnTo>
                    <a:pt x="1126" y="341"/>
                  </a:lnTo>
                  <a:lnTo>
                    <a:pt x="1124" y="342"/>
                  </a:lnTo>
                  <a:lnTo>
                    <a:pt x="1123" y="344"/>
                  </a:lnTo>
                  <a:lnTo>
                    <a:pt x="1122" y="345"/>
                  </a:lnTo>
                  <a:lnTo>
                    <a:pt x="1120" y="346"/>
                  </a:lnTo>
                  <a:lnTo>
                    <a:pt x="1119" y="348"/>
                  </a:lnTo>
                  <a:lnTo>
                    <a:pt x="1117" y="349"/>
                  </a:lnTo>
                  <a:lnTo>
                    <a:pt x="1116" y="349"/>
                  </a:lnTo>
                  <a:lnTo>
                    <a:pt x="1114" y="350"/>
                  </a:lnTo>
                  <a:lnTo>
                    <a:pt x="1112" y="350"/>
                  </a:lnTo>
                  <a:lnTo>
                    <a:pt x="1110" y="350"/>
                  </a:lnTo>
                  <a:lnTo>
                    <a:pt x="1109" y="349"/>
                  </a:lnTo>
                  <a:lnTo>
                    <a:pt x="1107" y="349"/>
                  </a:lnTo>
                  <a:lnTo>
                    <a:pt x="1105" y="348"/>
                  </a:lnTo>
                  <a:lnTo>
                    <a:pt x="1103" y="347"/>
                  </a:lnTo>
                  <a:lnTo>
                    <a:pt x="1101" y="346"/>
                  </a:lnTo>
                  <a:lnTo>
                    <a:pt x="1099" y="344"/>
                  </a:lnTo>
                  <a:lnTo>
                    <a:pt x="1097" y="342"/>
                  </a:lnTo>
                  <a:lnTo>
                    <a:pt x="1094" y="340"/>
                  </a:lnTo>
                  <a:lnTo>
                    <a:pt x="1092" y="337"/>
                  </a:lnTo>
                  <a:lnTo>
                    <a:pt x="1090" y="335"/>
                  </a:lnTo>
                  <a:lnTo>
                    <a:pt x="1088" y="332"/>
                  </a:lnTo>
                  <a:lnTo>
                    <a:pt x="1086" y="330"/>
                  </a:lnTo>
                  <a:lnTo>
                    <a:pt x="1084" y="328"/>
                  </a:lnTo>
                  <a:lnTo>
                    <a:pt x="1083" y="326"/>
                  </a:lnTo>
                  <a:lnTo>
                    <a:pt x="1082" y="325"/>
                  </a:lnTo>
                  <a:lnTo>
                    <a:pt x="1081" y="324"/>
                  </a:lnTo>
                  <a:lnTo>
                    <a:pt x="1081" y="323"/>
                  </a:lnTo>
                  <a:lnTo>
                    <a:pt x="1081" y="324"/>
                  </a:lnTo>
                  <a:lnTo>
                    <a:pt x="1082" y="325"/>
                  </a:lnTo>
                  <a:lnTo>
                    <a:pt x="1083" y="326"/>
                  </a:lnTo>
                  <a:lnTo>
                    <a:pt x="1085" y="327"/>
                  </a:lnTo>
                  <a:lnTo>
                    <a:pt x="1086" y="329"/>
                  </a:lnTo>
                  <a:lnTo>
                    <a:pt x="1088" y="331"/>
                  </a:lnTo>
                  <a:lnTo>
                    <a:pt x="1091" y="334"/>
                  </a:lnTo>
                  <a:lnTo>
                    <a:pt x="1093" y="337"/>
                  </a:lnTo>
                  <a:lnTo>
                    <a:pt x="1095" y="340"/>
                  </a:lnTo>
                  <a:lnTo>
                    <a:pt x="1098" y="343"/>
                  </a:lnTo>
                  <a:lnTo>
                    <a:pt x="1100" y="346"/>
                  </a:lnTo>
                  <a:lnTo>
                    <a:pt x="1102" y="350"/>
                  </a:lnTo>
                  <a:lnTo>
                    <a:pt x="1104" y="354"/>
                  </a:lnTo>
                  <a:lnTo>
                    <a:pt x="1106" y="358"/>
                  </a:lnTo>
                  <a:lnTo>
                    <a:pt x="1108" y="362"/>
                  </a:lnTo>
                  <a:lnTo>
                    <a:pt x="1111" y="367"/>
                  </a:lnTo>
                  <a:lnTo>
                    <a:pt x="1112" y="372"/>
                  </a:lnTo>
                  <a:lnTo>
                    <a:pt x="1114" y="377"/>
                  </a:lnTo>
                  <a:lnTo>
                    <a:pt x="1116" y="382"/>
                  </a:lnTo>
                  <a:lnTo>
                    <a:pt x="1118" y="388"/>
                  </a:lnTo>
                  <a:lnTo>
                    <a:pt x="1120" y="393"/>
                  </a:lnTo>
                  <a:lnTo>
                    <a:pt x="1122" y="399"/>
                  </a:lnTo>
                  <a:lnTo>
                    <a:pt x="1123" y="405"/>
                  </a:lnTo>
                  <a:lnTo>
                    <a:pt x="1125" y="412"/>
                  </a:lnTo>
                  <a:lnTo>
                    <a:pt x="1126" y="418"/>
                  </a:lnTo>
                  <a:lnTo>
                    <a:pt x="1127" y="424"/>
                  </a:lnTo>
                  <a:lnTo>
                    <a:pt x="1128" y="429"/>
                  </a:lnTo>
                  <a:lnTo>
                    <a:pt x="1129" y="435"/>
                  </a:lnTo>
                  <a:lnTo>
                    <a:pt x="1130" y="441"/>
                  </a:lnTo>
                  <a:lnTo>
                    <a:pt x="1130" y="446"/>
                  </a:lnTo>
                  <a:lnTo>
                    <a:pt x="1131" y="452"/>
                  </a:lnTo>
                  <a:lnTo>
                    <a:pt x="1131" y="457"/>
                  </a:lnTo>
                  <a:lnTo>
                    <a:pt x="1131" y="462"/>
                  </a:lnTo>
                  <a:lnTo>
                    <a:pt x="1130" y="467"/>
                  </a:lnTo>
                  <a:lnTo>
                    <a:pt x="1130" y="472"/>
                  </a:lnTo>
                  <a:lnTo>
                    <a:pt x="1129" y="477"/>
                  </a:lnTo>
                  <a:lnTo>
                    <a:pt x="1129" y="481"/>
                  </a:lnTo>
                  <a:lnTo>
                    <a:pt x="1128" y="486"/>
                  </a:lnTo>
                  <a:lnTo>
                    <a:pt x="1126" y="490"/>
                  </a:lnTo>
                  <a:lnTo>
                    <a:pt x="1125" y="495"/>
                  </a:lnTo>
                  <a:lnTo>
                    <a:pt x="1124" y="499"/>
                  </a:lnTo>
                  <a:lnTo>
                    <a:pt x="1122" y="503"/>
                  </a:lnTo>
                  <a:lnTo>
                    <a:pt x="1121" y="507"/>
                  </a:lnTo>
                  <a:lnTo>
                    <a:pt x="1119" y="511"/>
                  </a:lnTo>
                  <a:lnTo>
                    <a:pt x="1118" y="515"/>
                  </a:lnTo>
                  <a:lnTo>
                    <a:pt x="1116" y="519"/>
                  </a:lnTo>
                  <a:lnTo>
                    <a:pt x="1114" y="523"/>
                  </a:lnTo>
                  <a:lnTo>
                    <a:pt x="1113" y="527"/>
                  </a:lnTo>
                  <a:lnTo>
                    <a:pt x="1111" y="531"/>
                  </a:lnTo>
                  <a:lnTo>
                    <a:pt x="1109" y="534"/>
                  </a:lnTo>
                  <a:lnTo>
                    <a:pt x="1107" y="538"/>
                  </a:lnTo>
                  <a:lnTo>
                    <a:pt x="1105" y="542"/>
                  </a:lnTo>
                  <a:lnTo>
                    <a:pt x="1103" y="545"/>
                  </a:lnTo>
                  <a:lnTo>
                    <a:pt x="1101" y="548"/>
                  </a:lnTo>
                  <a:lnTo>
                    <a:pt x="1098" y="552"/>
                  </a:lnTo>
                  <a:lnTo>
                    <a:pt x="1096" y="555"/>
                  </a:lnTo>
                  <a:lnTo>
                    <a:pt x="1094" y="558"/>
                  </a:lnTo>
                  <a:lnTo>
                    <a:pt x="1091" y="562"/>
                  </a:lnTo>
                  <a:lnTo>
                    <a:pt x="1089" y="565"/>
                  </a:lnTo>
                  <a:lnTo>
                    <a:pt x="1086" y="568"/>
                  </a:lnTo>
                  <a:lnTo>
                    <a:pt x="1083" y="571"/>
                  </a:lnTo>
                  <a:lnTo>
                    <a:pt x="1081" y="574"/>
                  </a:lnTo>
                  <a:lnTo>
                    <a:pt x="1078" y="577"/>
                  </a:lnTo>
                  <a:lnTo>
                    <a:pt x="1075" y="579"/>
                  </a:lnTo>
                  <a:lnTo>
                    <a:pt x="1072" y="582"/>
                  </a:lnTo>
                  <a:lnTo>
                    <a:pt x="1069" y="585"/>
                  </a:lnTo>
                  <a:lnTo>
                    <a:pt x="1066" y="588"/>
                  </a:lnTo>
                  <a:lnTo>
                    <a:pt x="1063" y="590"/>
                  </a:lnTo>
                  <a:lnTo>
                    <a:pt x="1059" y="593"/>
                  </a:lnTo>
                  <a:lnTo>
                    <a:pt x="1056" y="595"/>
                  </a:lnTo>
                  <a:lnTo>
                    <a:pt x="1052" y="597"/>
                  </a:lnTo>
                  <a:lnTo>
                    <a:pt x="1049" y="600"/>
                  </a:lnTo>
                  <a:lnTo>
                    <a:pt x="1045" y="602"/>
                  </a:lnTo>
                  <a:lnTo>
                    <a:pt x="1042" y="604"/>
                  </a:lnTo>
                  <a:lnTo>
                    <a:pt x="1038" y="606"/>
                  </a:lnTo>
                  <a:lnTo>
                    <a:pt x="1034" y="608"/>
                  </a:lnTo>
                  <a:lnTo>
                    <a:pt x="1031" y="610"/>
                  </a:lnTo>
                  <a:lnTo>
                    <a:pt x="1027" y="612"/>
                  </a:lnTo>
                  <a:lnTo>
                    <a:pt x="1023" y="614"/>
                  </a:lnTo>
                  <a:lnTo>
                    <a:pt x="1020" y="616"/>
                  </a:lnTo>
                  <a:lnTo>
                    <a:pt x="1016" y="618"/>
                  </a:lnTo>
                  <a:lnTo>
                    <a:pt x="1012" y="619"/>
                  </a:lnTo>
                  <a:lnTo>
                    <a:pt x="1008" y="621"/>
                  </a:lnTo>
                  <a:lnTo>
                    <a:pt x="1004" y="623"/>
                  </a:lnTo>
                  <a:lnTo>
                    <a:pt x="1000" y="624"/>
                  </a:lnTo>
                  <a:lnTo>
                    <a:pt x="996" y="626"/>
                  </a:lnTo>
                  <a:lnTo>
                    <a:pt x="992" y="627"/>
                  </a:lnTo>
                  <a:lnTo>
                    <a:pt x="988" y="628"/>
                  </a:lnTo>
                  <a:lnTo>
                    <a:pt x="984" y="629"/>
                  </a:lnTo>
                  <a:lnTo>
                    <a:pt x="981" y="630"/>
                  </a:lnTo>
                  <a:lnTo>
                    <a:pt x="977" y="632"/>
                  </a:lnTo>
                  <a:lnTo>
                    <a:pt x="973" y="632"/>
                  </a:lnTo>
                  <a:lnTo>
                    <a:pt x="970" y="633"/>
                  </a:lnTo>
                  <a:lnTo>
                    <a:pt x="966" y="634"/>
                  </a:lnTo>
                  <a:lnTo>
                    <a:pt x="963" y="635"/>
                  </a:lnTo>
                  <a:lnTo>
                    <a:pt x="959" y="635"/>
                  </a:lnTo>
                  <a:lnTo>
                    <a:pt x="956" y="636"/>
                  </a:lnTo>
                  <a:lnTo>
                    <a:pt x="952" y="636"/>
                  </a:lnTo>
                  <a:lnTo>
                    <a:pt x="949" y="636"/>
                  </a:lnTo>
                  <a:lnTo>
                    <a:pt x="946" y="637"/>
                  </a:lnTo>
                  <a:lnTo>
                    <a:pt x="943" y="637"/>
                  </a:lnTo>
                  <a:lnTo>
                    <a:pt x="940" y="637"/>
                  </a:lnTo>
                  <a:lnTo>
                    <a:pt x="937" y="637"/>
                  </a:lnTo>
                  <a:lnTo>
                    <a:pt x="934" y="637"/>
                  </a:lnTo>
                  <a:lnTo>
                    <a:pt x="932" y="637"/>
                  </a:lnTo>
                  <a:lnTo>
                    <a:pt x="930" y="636"/>
                  </a:lnTo>
                  <a:lnTo>
                    <a:pt x="928" y="636"/>
                  </a:lnTo>
                  <a:lnTo>
                    <a:pt x="927" y="636"/>
                  </a:lnTo>
                  <a:lnTo>
                    <a:pt x="926" y="636"/>
                  </a:lnTo>
                  <a:lnTo>
                    <a:pt x="925" y="636"/>
                  </a:lnTo>
                  <a:lnTo>
                    <a:pt x="926" y="636"/>
                  </a:lnTo>
                  <a:lnTo>
                    <a:pt x="927" y="636"/>
                  </a:lnTo>
                  <a:lnTo>
                    <a:pt x="928" y="636"/>
                  </a:lnTo>
                  <a:lnTo>
                    <a:pt x="930" y="636"/>
                  </a:lnTo>
                  <a:lnTo>
                    <a:pt x="932" y="637"/>
                  </a:lnTo>
                  <a:lnTo>
                    <a:pt x="934" y="637"/>
                  </a:lnTo>
                  <a:lnTo>
                    <a:pt x="937" y="637"/>
                  </a:lnTo>
                  <a:lnTo>
                    <a:pt x="940" y="637"/>
                  </a:lnTo>
                  <a:lnTo>
                    <a:pt x="942" y="637"/>
                  </a:lnTo>
                  <a:lnTo>
                    <a:pt x="944" y="638"/>
                  </a:lnTo>
                  <a:lnTo>
                    <a:pt x="946" y="638"/>
                  </a:lnTo>
                  <a:lnTo>
                    <a:pt x="948" y="639"/>
                  </a:lnTo>
                  <a:lnTo>
                    <a:pt x="949" y="640"/>
                  </a:lnTo>
                  <a:lnTo>
                    <a:pt x="950" y="641"/>
                  </a:lnTo>
                  <a:lnTo>
                    <a:pt x="951" y="642"/>
                  </a:lnTo>
                  <a:lnTo>
                    <a:pt x="951" y="643"/>
                  </a:lnTo>
                  <a:lnTo>
                    <a:pt x="951" y="645"/>
                  </a:lnTo>
                  <a:lnTo>
                    <a:pt x="951" y="646"/>
                  </a:lnTo>
                  <a:lnTo>
                    <a:pt x="951" y="648"/>
                  </a:lnTo>
                  <a:lnTo>
                    <a:pt x="950" y="650"/>
                  </a:lnTo>
                  <a:lnTo>
                    <a:pt x="949" y="652"/>
                  </a:lnTo>
                  <a:lnTo>
                    <a:pt x="947" y="654"/>
                  </a:lnTo>
                  <a:lnTo>
                    <a:pt x="946" y="656"/>
                  </a:lnTo>
                  <a:lnTo>
                    <a:pt x="944" y="659"/>
                  </a:lnTo>
                  <a:lnTo>
                    <a:pt x="942" y="661"/>
                  </a:lnTo>
                  <a:lnTo>
                    <a:pt x="940" y="663"/>
                  </a:lnTo>
                  <a:lnTo>
                    <a:pt x="937" y="666"/>
                  </a:lnTo>
                  <a:lnTo>
                    <a:pt x="935" y="668"/>
                  </a:lnTo>
                  <a:lnTo>
                    <a:pt x="932" y="671"/>
                  </a:lnTo>
                  <a:lnTo>
                    <a:pt x="930" y="673"/>
                  </a:lnTo>
                  <a:lnTo>
                    <a:pt x="927" y="676"/>
                  </a:lnTo>
                  <a:lnTo>
                    <a:pt x="924" y="678"/>
                  </a:lnTo>
                  <a:lnTo>
                    <a:pt x="921" y="681"/>
                  </a:lnTo>
                  <a:lnTo>
                    <a:pt x="918" y="683"/>
                  </a:lnTo>
                  <a:lnTo>
                    <a:pt x="915" y="686"/>
                  </a:lnTo>
                  <a:lnTo>
                    <a:pt x="912" y="689"/>
                  </a:lnTo>
                  <a:lnTo>
                    <a:pt x="908" y="691"/>
                  </a:lnTo>
                  <a:lnTo>
                    <a:pt x="905" y="694"/>
                  </a:lnTo>
                  <a:lnTo>
                    <a:pt x="901" y="697"/>
                  </a:lnTo>
                  <a:lnTo>
                    <a:pt x="897" y="699"/>
                  </a:lnTo>
                  <a:lnTo>
                    <a:pt x="894" y="702"/>
                  </a:lnTo>
                  <a:lnTo>
                    <a:pt x="890" y="704"/>
                  </a:lnTo>
                  <a:lnTo>
                    <a:pt x="887" y="706"/>
                  </a:lnTo>
                  <a:lnTo>
                    <a:pt x="883" y="708"/>
                  </a:lnTo>
                  <a:lnTo>
                    <a:pt x="880" y="710"/>
                  </a:lnTo>
                  <a:lnTo>
                    <a:pt x="876" y="711"/>
                  </a:lnTo>
                  <a:lnTo>
                    <a:pt x="873" y="713"/>
                  </a:lnTo>
                  <a:lnTo>
                    <a:pt x="870" y="714"/>
                  </a:lnTo>
                  <a:lnTo>
                    <a:pt x="866" y="715"/>
                  </a:lnTo>
                  <a:lnTo>
                    <a:pt x="863" y="716"/>
                  </a:lnTo>
                  <a:lnTo>
                    <a:pt x="860" y="717"/>
                  </a:lnTo>
                  <a:lnTo>
                    <a:pt x="857" y="717"/>
                  </a:lnTo>
                  <a:lnTo>
                    <a:pt x="854" y="718"/>
                  </a:lnTo>
                  <a:lnTo>
                    <a:pt x="850" y="718"/>
                  </a:lnTo>
                  <a:lnTo>
                    <a:pt x="847" y="718"/>
                  </a:lnTo>
                  <a:lnTo>
                    <a:pt x="844" y="718"/>
                  </a:lnTo>
                  <a:lnTo>
                    <a:pt x="841" y="718"/>
                  </a:lnTo>
                  <a:lnTo>
                    <a:pt x="838" y="718"/>
                  </a:lnTo>
                  <a:lnTo>
                    <a:pt x="835" y="717"/>
                  </a:lnTo>
                  <a:lnTo>
                    <a:pt x="832" y="717"/>
                  </a:lnTo>
                  <a:lnTo>
                    <a:pt x="829" y="716"/>
                  </a:lnTo>
                  <a:lnTo>
                    <a:pt x="826" y="716"/>
                  </a:lnTo>
                  <a:lnTo>
                    <a:pt x="823" y="715"/>
                  </a:lnTo>
                  <a:lnTo>
                    <a:pt x="820" y="715"/>
                  </a:lnTo>
                  <a:lnTo>
                    <a:pt x="817" y="714"/>
                  </a:lnTo>
                  <a:lnTo>
                    <a:pt x="815" y="713"/>
                  </a:lnTo>
                  <a:lnTo>
                    <a:pt x="812" y="712"/>
                  </a:lnTo>
                  <a:lnTo>
                    <a:pt x="809" y="711"/>
                  </a:lnTo>
                  <a:lnTo>
                    <a:pt x="806" y="710"/>
                  </a:lnTo>
                  <a:lnTo>
                    <a:pt x="803" y="709"/>
                  </a:lnTo>
                  <a:lnTo>
                    <a:pt x="800" y="707"/>
                  </a:lnTo>
                  <a:lnTo>
                    <a:pt x="797" y="706"/>
                  </a:lnTo>
                  <a:lnTo>
                    <a:pt x="794" y="704"/>
                  </a:lnTo>
                  <a:lnTo>
                    <a:pt x="791" y="703"/>
                  </a:lnTo>
                  <a:lnTo>
                    <a:pt x="789" y="701"/>
                  </a:lnTo>
                  <a:lnTo>
                    <a:pt x="786" y="699"/>
                  </a:lnTo>
                  <a:lnTo>
                    <a:pt x="783" y="697"/>
                  </a:lnTo>
                  <a:lnTo>
                    <a:pt x="781" y="696"/>
                  </a:lnTo>
                  <a:lnTo>
                    <a:pt x="778" y="693"/>
                  </a:lnTo>
                  <a:lnTo>
                    <a:pt x="776" y="691"/>
                  </a:lnTo>
                  <a:lnTo>
                    <a:pt x="773" y="689"/>
                  </a:lnTo>
                  <a:lnTo>
                    <a:pt x="771" y="687"/>
                  </a:lnTo>
                  <a:lnTo>
                    <a:pt x="769" y="684"/>
                  </a:lnTo>
                  <a:lnTo>
                    <a:pt x="766" y="682"/>
                  </a:lnTo>
                  <a:lnTo>
                    <a:pt x="764" y="679"/>
                  </a:lnTo>
                  <a:lnTo>
                    <a:pt x="762" y="676"/>
                  </a:lnTo>
                  <a:lnTo>
                    <a:pt x="760" y="673"/>
                  </a:lnTo>
                  <a:lnTo>
                    <a:pt x="758" y="670"/>
                  </a:lnTo>
                  <a:lnTo>
                    <a:pt x="757" y="668"/>
                  </a:lnTo>
                  <a:lnTo>
                    <a:pt x="755" y="665"/>
                  </a:lnTo>
                  <a:lnTo>
                    <a:pt x="754" y="662"/>
                  </a:lnTo>
                  <a:lnTo>
                    <a:pt x="753" y="660"/>
                  </a:lnTo>
                  <a:lnTo>
                    <a:pt x="752" y="657"/>
                  </a:lnTo>
                  <a:lnTo>
                    <a:pt x="752" y="655"/>
                  </a:lnTo>
                  <a:lnTo>
                    <a:pt x="752" y="652"/>
                  </a:lnTo>
                  <a:lnTo>
                    <a:pt x="752" y="650"/>
                  </a:lnTo>
                  <a:lnTo>
                    <a:pt x="752" y="647"/>
                  </a:lnTo>
                  <a:lnTo>
                    <a:pt x="753" y="645"/>
                  </a:lnTo>
                  <a:lnTo>
                    <a:pt x="754" y="643"/>
                  </a:lnTo>
                  <a:lnTo>
                    <a:pt x="755" y="641"/>
                  </a:lnTo>
                  <a:lnTo>
                    <a:pt x="757" y="639"/>
                  </a:lnTo>
                  <a:lnTo>
                    <a:pt x="758" y="637"/>
                  </a:lnTo>
                  <a:lnTo>
                    <a:pt x="760" y="635"/>
                  </a:lnTo>
                  <a:lnTo>
                    <a:pt x="762" y="633"/>
                  </a:lnTo>
                  <a:lnTo>
                    <a:pt x="764" y="632"/>
                  </a:lnTo>
                  <a:lnTo>
                    <a:pt x="765" y="630"/>
                  </a:lnTo>
                  <a:lnTo>
                    <a:pt x="766" y="629"/>
                  </a:lnTo>
                  <a:lnTo>
                    <a:pt x="767" y="628"/>
                  </a:lnTo>
                  <a:lnTo>
                    <a:pt x="768" y="628"/>
                  </a:lnTo>
                  <a:lnTo>
                    <a:pt x="768" y="627"/>
                  </a:lnTo>
                  <a:lnTo>
                    <a:pt x="768" y="628"/>
                  </a:lnTo>
                  <a:lnTo>
                    <a:pt x="767" y="628"/>
                  </a:lnTo>
                  <a:lnTo>
                    <a:pt x="766" y="629"/>
                  </a:lnTo>
                  <a:lnTo>
                    <a:pt x="765" y="630"/>
                  </a:lnTo>
                  <a:lnTo>
                    <a:pt x="764" y="632"/>
                  </a:lnTo>
                  <a:lnTo>
                    <a:pt x="762" y="633"/>
                  </a:lnTo>
                  <a:lnTo>
                    <a:pt x="760" y="635"/>
                  </a:lnTo>
                  <a:lnTo>
                    <a:pt x="758" y="637"/>
                  </a:lnTo>
                  <a:lnTo>
                    <a:pt x="756" y="639"/>
                  </a:lnTo>
                  <a:lnTo>
                    <a:pt x="754" y="641"/>
                  </a:lnTo>
                  <a:lnTo>
                    <a:pt x="751" y="643"/>
                  </a:lnTo>
                  <a:lnTo>
                    <a:pt x="749" y="645"/>
                  </a:lnTo>
                  <a:lnTo>
                    <a:pt x="746" y="647"/>
                  </a:lnTo>
                  <a:lnTo>
                    <a:pt x="744" y="649"/>
                  </a:lnTo>
                  <a:lnTo>
                    <a:pt x="741" y="651"/>
                  </a:lnTo>
                  <a:lnTo>
                    <a:pt x="738" y="653"/>
                  </a:lnTo>
                  <a:lnTo>
                    <a:pt x="735" y="655"/>
                  </a:lnTo>
                  <a:lnTo>
                    <a:pt x="732" y="657"/>
                  </a:lnTo>
                  <a:lnTo>
                    <a:pt x="729" y="659"/>
                  </a:lnTo>
                  <a:lnTo>
                    <a:pt x="726" y="661"/>
                  </a:lnTo>
                  <a:lnTo>
                    <a:pt x="723" y="664"/>
                  </a:lnTo>
                  <a:lnTo>
                    <a:pt x="720" y="666"/>
                  </a:lnTo>
                  <a:lnTo>
                    <a:pt x="716" y="668"/>
                  </a:lnTo>
                  <a:lnTo>
                    <a:pt x="713" y="670"/>
                  </a:lnTo>
                  <a:lnTo>
                    <a:pt x="709" y="672"/>
                  </a:lnTo>
                  <a:lnTo>
                    <a:pt x="706" y="674"/>
                  </a:lnTo>
                  <a:lnTo>
                    <a:pt x="702" y="676"/>
                  </a:lnTo>
                  <a:lnTo>
                    <a:pt x="698" y="678"/>
                  </a:lnTo>
                  <a:lnTo>
                    <a:pt x="694" y="680"/>
                  </a:lnTo>
                  <a:lnTo>
                    <a:pt x="690" y="682"/>
                  </a:lnTo>
                  <a:lnTo>
                    <a:pt x="686" y="684"/>
                  </a:lnTo>
                  <a:lnTo>
                    <a:pt x="681" y="686"/>
                  </a:lnTo>
                  <a:lnTo>
                    <a:pt x="677" y="688"/>
                  </a:lnTo>
                  <a:lnTo>
                    <a:pt x="672" y="689"/>
                  </a:lnTo>
                  <a:lnTo>
                    <a:pt x="668" y="691"/>
                  </a:lnTo>
                  <a:lnTo>
                    <a:pt x="663" y="692"/>
                  </a:lnTo>
                  <a:lnTo>
                    <a:pt x="658" y="694"/>
                  </a:lnTo>
                  <a:lnTo>
                    <a:pt x="653" y="695"/>
                  </a:lnTo>
                  <a:lnTo>
                    <a:pt x="648" y="697"/>
                  </a:lnTo>
                  <a:lnTo>
                    <a:pt x="643" y="698"/>
                  </a:lnTo>
                  <a:lnTo>
                    <a:pt x="638" y="699"/>
                  </a:lnTo>
                  <a:lnTo>
                    <a:pt x="633" y="700"/>
                  </a:lnTo>
                  <a:lnTo>
                    <a:pt x="628" y="701"/>
                  </a:lnTo>
                  <a:lnTo>
                    <a:pt x="623" y="702"/>
                  </a:lnTo>
                  <a:lnTo>
                    <a:pt x="619" y="702"/>
                  </a:lnTo>
                  <a:lnTo>
                    <a:pt x="614" y="703"/>
                  </a:lnTo>
                  <a:lnTo>
                    <a:pt x="610" y="703"/>
                  </a:lnTo>
                  <a:lnTo>
                    <a:pt x="606" y="704"/>
                  </a:lnTo>
                  <a:lnTo>
                    <a:pt x="602" y="704"/>
                  </a:lnTo>
                  <a:lnTo>
                    <a:pt x="598" y="704"/>
                  </a:lnTo>
                  <a:lnTo>
                    <a:pt x="594" y="704"/>
                  </a:lnTo>
                  <a:lnTo>
                    <a:pt x="590" y="704"/>
                  </a:lnTo>
                  <a:lnTo>
                    <a:pt x="586" y="704"/>
                  </a:lnTo>
                  <a:lnTo>
                    <a:pt x="583" y="703"/>
                  </a:lnTo>
                  <a:lnTo>
                    <a:pt x="579" y="703"/>
                  </a:lnTo>
                  <a:lnTo>
                    <a:pt x="576" y="702"/>
                  </a:lnTo>
                  <a:lnTo>
                    <a:pt x="572" y="701"/>
                  </a:lnTo>
                  <a:lnTo>
                    <a:pt x="569" y="700"/>
                  </a:lnTo>
                  <a:lnTo>
                    <a:pt x="566" y="699"/>
                  </a:lnTo>
                  <a:lnTo>
                    <a:pt x="562" y="698"/>
                  </a:lnTo>
                  <a:lnTo>
                    <a:pt x="559" y="696"/>
                  </a:lnTo>
                  <a:lnTo>
                    <a:pt x="556" y="695"/>
                  </a:lnTo>
                  <a:lnTo>
                    <a:pt x="553" y="693"/>
                  </a:lnTo>
                  <a:lnTo>
                    <a:pt x="549" y="691"/>
                  </a:lnTo>
                  <a:lnTo>
                    <a:pt x="546" y="689"/>
                  </a:lnTo>
                  <a:lnTo>
                    <a:pt x="543" y="686"/>
                  </a:lnTo>
                  <a:lnTo>
                    <a:pt x="540" y="684"/>
                  </a:lnTo>
                  <a:lnTo>
                    <a:pt x="536" y="681"/>
                  </a:lnTo>
                  <a:lnTo>
                    <a:pt x="533" y="678"/>
                  </a:lnTo>
                  <a:lnTo>
                    <a:pt x="530" y="675"/>
                  </a:lnTo>
                  <a:lnTo>
                    <a:pt x="527" y="672"/>
                  </a:lnTo>
                  <a:lnTo>
                    <a:pt x="524" y="668"/>
                  </a:lnTo>
                  <a:lnTo>
                    <a:pt x="522" y="666"/>
                  </a:lnTo>
                  <a:lnTo>
                    <a:pt x="519" y="663"/>
                  </a:lnTo>
                  <a:lnTo>
                    <a:pt x="518" y="661"/>
                  </a:lnTo>
                  <a:lnTo>
                    <a:pt x="516" y="660"/>
                  </a:lnTo>
                  <a:lnTo>
                    <a:pt x="515" y="659"/>
                  </a:lnTo>
                  <a:lnTo>
                    <a:pt x="515" y="658"/>
                  </a:lnTo>
                  <a:lnTo>
                    <a:pt x="515" y="659"/>
                  </a:lnTo>
                  <a:lnTo>
                    <a:pt x="516" y="660"/>
                  </a:lnTo>
                  <a:lnTo>
                    <a:pt x="518" y="661"/>
                  </a:lnTo>
                  <a:lnTo>
                    <a:pt x="519" y="663"/>
                  </a:lnTo>
                  <a:lnTo>
                    <a:pt x="522" y="666"/>
                  </a:lnTo>
                  <a:lnTo>
                    <a:pt x="524" y="668"/>
                  </a:lnTo>
                  <a:lnTo>
                    <a:pt x="527" y="672"/>
                  </a:lnTo>
                  <a:lnTo>
                    <a:pt x="530" y="675"/>
                  </a:lnTo>
                  <a:lnTo>
                    <a:pt x="532" y="678"/>
                  </a:lnTo>
                  <a:lnTo>
                    <a:pt x="534" y="681"/>
                  </a:lnTo>
                  <a:lnTo>
                    <a:pt x="535" y="683"/>
                  </a:lnTo>
                  <a:lnTo>
                    <a:pt x="536" y="686"/>
                  </a:lnTo>
                  <a:lnTo>
                    <a:pt x="536" y="688"/>
                  </a:lnTo>
                  <a:lnTo>
                    <a:pt x="536" y="691"/>
                  </a:lnTo>
                  <a:lnTo>
                    <a:pt x="535" y="693"/>
                  </a:lnTo>
                  <a:lnTo>
                    <a:pt x="534" y="694"/>
                  </a:lnTo>
                  <a:lnTo>
                    <a:pt x="532" y="696"/>
                  </a:lnTo>
                  <a:lnTo>
                    <a:pt x="530" y="697"/>
                  </a:lnTo>
                  <a:lnTo>
                    <a:pt x="527" y="699"/>
                  </a:lnTo>
                  <a:lnTo>
                    <a:pt x="524" y="700"/>
                  </a:lnTo>
                  <a:lnTo>
                    <a:pt x="520" y="701"/>
                  </a:lnTo>
                  <a:lnTo>
                    <a:pt x="516" y="701"/>
                  </a:lnTo>
                  <a:lnTo>
                    <a:pt x="511" y="702"/>
                  </a:lnTo>
                  <a:lnTo>
                    <a:pt x="506" y="702"/>
                  </a:lnTo>
                  <a:lnTo>
                    <a:pt x="500" y="703"/>
                  </a:lnTo>
                  <a:lnTo>
                    <a:pt x="495" y="703"/>
                  </a:lnTo>
                  <a:lnTo>
                    <a:pt x="490" y="703"/>
                  </a:lnTo>
                  <a:lnTo>
                    <a:pt x="485" y="703"/>
                  </a:lnTo>
                  <a:lnTo>
                    <a:pt x="480" y="703"/>
                  </a:lnTo>
                  <a:lnTo>
                    <a:pt x="475" y="703"/>
                  </a:lnTo>
                  <a:lnTo>
                    <a:pt x="470" y="703"/>
                  </a:lnTo>
                  <a:lnTo>
                    <a:pt x="465" y="703"/>
                  </a:lnTo>
                  <a:lnTo>
                    <a:pt x="460" y="703"/>
                  </a:lnTo>
                  <a:lnTo>
                    <a:pt x="455" y="702"/>
                  </a:lnTo>
                  <a:lnTo>
                    <a:pt x="450" y="702"/>
                  </a:lnTo>
                  <a:lnTo>
                    <a:pt x="446" y="701"/>
                  </a:lnTo>
                  <a:lnTo>
                    <a:pt x="441" y="701"/>
                  </a:lnTo>
                  <a:lnTo>
                    <a:pt x="436" y="700"/>
                  </a:lnTo>
                  <a:lnTo>
                    <a:pt x="431" y="699"/>
                  </a:lnTo>
                  <a:lnTo>
                    <a:pt x="426" y="698"/>
                  </a:lnTo>
                  <a:lnTo>
                    <a:pt x="422" y="697"/>
                  </a:lnTo>
                  <a:lnTo>
                    <a:pt x="417" y="696"/>
                  </a:lnTo>
                  <a:lnTo>
                    <a:pt x="412" y="695"/>
                  </a:lnTo>
                  <a:lnTo>
                    <a:pt x="408" y="694"/>
                  </a:lnTo>
                  <a:lnTo>
                    <a:pt x="403" y="693"/>
                  </a:lnTo>
                  <a:lnTo>
                    <a:pt x="399" y="692"/>
                  </a:lnTo>
                  <a:lnTo>
                    <a:pt x="394" y="690"/>
                  </a:lnTo>
                  <a:lnTo>
                    <a:pt x="390" y="689"/>
                  </a:lnTo>
                  <a:lnTo>
                    <a:pt x="386" y="687"/>
                  </a:lnTo>
                  <a:lnTo>
                    <a:pt x="381" y="685"/>
                  </a:lnTo>
                  <a:lnTo>
                    <a:pt x="377" y="683"/>
                  </a:lnTo>
                  <a:lnTo>
                    <a:pt x="373" y="681"/>
                  </a:lnTo>
                  <a:lnTo>
                    <a:pt x="369" y="679"/>
                  </a:lnTo>
                  <a:lnTo>
                    <a:pt x="364" y="677"/>
                  </a:lnTo>
                  <a:lnTo>
                    <a:pt x="360" y="675"/>
                  </a:lnTo>
                  <a:lnTo>
                    <a:pt x="356" y="673"/>
                  </a:lnTo>
                  <a:lnTo>
                    <a:pt x="352" y="670"/>
                  </a:lnTo>
                  <a:lnTo>
                    <a:pt x="349" y="668"/>
                  </a:lnTo>
                  <a:lnTo>
                    <a:pt x="345" y="666"/>
                  </a:lnTo>
                  <a:lnTo>
                    <a:pt x="341" y="663"/>
                  </a:lnTo>
                  <a:lnTo>
                    <a:pt x="338" y="660"/>
                  </a:lnTo>
                  <a:lnTo>
                    <a:pt x="335" y="658"/>
                  </a:lnTo>
                  <a:lnTo>
                    <a:pt x="331" y="655"/>
                  </a:lnTo>
                  <a:lnTo>
                    <a:pt x="328" y="652"/>
                  </a:lnTo>
                  <a:lnTo>
                    <a:pt x="325" y="649"/>
                  </a:lnTo>
                  <a:lnTo>
                    <a:pt x="323" y="646"/>
                  </a:lnTo>
                  <a:lnTo>
                    <a:pt x="320" y="643"/>
                  </a:lnTo>
                  <a:lnTo>
                    <a:pt x="317" y="640"/>
                  </a:lnTo>
                  <a:lnTo>
                    <a:pt x="315" y="636"/>
                  </a:lnTo>
                  <a:lnTo>
                    <a:pt x="313" y="633"/>
                  </a:lnTo>
                  <a:lnTo>
                    <a:pt x="310" y="630"/>
                  </a:lnTo>
                  <a:lnTo>
                    <a:pt x="308" y="626"/>
                  </a:lnTo>
                  <a:lnTo>
                    <a:pt x="306" y="623"/>
                  </a:lnTo>
                  <a:lnTo>
                    <a:pt x="305" y="620"/>
                  </a:lnTo>
                  <a:lnTo>
                    <a:pt x="303" y="616"/>
                  </a:lnTo>
                  <a:lnTo>
                    <a:pt x="301" y="613"/>
                  </a:lnTo>
                  <a:lnTo>
                    <a:pt x="300" y="610"/>
                  </a:lnTo>
                  <a:lnTo>
                    <a:pt x="298" y="607"/>
                  </a:lnTo>
                  <a:lnTo>
                    <a:pt x="297" y="605"/>
                  </a:lnTo>
                  <a:lnTo>
                    <a:pt x="296" y="602"/>
                  </a:lnTo>
                  <a:lnTo>
                    <a:pt x="295" y="599"/>
                  </a:lnTo>
                  <a:lnTo>
                    <a:pt x="295" y="597"/>
                  </a:lnTo>
                  <a:lnTo>
                    <a:pt x="294" y="594"/>
                  </a:lnTo>
                  <a:lnTo>
                    <a:pt x="293" y="592"/>
                  </a:lnTo>
                  <a:lnTo>
                    <a:pt x="293" y="589"/>
                  </a:lnTo>
                  <a:lnTo>
                    <a:pt x="293" y="587"/>
                  </a:lnTo>
                  <a:lnTo>
                    <a:pt x="292" y="585"/>
                  </a:lnTo>
                  <a:lnTo>
                    <a:pt x="292" y="583"/>
                  </a:lnTo>
                  <a:lnTo>
                    <a:pt x="292" y="581"/>
                  </a:lnTo>
                  <a:lnTo>
                    <a:pt x="292" y="580"/>
                  </a:lnTo>
                  <a:lnTo>
                    <a:pt x="292" y="579"/>
                  </a:lnTo>
                  <a:lnTo>
                    <a:pt x="292" y="578"/>
                  </a:lnTo>
                  <a:lnTo>
                    <a:pt x="292" y="577"/>
                  </a:lnTo>
                  <a:lnTo>
                    <a:pt x="292" y="576"/>
                  </a:lnTo>
                  <a:lnTo>
                    <a:pt x="292" y="577"/>
                  </a:lnTo>
                  <a:lnTo>
                    <a:pt x="292" y="578"/>
                  </a:lnTo>
                  <a:lnTo>
                    <a:pt x="292" y="579"/>
                  </a:lnTo>
                  <a:lnTo>
                    <a:pt x="292" y="580"/>
                  </a:lnTo>
                  <a:lnTo>
                    <a:pt x="292" y="581"/>
                  </a:lnTo>
                  <a:lnTo>
                    <a:pt x="292" y="583"/>
                  </a:lnTo>
                  <a:lnTo>
                    <a:pt x="292" y="585"/>
                  </a:lnTo>
                  <a:lnTo>
                    <a:pt x="292" y="587"/>
                  </a:lnTo>
                  <a:lnTo>
                    <a:pt x="292" y="589"/>
                  </a:lnTo>
                  <a:lnTo>
                    <a:pt x="292" y="591"/>
                  </a:lnTo>
                  <a:lnTo>
                    <a:pt x="292" y="594"/>
                  </a:lnTo>
                  <a:lnTo>
                    <a:pt x="291" y="596"/>
                  </a:lnTo>
                  <a:lnTo>
                    <a:pt x="290" y="598"/>
                  </a:lnTo>
                  <a:lnTo>
                    <a:pt x="289" y="600"/>
                  </a:lnTo>
                  <a:lnTo>
                    <a:pt x="288" y="603"/>
                  </a:lnTo>
                  <a:lnTo>
                    <a:pt x="287" y="605"/>
                  </a:lnTo>
                  <a:lnTo>
                    <a:pt x="285" y="607"/>
                  </a:lnTo>
                  <a:lnTo>
                    <a:pt x="284" y="609"/>
                  </a:lnTo>
                  <a:lnTo>
                    <a:pt x="282" y="612"/>
                  </a:lnTo>
                  <a:lnTo>
                    <a:pt x="280" y="614"/>
                  </a:lnTo>
                  <a:lnTo>
                    <a:pt x="278" y="617"/>
                  </a:lnTo>
                  <a:lnTo>
                    <a:pt x="276" y="619"/>
                  </a:lnTo>
                  <a:lnTo>
                    <a:pt x="274" y="622"/>
                  </a:lnTo>
                  <a:lnTo>
                    <a:pt x="271" y="624"/>
                  </a:lnTo>
                  <a:lnTo>
                    <a:pt x="269" y="626"/>
                  </a:lnTo>
                  <a:lnTo>
                    <a:pt x="266" y="628"/>
                  </a:lnTo>
                  <a:lnTo>
                    <a:pt x="263" y="631"/>
                  </a:lnTo>
                  <a:lnTo>
                    <a:pt x="260" y="632"/>
                  </a:lnTo>
                  <a:lnTo>
                    <a:pt x="257" y="634"/>
                  </a:lnTo>
                  <a:lnTo>
                    <a:pt x="254" y="636"/>
                  </a:lnTo>
                  <a:lnTo>
                    <a:pt x="251" y="638"/>
                  </a:lnTo>
                  <a:lnTo>
                    <a:pt x="248" y="639"/>
                  </a:lnTo>
                  <a:lnTo>
                    <a:pt x="244" y="641"/>
                  </a:lnTo>
                  <a:lnTo>
                    <a:pt x="241" y="642"/>
                  </a:lnTo>
                  <a:lnTo>
                    <a:pt x="237" y="643"/>
                  </a:lnTo>
                  <a:lnTo>
                    <a:pt x="233" y="645"/>
                  </a:lnTo>
                  <a:lnTo>
                    <a:pt x="229" y="646"/>
                  </a:lnTo>
                  <a:lnTo>
                    <a:pt x="226" y="647"/>
                  </a:lnTo>
                  <a:lnTo>
                    <a:pt x="222" y="647"/>
                  </a:lnTo>
                  <a:lnTo>
                    <a:pt x="217" y="648"/>
                  </a:lnTo>
                  <a:lnTo>
                    <a:pt x="213" y="649"/>
                  </a:lnTo>
                  <a:lnTo>
                    <a:pt x="210" y="649"/>
                  </a:lnTo>
                  <a:lnTo>
                    <a:pt x="206" y="650"/>
                  </a:lnTo>
                  <a:lnTo>
                    <a:pt x="202" y="650"/>
                  </a:lnTo>
                  <a:lnTo>
                    <a:pt x="198" y="650"/>
                  </a:lnTo>
                  <a:lnTo>
                    <a:pt x="195" y="650"/>
                  </a:lnTo>
                  <a:lnTo>
                    <a:pt x="191" y="650"/>
                  </a:lnTo>
                  <a:lnTo>
                    <a:pt x="188" y="650"/>
                  </a:lnTo>
                  <a:lnTo>
                    <a:pt x="184" y="650"/>
                  </a:lnTo>
                  <a:lnTo>
                    <a:pt x="181" y="649"/>
                  </a:lnTo>
                  <a:lnTo>
                    <a:pt x="178" y="649"/>
                  </a:lnTo>
                  <a:lnTo>
                    <a:pt x="174" y="648"/>
                  </a:lnTo>
                  <a:lnTo>
                    <a:pt x="171" y="647"/>
                  </a:lnTo>
                  <a:lnTo>
                    <a:pt x="168" y="647"/>
                  </a:lnTo>
                  <a:lnTo>
                    <a:pt x="165" y="646"/>
                  </a:lnTo>
                  <a:lnTo>
                    <a:pt x="162" y="645"/>
                  </a:lnTo>
                  <a:lnTo>
                    <a:pt x="160" y="643"/>
                  </a:lnTo>
                  <a:lnTo>
                    <a:pt x="157" y="642"/>
                  </a:lnTo>
                  <a:lnTo>
                    <a:pt x="154" y="641"/>
                  </a:lnTo>
                  <a:lnTo>
                    <a:pt x="151" y="640"/>
                  </a:lnTo>
                  <a:lnTo>
                    <a:pt x="149" y="638"/>
                  </a:lnTo>
                  <a:lnTo>
                    <a:pt x="146" y="637"/>
                  </a:lnTo>
                  <a:lnTo>
                    <a:pt x="144" y="635"/>
                  </a:lnTo>
                  <a:lnTo>
                    <a:pt x="141" y="634"/>
                  </a:lnTo>
                  <a:lnTo>
                    <a:pt x="139" y="632"/>
                  </a:lnTo>
                  <a:lnTo>
                    <a:pt x="136" y="630"/>
                  </a:lnTo>
                  <a:lnTo>
                    <a:pt x="134" y="629"/>
                  </a:lnTo>
                  <a:lnTo>
                    <a:pt x="132" y="627"/>
                  </a:lnTo>
                  <a:lnTo>
                    <a:pt x="129" y="625"/>
                  </a:lnTo>
                  <a:lnTo>
                    <a:pt x="127" y="623"/>
                  </a:lnTo>
                  <a:lnTo>
                    <a:pt x="125" y="621"/>
                  </a:lnTo>
                  <a:lnTo>
                    <a:pt x="123" y="619"/>
                  </a:lnTo>
                  <a:lnTo>
                    <a:pt x="121" y="616"/>
                  </a:lnTo>
                  <a:lnTo>
                    <a:pt x="119" y="614"/>
                  </a:lnTo>
                  <a:lnTo>
                    <a:pt x="117" y="612"/>
                  </a:lnTo>
                  <a:lnTo>
                    <a:pt x="115" y="610"/>
                  </a:lnTo>
                  <a:lnTo>
                    <a:pt x="113" y="608"/>
                  </a:lnTo>
                  <a:lnTo>
                    <a:pt x="111" y="606"/>
                  </a:lnTo>
                  <a:lnTo>
                    <a:pt x="109" y="604"/>
                  </a:lnTo>
                  <a:lnTo>
                    <a:pt x="107" y="602"/>
                  </a:lnTo>
                  <a:lnTo>
                    <a:pt x="105" y="600"/>
                  </a:lnTo>
                  <a:lnTo>
                    <a:pt x="103" y="599"/>
                  </a:lnTo>
                  <a:lnTo>
                    <a:pt x="102" y="597"/>
                  </a:lnTo>
                  <a:lnTo>
                    <a:pt x="100" y="595"/>
                  </a:lnTo>
                  <a:lnTo>
                    <a:pt x="98" y="593"/>
                  </a:lnTo>
                  <a:lnTo>
                    <a:pt x="97" y="591"/>
                  </a:lnTo>
                  <a:lnTo>
                    <a:pt x="95" y="589"/>
                  </a:lnTo>
                  <a:lnTo>
                    <a:pt x="94" y="588"/>
                  </a:lnTo>
                  <a:lnTo>
                    <a:pt x="93" y="586"/>
                  </a:lnTo>
                  <a:lnTo>
                    <a:pt x="92" y="585"/>
                  </a:lnTo>
                  <a:lnTo>
                    <a:pt x="91" y="584"/>
                  </a:lnTo>
                  <a:lnTo>
                    <a:pt x="91" y="583"/>
                  </a:lnTo>
                  <a:lnTo>
                    <a:pt x="91" y="582"/>
                  </a:lnTo>
                  <a:lnTo>
                    <a:pt x="91" y="581"/>
                  </a:lnTo>
                  <a:lnTo>
                    <a:pt x="92" y="581"/>
                  </a:lnTo>
                  <a:lnTo>
                    <a:pt x="93" y="581"/>
                  </a:lnTo>
                  <a:lnTo>
                    <a:pt x="94" y="582"/>
                  </a:lnTo>
                  <a:lnTo>
                    <a:pt x="95" y="582"/>
                  </a:lnTo>
                  <a:lnTo>
                    <a:pt x="97" y="583"/>
                  </a:lnTo>
                  <a:lnTo>
                    <a:pt x="99" y="583"/>
                  </a:lnTo>
                  <a:lnTo>
                    <a:pt x="101" y="585"/>
                  </a:lnTo>
                  <a:lnTo>
                    <a:pt x="104" y="586"/>
                  </a:lnTo>
                  <a:lnTo>
                    <a:pt x="106" y="587"/>
                  </a:lnTo>
                  <a:lnTo>
                    <a:pt x="109" y="588"/>
                  </a:lnTo>
                  <a:lnTo>
                    <a:pt x="112" y="589"/>
                  </a:lnTo>
                  <a:lnTo>
                    <a:pt x="114" y="590"/>
                  </a:lnTo>
                  <a:lnTo>
                    <a:pt x="117" y="591"/>
                  </a:lnTo>
                  <a:lnTo>
                    <a:pt x="120" y="592"/>
                  </a:lnTo>
                  <a:lnTo>
                    <a:pt x="123" y="593"/>
                  </a:lnTo>
                  <a:lnTo>
                    <a:pt x="125" y="593"/>
                  </a:lnTo>
                  <a:lnTo>
                    <a:pt x="128" y="594"/>
                  </a:lnTo>
                  <a:lnTo>
                    <a:pt x="131" y="594"/>
                  </a:lnTo>
                  <a:lnTo>
                    <a:pt x="134" y="595"/>
                  </a:lnTo>
                  <a:lnTo>
                    <a:pt x="137" y="595"/>
                  </a:lnTo>
                  <a:lnTo>
                    <a:pt x="140" y="595"/>
                  </a:lnTo>
                  <a:lnTo>
                    <a:pt x="142" y="595"/>
                  </a:lnTo>
                  <a:lnTo>
                    <a:pt x="145" y="595"/>
                  </a:lnTo>
                  <a:lnTo>
                    <a:pt x="148" y="595"/>
                  </a:lnTo>
                  <a:lnTo>
                    <a:pt x="151" y="595"/>
                  </a:lnTo>
                  <a:lnTo>
                    <a:pt x="153" y="594"/>
                  </a:lnTo>
                  <a:lnTo>
                    <a:pt x="155" y="594"/>
                  </a:lnTo>
                  <a:lnTo>
                    <a:pt x="157" y="594"/>
                  </a:lnTo>
                  <a:lnTo>
                    <a:pt x="158" y="594"/>
                  </a:lnTo>
                  <a:lnTo>
                    <a:pt x="159" y="594"/>
                  </a:lnTo>
                  <a:lnTo>
                    <a:pt x="160" y="594"/>
                  </a:lnTo>
                  <a:lnTo>
                    <a:pt x="159" y="594"/>
                  </a:lnTo>
                  <a:lnTo>
                    <a:pt x="158" y="594"/>
                  </a:lnTo>
                  <a:lnTo>
                    <a:pt x="157" y="594"/>
                  </a:lnTo>
                  <a:lnTo>
                    <a:pt x="155" y="594"/>
                  </a:lnTo>
                  <a:lnTo>
                    <a:pt x="153" y="594"/>
                  </a:lnTo>
                  <a:lnTo>
                    <a:pt x="151" y="595"/>
                  </a:lnTo>
                  <a:lnTo>
                    <a:pt x="148" y="595"/>
                  </a:lnTo>
                  <a:lnTo>
                    <a:pt x="145" y="595"/>
                  </a:lnTo>
                  <a:lnTo>
                    <a:pt x="142" y="595"/>
                  </a:lnTo>
                  <a:lnTo>
                    <a:pt x="140" y="595"/>
                  </a:lnTo>
                  <a:lnTo>
                    <a:pt x="137" y="595"/>
                  </a:lnTo>
                  <a:lnTo>
                    <a:pt x="134" y="595"/>
                  </a:lnTo>
                  <a:lnTo>
                    <a:pt x="131" y="594"/>
                  </a:lnTo>
                  <a:lnTo>
                    <a:pt x="128" y="594"/>
                  </a:lnTo>
                  <a:lnTo>
                    <a:pt x="125" y="593"/>
                  </a:lnTo>
                  <a:lnTo>
                    <a:pt x="123" y="593"/>
                  </a:lnTo>
                  <a:lnTo>
                    <a:pt x="120" y="592"/>
                  </a:lnTo>
                  <a:lnTo>
                    <a:pt x="117" y="591"/>
                  </a:lnTo>
                  <a:lnTo>
                    <a:pt x="114" y="590"/>
                  </a:lnTo>
                  <a:lnTo>
                    <a:pt x="112" y="589"/>
                  </a:lnTo>
                  <a:lnTo>
                    <a:pt x="109" y="588"/>
                  </a:lnTo>
                  <a:lnTo>
                    <a:pt x="106" y="587"/>
                  </a:lnTo>
                  <a:lnTo>
                    <a:pt x="104" y="586"/>
                  </a:lnTo>
                  <a:lnTo>
                    <a:pt x="101" y="584"/>
                  </a:lnTo>
                  <a:lnTo>
                    <a:pt x="99" y="583"/>
                  </a:lnTo>
                  <a:lnTo>
                    <a:pt x="96" y="582"/>
                  </a:lnTo>
                  <a:lnTo>
                    <a:pt x="93" y="580"/>
                  </a:lnTo>
                  <a:lnTo>
                    <a:pt x="91" y="579"/>
                  </a:lnTo>
                  <a:lnTo>
                    <a:pt x="88" y="577"/>
                  </a:lnTo>
                  <a:lnTo>
                    <a:pt x="86" y="576"/>
                  </a:lnTo>
                  <a:lnTo>
                    <a:pt x="83" y="574"/>
                  </a:lnTo>
                  <a:lnTo>
                    <a:pt x="80" y="573"/>
                  </a:lnTo>
                  <a:lnTo>
                    <a:pt x="78" y="571"/>
                  </a:lnTo>
                  <a:lnTo>
                    <a:pt x="75" y="570"/>
                  </a:lnTo>
                  <a:lnTo>
                    <a:pt x="73" y="568"/>
                  </a:lnTo>
                  <a:lnTo>
                    <a:pt x="70" y="567"/>
                  </a:lnTo>
                  <a:lnTo>
                    <a:pt x="68" y="565"/>
                  </a:lnTo>
                  <a:lnTo>
                    <a:pt x="65" y="563"/>
                  </a:lnTo>
                  <a:lnTo>
                    <a:pt x="63" y="562"/>
                  </a:lnTo>
                  <a:lnTo>
                    <a:pt x="60" y="560"/>
                  </a:lnTo>
                  <a:lnTo>
                    <a:pt x="57" y="558"/>
                  </a:lnTo>
                  <a:lnTo>
                    <a:pt x="55" y="556"/>
                  </a:lnTo>
                  <a:lnTo>
                    <a:pt x="52" y="553"/>
                  </a:lnTo>
                  <a:lnTo>
                    <a:pt x="50" y="551"/>
                  </a:lnTo>
                  <a:lnTo>
                    <a:pt x="48" y="548"/>
                  </a:lnTo>
                  <a:lnTo>
                    <a:pt x="45" y="545"/>
                  </a:lnTo>
                  <a:lnTo>
                    <a:pt x="43" y="541"/>
                  </a:lnTo>
                  <a:lnTo>
                    <a:pt x="40" y="538"/>
                  </a:lnTo>
                  <a:lnTo>
                    <a:pt x="38" y="534"/>
                  </a:lnTo>
                  <a:lnTo>
                    <a:pt x="35" y="530"/>
                  </a:lnTo>
                  <a:lnTo>
                    <a:pt x="33" y="526"/>
                  </a:lnTo>
                  <a:lnTo>
                    <a:pt x="31" y="522"/>
                  </a:lnTo>
                  <a:lnTo>
                    <a:pt x="28" y="517"/>
                  </a:lnTo>
                  <a:lnTo>
                    <a:pt x="26" y="512"/>
                  </a:lnTo>
                  <a:lnTo>
                    <a:pt x="24" y="507"/>
                  </a:lnTo>
                  <a:lnTo>
                    <a:pt x="21" y="502"/>
                  </a:lnTo>
                  <a:lnTo>
                    <a:pt x="19" y="497"/>
                  </a:lnTo>
                  <a:lnTo>
                    <a:pt x="17" y="491"/>
                  </a:lnTo>
                  <a:lnTo>
                    <a:pt x="15" y="486"/>
                  </a:lnTo>
                  <a:lnTo>
                    <a:pt x="13" y="481"/>
                  </a:lnTo>
                  <a:lnTo>
                    <a:pt x="12" y="475"/>
                  </a:lnTo>
                  <a:lnTo>
                    <a:pt x="10" y="469"/>
                  </a:lnTo>
                  <a:lnTo>
                    <a:pt x="9" y="464"/>
                  </a:lnTo>
                  <a:lnTo>
                    <a:pt x="7" y="458"/>
                  </a:lnTo>
                  <a:lnTo>
                    <a:pt x="6" y="452"/>
                  </a:lnTo>
                  <a:lnTo>
                    <a:pt x="5" y="446"/>
                  </a:lnTo>
                  <a:lnTo>
                    <a:pt x="4" y="440"/>
                  </a:lnTo>
                  <a:lnTo>
                    <a:pt x="3" y="434"/>
                  </a:lnTo>
                  <a:lnTo>
                    <a:pt x="2" y="428"/>
                  </a:lnTo>
                  <a:lnTo>
                    <a:pt x="1" y="421"/>
                  </a:lnTo>
                  <a:lnTo>
                    <a:pt x="1" y="415"/>
                  </a:lnTo>
                  <a:lnTo>
                    <a:pt x="1" y="409"/>
                  </a:lnTo>
                  <a:lnTo>
                    <a:pt x="0" y="403"/>
                  </a:lnTo>
                  <a:lnTo>
                    <a:pt x="0" y="397"/>
                  </a:lnTo>
                  <a:lnTo>
                    <a:pt x="0" y="390"/>
                  </a:lnTo>
                  <a:lnTo>
                    <a:pt x="0" y="385"/>
                  </a:lnTo>
                  <a:lnTo>
                    <a:pt x="1" y="379"/>
                  </a:lnTo>
                  <a:lnTo>
                    <a:pt x="1" y="373"/>
                  </a:lnTo>
                  <a:lnTo>
                    <a:pt x="2" y="367"/>
                  </a:lnTo>
                  <a:lnTo>
                    <a:pt x="3" y="362"/>
                  </a:lnTo>
                  <a:lnTo>
                    <a:pt x="4" y="356"/>
                  </a:lnTo>
                  <a:lnTo>
                    <a:pt x="5" y="351"/>
                  </a:lnTo>
                  <a:lnTo>
                    <a:pt x="6" y="346"/>
                  </a:lnTo>
                  <a:lnTo>
                    <a:pt x="7" y="341"/>
                  </a:lnTo>
                  <a:lnTo>
                    <a:pt x="9" y="336"/>
                  </a:lnTo>
                  <a:lnTo>
                    <a:pt x="11" y="331"/>
                  </a:lnTo>
                  <a:lnTo>
                    <a:pt x="13" y="326"/>
                  </a:lnTo>
                  <a:lnTo>
                    <a:pt x="15" y="321"/>
                  </a:lnTo>
                  <a:lnTo>
                    <a:pt x="17" y="317"/>
                  </a:lnTo>
                  <a:lnTo>
                    <a:pt x="19" y="312"/>
                  </a:lnTo>
                  <a:lnTo>
                    <a:pt x="21" y="308"/>
                  </a:lnTo>
                  <a:lnTo>
                    <a:pt x="23" y="304"/>
                  </a:lnTo>
                  <a:lnTo>
                    <a:pt x="25" y="300"/>
                  </a:lnTo>
                  <a:lnTo>
                    <a:pt x="27" y="296"/>
                  </a:lnTo>
                  <a:lnTo>
                    <a:pt x="30" y="292"/>
                  </a:lnTo>
                  <a:lnTo>
                    <a:pt x="32" y="289"/>
                  </a:lnTo>
                  <a:lnTo>
                    <a:pt x="34" y="285"/>
                  </a:lnTo>
                  <a:lnTo>
                    <a:pt x="37" y="282"/>
                  </a:lnTo>
                  <a:lnTo>
                    <a:pt x="39" y="279"/>
                  </a:lnTo>
                  <a:lnTo>
                    <a:pt x="42" y="276"/>
                  </a:lnTo>
                  <a:lnTo>
                    <a:pt x="44" y="273"/>
                  </a:lnTo>
                  <a:lnTo>
                    <a:pt x="47" y="270"/>
                  </a:lnTo>
                  <a:lnTo>
                    <a:pt x="49" y="268"/>
                  </a:lnTo>
                  <a:close/>
                </a:path>
              </a:pathLst>
            </a:custGeom>
            <a:solidFill>
              <a:srgbClr val="EEEEEE"/>
            </a:solidFill>
            <a:ln w="0" cap="flat">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78183" name="Freeform 5"/>
            <p:cNvSpPr>
              <a:spLocks/>
            </p:cNvSpPr>
            <p:nvPr/>
          </p:nvSpPr>
          <p:spPr bwMode="auto">
            <a:xfrm>
              <a:off x="3211" y="1568"/>
              <a:ext cx="1165" cy="719"/>
            </a:xfrm>
            <a:custGeom>
              <a:avLst/>
              <a:gdLst>
                <a:gd name="T0" fmla="*/ 1106 w 1149"/>
                <a:gd name="T1" fmla="*/ 551 h 719"/>
                <a:gd name="T2" fmla="*/ 1029 w 1149"/>
                <a:gd name="T3" fmla="*/ 641 h 719"/>
                <a:gd name="T4" fmla="*/ 952 w 1149"/>
                <a:gd name="T5" fmla="*/ 650 h 719"/>
                <a:gd name="T6" fmla="*/ 904 w 1149"/>
                <a:gd name="T7" fmla="*/ 607 h 719"/>
                <a:gd name="T8" fmla="*/ 904 w 1149"/>
                <a:gd name="T9" fmla="*/ 613 h 719"/>
                <a:gd name="T10" fmla="*/ 859 w 1149"/>
                <a:gd name="T11" fmla="*/ 676 h 719"/>
                <a:gd name="T12" fmla="*/ 774 w 1149"/>
                <a:gd name="T13" fmla="*/ 713 h 719"/>
                <a:gd name="T14" fmla="*/ 679 w 1149"/>
                <a:gd name="T15" fmla="*/ 714 h 719"/>
                <a:gd name="T16" fmla="*/ 612 w 1149"/>
                <a:gd name="T17" fmla="*/ 692 h 719"/>
                <a:gd name="T18" fmla="*/ 583 w 1149"/>
                <a:gd name="T19" fmla="*/ 655 h 719"/>
                <a:gd name="T20" fmla="*/ 638 w 1149"/>
                <a:gd name="T21" fmla="*/ 638 h 719"/>
                <a:gd name="T22" fmla="*/ 674 w 1149"/>
                <a:gd name="T23" fmla="*/ 605 h 719"/>
                <a:gd name="T24" fmla="*/ 672 w 1149"/>
                <a:gd name="T25" fmla="*/ 608 h 719"/>
                <a:gd name="T26" fmla="*/ 632 w 1149"/>
                <a:gd name="T27" fmla="*/ 641 h 719"/>
                <a:gd name="T28" fmla="*/ 561 w 1149"/>
                <a:gd name="T29" fmla="*/ 650 h 719"/>
                <a:gd name="T30" fmla="*/ 497 w 1149"/>
                <a:gd name="T31" fmla="*/ 641 h 719"/>
                <a:gd name="T32" fmla="*/ 493 w 1149"/>
                <a:gd name="T33" fmla="*/ 606 h 719"/>
                <a:gd name="T34" fmla="*/ 466 w 1149"/>
                <a:gd name="T35" fmla="*/ 630 h 719"/>
                <a:gd name="T36" fmla="*/ 389 w 1149"/>
                <a:gd name="T37" fmla="*/ 651 h 719"/>
                <a:gd name="T38" fmla="*/ 322 w 1149"/>
                <a:gd name="T39" fmla="*/ 624 h 719"/>
                <a:gd name="T40" fmla="*/ 291 w 1149"/>
                <a:gd name="T41" fmla="*/ 582 h 719"/>
                <a:gd name="T42" fmla="*/ 270 w 1149"/>
                <a:gd name="T43" fmla="*/ 541 h 719"/>
                <a:gd name="T44" fmla="*/ 276 w 1149"/>
                <a:gd name="T45" fmla="*/ 579 h 719"/>
                <a:gd name="T46" fmla="*/ 223 w 1149"/>
                <a:gd name="T47" fmla="*/ 615 h 719"/>
                <a:gd name="T48" fmla="*/ 144 w 1149"/>
                <a:gd name="T49" fmla="*/ 614 h 719"/>
                <a:gd name="T50" fmla="*/ 77 w 1149"/>
                <a:gd name="T51" fmla="*/ 586 h 719"/>
                <a:gd name="T52" fmla="*/ 33 w 1149"/>
                <a:gd name="T53" fmla="*/ 539 h 719"/>
                <a:gd name="T54" fmla="*/ 0 w 1149"/>
                <a:gd name="T55" fmla="*/ 459 h 719"/>
                <a:gd name="T56" fmla="*/ 11 w 1149"/>
                <a:gd name="T57" fmla="*/ 394 h 719"/>
                <a:gd name="T58" fmla="*/ 43 w 1149"/>
                <a:gd name="T59" fmla="*/ 369 h 719"/>
                <a:gd name="T60" fmla="*/ 70 w 1149"/>
                <a:gd name="T61" fmla="*/ 393 h 719"/>
                <a:gd name="T62" fmla="*/ 26 w 1149"/>
                <a:gd name="T63" fmla="*/ 319 h 719"/>
                <a:gd name="T64" fmla="*/ 26 w 1149"/>
                <a:gd name="T65" fmla="*/ 215 h 719"/>
                <a:gd name="T66" fmla="*/ 71 w 1149"/>
                <a:gd name="T67" fmla="*/ 144 h 719"/>
                <a:gd name="T68" fmla="*/ 144 w 1149"/>
                <a:gd name="T69" fmla="*/ 99 h 719"/>
                <a:gd name="T70" fmla="*/ 220 w 1149"/>
                <a:gd name="T71" fmla="*/ 81 h 719"/>
                <a:gd name="T72" fmla="*/ 216 w 1149"/>
                <a:gd name="T73" fmla="*/ 80 h 719"/>
                <a:gd name="T74" fmla="*/ 230 w 1149"/>
                <a:gd name="T75" fmla="*/ 45 h 719"/>
                <a:gd name="T76" fmla="*/ 301 w 1149"/>
                <a:gd name="T77" fmla="*/ 2 h 719"/>
                <a:gd name="T78" fmla="*/ 365 w 1149"/>
                <a:gd name="T79" fmla="*/ 9 h 719"/>
                <a:gd name="T80" fmla="*/ 416 w 1149"/>
                <a:gd name="T81" fmla="*/ 53 h 719"/>
                <a:gd name="T82" fmla="*/ 401 w 1149"/>
                <a:gd name="T83" fmla="*/ 91 h 719"/>
                <a:gd name="T84" fmla="*/ 440 w 1149"/>
                <a:gd name="T85" fmla="*/ 61 h 719"/>
                <a:gd name="T86" fmla="*/ 523 w 1149"/>
                <a:gd name="T87" fmla="*/ 23 h 719"/>
                <a:gd name="T88" fmla="*/ 611 w 1149"/>
                <a:gd name="T89" fmla="*/ 18 h 719"/>
                <a:gd name="T90" fmla="*/ 669 w 1149"/>
                <a:gd name="T91" fmla="*/ 60 h 719"/>
                <a:gd name="T92" fmla="*/ 654 w 1149"/>
                <a:gd name="T93" fmla="*/ 21 h 719"/>
                <a:gd name="T94" fmla="*/ 752 w 1149"/>
                <a:gd name="T95" fmla="*/ 18 h 719"/>
                <a:gd name="T96" fmla="*/ 844 w 1149"/>
                <a:gd name="T97" fmla="*/ 50 h 719"/>
                <a:gd name="T98" fmla="*/ 898 w 1149"/>
                <a:gd name="T99" fmla="*/ 111 h 719"/>
                <a:gd name="T100" fmla="*/ 904 w 1149"/>
                <a:gd name="T101" fmla="*/ 140 h 719"/>
                <a:gd name="T102" fmla="*/ 921 w 1149"/>
                <a:gd name="T103" fmla="*/ 99 h 719"/>
                <a:gd name="T104" fmla="*/ 991 w 1149"/>
                <a:gd name="T105" fmla="*/ 69 h 719"/>
                <a:gd name="T106" fmla="*/ 1059 w 1149"/>
                <a:gd name="T107" fmla="*/ 81 h 719"/>
                <a:gd name="T108" fmla="*/ 1105 w 1149"/>
                <a:gd name="T109" fmla="*/ 119 h 719"/>
                <a:gd name="T110" fmla="*/ 1107 w 1149"/>
                <a:gd name="T111" fmla="*/ 133 h 719"/>
                <a:gd name="T112" fmla="*/ 1049 w 1149"/>
                <a:gd name="T113" fmla="*/ 124 h 719"/>
                <a:gd name="T114" fmla="*/ 1078 w 1149"/>
                <a:gd name="T115" fmla="*/ 124 h 719"/>
                <a:gd name="T116" fmla="*/ 1134 w 1149"/>
                <a:gd name="T117" fmla="*/ 148 h 719"/>
                <a:gd name="T118" fmla="*/ 1186 w 1149"/>
                <a:gd name="T119" fmla="*/ 206 h 719"/>
                <a:gd name="T120" fmla="*/ 1213 w 1149"/>
                <a:gd name="T121" fmla="*/ 321 h 719"/>
                <a:gd name="T122" fmla="*/ 1185 w 1149"/>
                <a:gd name="T123" fmla="*/ 422 h 71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49" h="719">
                  <a:moveTo>
                    <a:pt x="1099" y="450"/>
                  </a:moveTo>
                  <a:lnTo>
                    <a:pt x="1096" y="453"/>
                  </a:lnTo>
                  <a:lnTo>
                    <a:pt x="1093" y="456"/>
                  </a:lnTo>
                  <a:lnTo>
                    <a:pt x="1091" y="459"/>
                  </a:lnTo>
                  <a:lnTo>
                    <a:pt x="1088" y="463"/>
                  </a:lnTo>
                  <a:lnTo>
                    <a:pt x="1085" y="466"/>
                  </a:lnTo>
                  <a:lnTo>
                    <a:pt x="1083" y="471"/>
                  </a:lnTo>
                  <a:lnTo>
                    <a:pt x="1080" y="475"/>
                  </a:lnTo>
                  <a:lnTo>
                    <a:pt x="1077" y="480"/>
                  </a:lnTo>
                  <a:lnTo>
                    <a:pt x="1075" y="485"/>
                  </a:lnTo>
                  <a:lnTo>
                    <a:pt x="1072" y="490"/>
                  </a:lnTo>
                  <a:lnTo>
                    <a:pt x="1069" y="496"/>
                  </a:lnTo>
                  <a:lnTo>
                    <a:pt x="1066" y="502"/>
                  </a:lnTo>
                  <a:lnTo>
                    <a:pt x="1064" y="509"/>
                  </a:lnTo>
                  <a:lnTo>
                    <a:pt x="1061" y="515"/>
                  </a:lnTo>
                  <a:lnTo>
                    <a:pt x="1058" y="522"/>
                  </a:lnTo>
                  <a:lnTo>
                    <a:pt x="1055" y="530"/>
                  </a:lnTo>
                  <a:lnTo>
                    <a:pt x="1052" y="537"/>
                  </a:lnTo>
                  <a:lnTo>
                    <a:pt x="1049" y="544"/>
                  </a:lnTo>
                  <a:lnTo>
                    <a:pt x="1046" y="551"/>
                  </a:lnTo>
                  <a:lnTo>
                    <a:pt x="1043" y="558"/>
                  </a:lnTo>
                  <a:lnTo>
                    <a:pt x="1040" y="564"/>
                  </a:lnTo>
                  <a:lnTo>
                    <a:pt x="1037" y="570"/>
                  </a:lnTo>
                  <a:lnTo>
                    <a:pt x="1034" y="576"/>
                  </a:lnTo>
                  <a:lnTo>
                    <a:pt x="1030" y="582"/>
                  </a:lnTo>
                  <a:lnTo>
                    <a:pt x="1027" y="588"/>
                  </a:lnTo>
                  <a:lnTo>
                    <a:pt x="1023" y="593"/>
                  </a:lnTo>
                  <a:lnTo>
                    <a:pt x="1020" y="598"/>
                  </a:lnTo>
                  <a:lnTo>
                    <a:pt x="1016" y="603"/>
                  </a:lnTo>
                  <a:lnTo>
                    <a:pt x="1012" y="608"/>
                  </a:lnTo>
                  <a:lnTo>
                    <a:pt x="1008" y="612"/>
                  </a:lnTo>
                  <a:lnTo>
                    <a:pt x="1005" y="616"/>
                  </a:lnTo>
                  <a:lnTo>
                    <a:pt x="1001" y="620"/>
                  </a:lnTo>
                  <a:lnTo>
                    <a:pt x="997" y="624"/>
                  </a:lnTo>
                  <a:lnTo>
                    <a:pt x="993" y="627"/>
                  </a:lnTo>
                  <a:lnTo>
                    <a:pt x="989" y="630"/>
                  </a:lnTo>
                  <a:lnTo>
                    <a:pt x="985" y="633"/>
                  </a:lnTo>
                  <a:lnTo>
                    <a:pt x="981" y="636"/>
                  </a:lnTo>
                  <a:lnTo>
                    <a:pt x="977" y="639"/>
                  </a:lnTo>
                  <a:lnTo>
                    <a:pt x="973" y="641"/>
                  </a:lnTo>
                  <a:lnTo>
                    <a:pt x="969" y="644"/>
                  </a:lnTo>
                  <a:lnTo>
                    <a:pt x="965" y="646"/>
                  </a:lnTo>
                  <a:lnTo>
                    <a:pt x="962" y="647"/>
                  </a:lnTo>
                  <a:lnTo>
                    <a:pt x="958" y="649"/>
                  </a:lnTo>
                  <a:lnTo>
                    <a:pt x="954" y="650"/>
                  </a:lnTo>
                  <a:lnTo>
                    <a:pt x="950" y="652"/>
                  </a:lnTo>
                  <a:lnTo>
                    <a:pt x="946" y="653"/>
                  </a:lnTo>
                  <a:lnTo>
                    <a:pt x="943" y="653"/>
                  </a:lnTo>
                  <a:lnTo>
                    <a:pt x="939" y="654"/>
                  </a:lnTo>
                  <a:lnTo>
                    <a:pt x="935" y="654"/>
                  </a:lnTo>
                  <a:lnTo>
                    <a:pt x="932" y="654"/>
                  </a:lnTo>
                  <a:lnTo>
                    <a:pt x="928" y="655"/>
                  </a:lnTo>
                  <a:lnTo>
                    <a:pt x="924" y="654"/>
                  </a:lnTo>
                  <a:lnTo>
                    <a:pt x="921" y="654"/>
                  </a:lnTo>
                  <a:lnTo>
                    <a:pt x="917" y="654"/>
                  </a:lnTo>
                  <a:lnTo>
                    <a:pt x="914" y="653"/>
                  </a:lnTo>
                  <a:lnTo>
                    <a:pt x="910" y="653"/>
                  </a:lnTo>
                  <a:lnTo>
                    <a:pt x="907" y="652"/>
                  </a:lnTo>
                  <a:lnTo>
                    <a:pt x="903" y="651"/>
                  </a:lnTo>
                  <a:lnTo>
                    <a:pt x="900" y="650"/>
                  </a:lnTo>
                  <a:lnTo>
                    <a:pt x="896" y="648"/>
                  </a:lnTo>
                  <a:lnTo>
                    <a:pt x="893" y="647"/>
                  </a:lnTo>
                  <a:lnTo>
                    <a:pt x="890" y="645"/>
                  </a:lnTo>
                  <a:lnTo>
                    <a:pt x="886" y="643"/>
                  </a:lnTo>
                  <a:lnTo>
                    <a:pt x="883" y="641"/>
                  </a:lnTo>
                  <a:lnTo>
                    <a:pt x="880" y="639"/>
                  </a:lnTo>
                  <a:lnTo>
                    <a:pt x="877" y="637"/>
                  </a:lnTo>
                  <a:lnTo>
                    <a:pt x="874" y="635"/>
                  </a:lnTo>
                  <a:lnTo>
                    <a:pt x="871" y="633"/>
                  </a:lnTo>
                  <a:lnTo>
                    <a:pt x="869" y="631"/>
                  </a:lnTo>
                  <a:lnTo>
                    <a:pt x="867" y="629"/>
                  </a:lnTo>
                  <a:lnTo>
                    <a:pt x="865" y="626"/>
                  </a:lnTo>
                  <a:lnTo>
                    <a:pt x="863" y="624"/>
                  </a:lnTo>
                  <a:lnTo>
                    <a:pt x="861" y="622"/>
                  </a:lnTo>
                  <a:lnTo>
                    <a:pt x="860" y="620"/>
                  </a:lnTo>
                  <a:lnTo>
                    <a:pt x="859" y="617"/>
                  </a:lnTo>
                  <a:lnTo>
                    <a:pt x="858" y="615"/>
                  </a:lnTo>
                  <a:lnTo>
                    <a:pt x="857" y="612"/>
                  </a:lnTo>
                  <a:lnTo>
                    <a:pt x="857" y="610"/>
                  </a:lnTo>
                  <a:lnTo>
                    <a:pt x="856" y="607"/>
                  </a:lnTo>
                  <a:lnTo>
                    <a:pt x="856" y="605"/>
                  </a:lnTo>
                  <a:lnTo>
                    <a:pt x="856" y="602"/>
                  </a:lnTo>
                  <a:lnTo>
                    <a:pt x="856" y="600"/>
                  </a:lnTo>
                  <a:lnTo>
                    <a:pt x="856" y="598"/>
                  </a:lnTo>
                  <a:lnTo>
                    <a:pt x="856" y="597"/>
                  </a:lnTo>
                  <a:lnTo>
                    <a:pt x="856" y="596"/>
                  </a:lnTo>
                  <a:lnTo>
                    <a:pt x="856" y="595"/>
                  </a:lnTo>
                  <a:lnTo>
                    <a:pt x="856" y="594"/>
                  </a:lnTo>
                  <a:lnTo>
                    <a:pt x="856" y="595"/>
                  </a:lnTo>
                  <a:lnTo>
                    <a:pt x="856" y="596"/>
                  </a:lnTo>
                  <a:lnTo>
                    <a:pt x="856" y="597"/>
                  </a:lnTo>
                  <a:lnTo>
                    <a:pt x="856" y="598"/>
                  </a:lnTo>
                  <a:lnTo>
                    <a:pt x="856" y="600"/>
                  </a:lnTo>
                  <a:lnTo>
                    <a:pt x="856" y="602"/>
                  </a:lnTo>
                  <a:lnTo>
                    <a:pt x="856" y="605"/>
                  </a:lnTo>
                  <a:lnTo>
                    <a:pt x="856" y="607"/>
                  </a:lnTo>
                  <a:lnTo>
                    <a:pt x="856" y="610"/>
                  </a:lnTo>
                  <a:lnTo>
                    <a:pt x="856" y="613"/>
                  </a:lnTo>
                  <a:lnTo>
                    <a:pt x="855" y="616"/>
                  </a:lnTo>
                  <a:lnTo>
                    <a:pt x="854" y="618"/>
                  </a:lnTo>
                  <a:lnTo>
                    <a:pt x="853" y="621"/>
                  </a:lnTo>
                  <a:lnTo>
                    <a:pt x="852" y="624"/>
                  </a:lnTo>
                  <a:lnTo>
                    <a:pt x="851" y="627"/>
                  </a:lnTo>
                  <a:lnTo>
                    <a:pt x="849" y="630"/>
                  </a:lnTo>
                  <a:lnTo>
                    <a:pt x="848" y="634"/>
                  </a:lnTo>
                  <a:lnTo>
                    <a:pt x="846" y="637"/>
                  </a:lnTo>
                  <a:lnTo>
                    <a:pt x="844" y="640"/>
                  </a:lnTo>
                  <a:lnTo>
                    <a:pt x="842" y="643"/>
                  </a:lnTo>
                  <a:lnTo>
                    <a:pt x="840" y="647"/>
                  </a:lnTo>
                  <a:lnTo>
                    <a:pt x="837" y="650"/>
                  </a:lnTo>
                  <a:lnTo>
                    <a:pt x="835" y="654"/>
                  </a:lnTo>
                  <a:lnTo>
                    <a:pt x="832" y="657"/>
                  </a:lnTo>
                  <a:lnTo>
                    <a:pt x="829" y="661"/>
                  </a:lnTo>
                  <a:lnTo>
                    <a:pt x="826" y="664"/>
                  </a:lnTo>
                  <a:lnTo>
                    <a:pt x="823" y="667"/>
                  </a:lnTo>
                  <a:lnTo>
                    <a:pt x="820" y="670"/>
                  </a:lnTo>
                  <a:lnTo>
                    <a:pt x="817" y="673"/>
                  </a:lnTo>
                  <a:lnTo>
                    <a:pt x="813" y="676"/>
                  </a:lnTo>
                  <a:lnTo>
                    <a:pt x="810" y="679"/>
                  </a:lnTo>
                  <a:lnTo>
                    <a:pt x="807" y="682"/>
                  </a:lnTo>
                  <a:lnTo>
                    <a:pt x="803" y="684"/>
                  </a:lnTo>
                  <a:lnTo>
                    <a:pt x="800" y="687"/>
                  </a:lnTo>
                  <a:lnTo>
                    <a:pt x="796" y="689"/>
                  </a:lnTo>
                  <a:lnTo>
                    <a:pt x="792" y="691"/>
                  </a:lnTo>
                  <a:lnTo>
                    <a:pt x="789" y="694"/>
                  </a:lnTo>
                  <a:lnTo>
                    <a:pt x="785" y="696"/>
                  </a:lnTo>
                  <a:lnTo>
                    <a:pt x="781" y="698"/>
                  </a:lnTo>
                  <a:lnTo>
                    <a:pt x="777" y="700"/>
                  </a:lnTo>
                  <a:lnTo>
                    <a:pt x="773" y="701"/>
                  </a:lnTo>
                  <a:lnTo>
                    <a:pt x="768" y="703"/>
                  </a:lnTo>
                  <a:lnTo>
                    <a:pt x="764" y="705"/>
                  </a:lnTo>
                  <a:lnTo>
                    <a:pt x="760" y="706"/>
                  </a:lnTo>
                  <a:lnTo>
                    <a:pt x="756" y="707"/>
                  </a:lnTo>
                  <a:lnTo>
                    <a:pt x="751" y="709"/>
                  </a:lnTo>
                  <a:lnTo>
                    <a:pt x="747" y="710"/>
                  </a:lnTo>
                  <a:lnTo>
                    <a:pt x="742" y="711"/>
                  </a:lnTo>
                  <a:lnTo>
                    <a:pt x="738" y="712"/>
                  </a:lnTo>
                  <a:lnTo>
                    <a:pt x="733" y="713"/>
                  </a:lnTo>
                  <a:lnTo>
                    <a:pt x="728" y="714"/>
                  </a:lnTo>
                  <a:lnTo>
                    <a:pt x="724" y="715"/>
                  </a:lnTo>
                  <a:lnTo>
                    <a:pt x="719" y="715"/>
                  </a:lnTo>
                  <a:lnTo>
                    <a:pt x="714" y="716"/>
                  </a:lnTo>
                  <a:lnTo>
                    <a:pt x="709" y="716"/>
                  </a:lnTo>
                  <a:lnTo>
                    <a:pt x="704" y="717"/>
                  </a:lnTo>
                  <a:lnTo>
                    <a:pt x="699" y="717"/>
                  </a:lnTo>
                  <a:lnTo>
                    <a:pt x="694" y="717"/>
                  </a:lnTo>
                  <a:lnTo>
                    <a:pt x="690" y="718"/>
                  </a:lnTo>
                  <a:lnTo>
                    <a:pt x="685" y="718"/>
                  </a:lnTo>
                  <a:lnTo>
                    <a:pt x="681" y="718"/>
                  </a:lnTo>
                  <a:lnTo>
                    <a:pt x="676" y="718"/>
                  </a:lnTo>
                  <a:lnTo>
                    <a:pt x="672" y="718"/>
                  </a:lnTo>
                  <a:lnTo>
                    <a:pt x="667" y="717"/>
                  </a:lnTo>
                  <a:lnTo>
                    <a:pt x="663" y="717"/>
                  </a:lnTo>
                  <a:lnTo>
                    <a:pt x="659" y="717"/>
                  </a:lnTo>
                  <a:lnTo>
                    <a:pt x="655" y="716"/>
                  </a:lnTo>
                  <a:lnTo>
                    <a:pt x="651" y="716"/>
                  </a:lnTo>
                  <a:lnTo>
                    <a:pt x="647" y="715"/>
                  </a:lnTo>
                  <a:lnTo>
                    <a:pt x="643" y="714"/>
                  </a:lnTo>
                  <a:lnTo>
                    <a:pt x="639" y="714"/>
                  </a:lnTo>
                  <a:lnTo>
                    <a:pt x="635" y="713"/>
                  </a:lnTo>
                  <a:lnTo>
                    <a:pt x="631" y="712"/>
                  </a:lnTo>
                  <a:lnTo>
                    <a:pt x="628" y="711"/>
                  </a:lnTo>
                  <a:lnTo>
                    <a:pt x="624" y="710"/>
                  </a:lnTo>
                  <a:lnTo>
                    <a:pt x="621" y="709"/>
                  </a:lnTo>
                  <a:lnTo>
                    <a:pt x="617" y="708"/>
                  </a:lnTo>
                  <a:lnTo>
                    <a:pt x="614" y="707"/>
                  </a:lnTo>
                  <a:lnTo>
                    <a:pt x="611" y="706"/>
                  </a:lnTo>
                  <a:lnTo>
                    <a:pt x="608" y="705"/>
                  </a:lnTo>
                  <a:lnTo>
                    <a:pt x="605" y="704"/>
                  </a:lnTo>
                  <a:lnTo>
                    <a:pt x="602" y="703"/>
                  </a:lnTo>
                  <a:lnTo>
                    <a:pt x="599" y="702"/>
                  </a:lnTo>
                  <a:lnTo>
                    <a:pt x="596" y="701"/>
                  </a:lnTo>
                  <a:lnTo>
                    <a:pt x="593" y="699"/>
                  </a:lnTo>
                  <a:lnTo>
                    <a:pt x="590" y="698"/>
                  </a:lnTo>
                  <a:lnTo>
                    <a:pt x="587" y="697"/>
                  </a:lnTo>
                  <a:lnTo>
                    <a:pt x="585" y="695"/>
                  </a:lnTo>
                  <a:lnTo>
                    <a:pt x="582" y="694"/>
                  </a:lnTo>
                  <a:lnTo>
                    <a:pt x="580" y="692"/>
                  </a:lnTo>
                  <a:lnTo>
                    <a:pt x="577" y="691"/>
                  </a:lnTo>
                  <a:lnTo>
                    <a:pt x="575" y="689"/>
                  </a:lnTo>
                  <a:lnTo>
                    <a:pt x="573" y="688"/>
                  </a:lnTo>
                  <a:lnTo>
                    <a:pt x="571" y="686"/>
                  </a:lnTo>
                  <a:lnTo>
                    <a:pt x="569" y="684"/>
                  </a:lnTo>
                  <a:lnTo>
                    <a:pt x="566" y="682"/>
                  </a:lnTo>
                  <a:lnTo>
                    <a:pt x="565" y="681"/>
                  </a:lnTo>
                  <a:lnTo>
                    <a:pt x="563" y="679"/>
                  </a:lnTo>
                  <a:lnTo>
                    <a:pt x="561" y="677"/>
                  </a:lnTo>
                  <a:lnTo>
                    <a:pt x="559" y="675"/>
                  </a:lnTo>
                  <a:lnTo>
                    <a:pt x="557" y="673"/>
                  </a:lnTo>
                  <a:lnTo>
                    <a:pt x="556" y="670"/>
                  </a:lnTo>
                  <a:lnTo>
                    <a:pt x="554" y="668"/>
                  </a:lnTo>
                  <a:lnTo>
                    <a:pt x="553" y="666"/>
                  </a:lnTo>
                  <a:lnTo>
                    <a:pt x="551" y="664"/>
                  </a:lnTo>
                  <a:lnTo>
                    <a:pt x="551" y="662"/>
                  </a:lnTo>
                  <a:lnTo>
                    <a:pt x="550" y="660"/>
                  </a:lnTo>
                  <a:lnTo>
                    <a:pt x="550" y="658"/>
                  </a:lnTo>
                  <a:lnTo>
                    <a:pt x="550" y="657"/>
                  </a:lnTo>
                  <a:lnTo>
                    <a:pt x="551" y="655"/>
                  </a:lnTo>
                  <a:lnTo>
                    <a:pt x="552" y="654"/>
                  </a:lnTo>
                  <a:lnTo>
                    <a:pt x="553" y="653"/>
                  </a:lnTo>
                  <a:lnTo>
                    <a:pt x="554" y="652"/>
                  </a:lnTo>
                  <a:lnTo>
                    <a:pt x="556" y="651"/>
                  </a:lnTo>
                  <a:lnTo>
                    <a:pt x="558" y="650"/>
                  </a:lnTo>
                  <a:lnTo>
                    <a:pt x="560" y="649"/>
                  </a:lnTo>
                  <a:lnTo>
                    <a:pt x="563" y="649"/>
                  </a:lnTo>
                  <a:lnTo>
                    <a:pt x="566" y="648"/>
                  </a:lnTo>
                  <a:lnTo>
                    <a:pt x="570" y="648"/>
                  </a:lnTo>
                  <a:lnTo>
                    <a:pt x="573" y="647"/>
                  </a:lnTo>
                  <a:lnTo>
                    <a:pt x="576" y="647"/>
                  </a:lnTo>
                  <a:lnTo>
                    <a:pt x="580" y="646"/>
                  </a:lnTo>
                  <a:lnTo>
                    <a:pt x="583" y="646"/>
                  </a:lnTo>
                  <a:lnTo>
                    <a:pt x="586" y="645"/>
                  </a:lnTo>
                  <a:lnTo>
                    <a:pt x="589" y="644"/>
                  </a:lnTo>
                  <a:lnTo>
                    <a:pt x="592" y="643"/>
                  </a:lnTo>
                  <a:lnTo>
                    <a:pt x="595" y="642"/>
                  </a:lnTo>
                  <a:lnTo>
                    <a:pt x="598" y="641"/>
                  </a:lnTo>
                  <a:lnTo>
                    <a:pt x="600" y="640"/>
                  </a:lnTo>
                  <a:lnTo>
                    <a:pt x="603" y="638"/>
                  </a:lnTo>
                  <a:lnTo>
                    <a:pt x="605" y="637"/>
                  </a:lnTo>
                  <a:lnTo>
                    <a:pt x="608" y="636"/>
                  </a:lnTo>
                  <a:lnTo>
                    <a:pt x="610" y="634"/>
                  </a:lnTo>
                  <a:lnTo>
                    <a:pt x="613" y="632"/>
                  </a:lnTo>
                  <a:lnTo>
                    <a:pt x="615" y="631"/>
                  </a:lnTo>
                  <a:lnTo>
                    <a:pt x="617" y="629"/>
                  </a:lnTo>
                  <a:lnTo>
                    <a:pt x="619" y="627"/>
                  </a:lnTo>
                  <a:lnTo>
                    <a:pt x="621" y="625"/>
                  </a:lnTo>
                  <a:lnTo>
                    <a:pt x="623" y="624"/>
                  </a:lnTo>
                  <a:lnTo>
                    <a:pt x="624" y="622"/>
                  </a:lnTo>
                  <a:lnTo>
                    <a:pt x="626" y="620"/>
                  </a:lnTo>
                  <a:lnTo>
                    <a:pt x="628" y="618"/>
                  </a:lnTo>
                  <a:lnTo>
                    <a:pt x="629" y="617"/>
                  </a:lnTo>
                  <a:lnTo>
                    <a:pt x="631" y="615"/>
                  </a:lnTo>
                  <a:lnTo>
                    <a:pt x="632" y="613"/>
                  </a:lnTo>
                  <a:lnTo>
                    <a:pt x="634" y="611"/>
                  </a:lnTo>
                  <a:lnTo>
                    <a:pt x="635" y="610"/>
                  </a:lnTo>
                  <a:lnTo>
                    <a:pt x="636" y="608"/>
                  </a:lnTo>
                  <a:lnTo>
                    <a:pt x="637" y="606"/>
                  </a:lnTo>
                  <a:lnTo>
                    <a:pt x="638" y="605"/>
                  </a:lnTo>
                  <a:lnTo>
                    <a:pt x="639" y="603"/>
                  </a:lnTo>
                  <a:lnTo>
                    <a:pt x="640" y="601"/>
                  </a:lnTo>
                  <a:lnTo>
                    <a:pt x="640" y="600"/>
                  </a:lnTo>
                  <a:lnTo>
                    <a:pt x="641" y="599"/>
                  </a:lnTo>
                  <a:lnTo>
                    <a:pt x="642" y="598"/>
                  </a:lnTo>
                  <a:lnTo>
                    <a:pt x="642" y="597"/>
                  </a:lnTo>
                  <a:lnTo>
                    <a:pt x="642" y="596"/>
                  </a:lnTo>
                  <a:lnTo>
                    <a:pt x="642" y="597"/>
                  </a:lnTo>
                  <a:lnTo>
                    <a:pt x="642" y="598"/>
                  </a:lnTo>
                  <a:lnTo>
                    <a:pt x="641" y="599"/>
                  </a:lnTo>
                  <a:lnTo>
                    <a:pt x="640" y="600"/>
                  </a:lnTo>
                  <a:lnTo>
                    <a:pt x="640" y="601"/>
                  </a:lnTo>
                  <a:lnTo>
                    <a:pt x="639" y="603"/>
                  </a:lnTo>
                  <a:lnTo>
                    <a:pt x="638" y="605"/>
                  </a:lnTo>
                  <a:lnTo>
                    <a:pt x="637" y="606"/>
                  </a:lnTo>
                  <a:lnTo>
                    <a:pt x="636" y="608"/>
                  </a:lnTo>
                  <a:lnTo>
                    <a:pt x="635" y="610"/>
                  </a:lnTo>
                  <a:lnTo>
                    <a:pt x="634" y="611"/>
                  </a:lnTo>
                  <a:lnTo>
                    <a:pt x="632" y="613"/>
                  </a:lnTo>
                  <a:lnTo>
                    <a:pt x="631" y="615"/>
                  </a:lnTo>
                  <a:lnTo>
                    <a:pt x="629" y="617"/>
                  </a:lnTo>
                  <a:lnTo>
                    <a:pt x="628" y="618"/>
                  </a:lnTo>
                  <a:lnTo>
                    <a:pt x="626" y="620"/>
                  </a:lnTo>
                  <a:lnTo>
                    <a:pt x="624" y="622"/>
                  </a:lnTo>
                  <a:lnTo>
                    <a:pt x="623" y="624"/>
                  </a:lnTo>
                  <a:lnTo>
                    <a:pt x="621" y="625"/>
                  </a:lnTo>
                  <a:lnTo>
                    <a:pt x="619" y="627"/>
                  </a:lnTo>
                  <a:lnTo>
                    <a:pt x="617" y="629"/>
                  </a:lnTo>
                  <a:lnTo>
                    <a:pt x="615" y="631"/>
                  </a:lnTo>
                  <a:lnTo>
                    <a:pt x="613" y="632"/>
                  </a:lnTo>
                  <a:lnTo>
                    <a:pt x="610" y="634"/>
                  </a:lnTo>
                  <a:lnTo>
                    <a:pt x="608" y="636"/>
                  </a:lnTo>
                  <a:lnTo>
                    <a:pt x="605" y="637"/>
                  </a:lnTo>
                  <a:lnTo>
                    <a:pt x="603" y="638"/>
                  </a:lnTo>
                  <a:lnTo>
                    <a:pt x="600" y="640"/>
                  </a:lnTo>
                  <a:lnTo>
                    <a:pt x="598" y="641"/>
                  </a:lnTo>
                  <a:lnTo>
                    <a:pt x="595" y="642"/>
                  </a:lnTo>
                  <a:lnTo>
                    <a:pt x="592" y="643"/>
                  </a:lnTo>
                  <a:lnTo>
                    <a:pt x="589" y="644"/>
                  </a:lnTo>
                  <a:lnTo>
                    <a:pt x="586" y="645"/>
                  </a:lnTo>
                  <a:lnTo>
                    <a:pt x="583" y="646"/>
                  </a:lnTo>
                  <a:lnTo>
                    <a:pt x="580" y="646"/>
                  </a:lnTo>
                  <a:lnTo>
                    <a:pt x="576" y="647"/>
                  </a:lnTo>
                  <a:lnTo>
                    <a:pt x="573" y="647"/>
                  </a:lnTo>
                  <a:lnTo>
                    <a:pt x="570" y="648"/>
                  </a:lnTo>
                  <a:lnTo>
                    <a:pt x="566" y="648"/>
                  </a:lnTo>
                  <a:lnTo>
                    <a:pt x="563" y="648"/>
                  </a:lnTo>
                  <a:lnTo>
                    <a:pt x="559" y="649"/>
                  </a:lnTo>
                  <a:lnTo>
                    <a:pt x="556" y="649"/>
                  </a:lnTo>
                  <a:lnTo>
                    <a:pt x="552" y="649"/>
                  </a:lnTo>
                  <a:lnTo>
                    <a:pt x="549" y="649"/>
                  </a:lnTo>
                  <a:lnTo>
                    <a:pt x="545" y="649"/>
                  </a:lnTo>
                  <a:lnTo>
                    <a:pt x="542" y="649"/>
                  </a:lnTo>
                  <a:lnTo>
                    <a:pt x="538" y="650"/>
                  </a:lnTo>
                  <a:lnTo>
                    <a:pt x="535" y="650"/>
                  </a:lnTo>
                  <a:lnTo>
                    <a:pt x="531" y="650"/>
                  </a:lnTo>
                  <a:lnTo>
                    <a:pt x="528" y="650"/>
                  </a:lnTo>
                  <a:lnTo>
                    <a:pt x="524" y="650"/>
                  </a:lnTo>
                  <a:lnTo>
                    <a:pt x="521" y="650"/>
                  </a:lnTo>
                  <a:lnTo>
                    <a:pt x="518" y="650"/>
                  </a:lnTo>
                  <a:lnTo>
                    <a:pt x="514" y="649"/>
                  </a:lnTo>
                  <a:lnTo>
                    <a:pt x="511" y="649"/>
                  </a:lnTo>
                  <a:lnTo>
                    <a:pt x="507" y="649"/>
                  </a:lnTo>
                  <a:lnTo>
                    <a:pt x="504" y="649"/>
                  </a:lnTo>
                  <a:lnTo>
                    <a:pt x="501" y="648"/>
                  </a:lnTo>
                  <a:lnTo>
                    <a:pt x="498" y="648"/>
                  </a:lnTo>
                  <a:lnTo>
                    <a:pt x="495" y="648"/>
                  </a:lnTo>
                  <a:lnTo>
                    <a:pt x="492" y="647"/>
                  </a:lnTo>
                  <a:lnTo>
                    <a:pt x="488" y="647"/>
                  </a:lnTo>
                  <a:lnTo>
                    <a:pt x="485" y="646"/>
                  </a:lnTo>
                  <a:lnTo>
                    <a:pt x="483" y="645"/>
                  </a:lnTo>
                  <a:lnTo>
                    <a:pt x="480" y="644"/>
                  </a:lnTo>
                  <a:lnTo>
                    <a:pt x="477" y="644"/>
                  </a:lnTo>
                  <a:lnTo>
                    <a:pt x="474" y="643"/>
                  </a:lnTo>
                  <a:lnTo>
                    <a:pt x="471" y="642"/>
                  </a:lnTo>
                  <a:lnTo>
                    <a:pt x="469" y="641"/>
                  </a:lnTo>
                  <a:lnTo>
                    <a:pt x="466" y="640"/>
                  </a:lnTo>
                  <a:lnTo>
                    <a:pt x="463" y="638"/>
                  </a:lnTo>
                  <a:lnTo>
                    <a:pt x="461" y="637"/>
                  </a:lnTo>
                  <a:lnTo>
                    <a:pt x="459" y="636"/>
                  </a:lnTo>
                  <a:lnTo>
                    <a:pt x="458" y="635"/>
                  </a:lnTo>
                  <a:lnTo>
                    <a:pt x="456" y="633"/>
                  </a:lnTo>
                  <a:lnTo>
                    <a:pt x="455" y="632"/>
                  </a:lnTo>
                  <a:lnTo>
                    <a:pt x="455" y="630"/>
                  </a:lnTo>
                  <a:lnTo>
                    <a:pt x="454" y="628"/>
                  </a:lnTo>
                  <a:lnTo>
                    <a:pt x="454" y="626"/>
                  </a:lnTo>
                  <a:lnTo>
                    <a:pt x="454" y="625"/>
                  </a:lnTo>
                  <a:lnTo>
                    <a:pt x="455" y="623"/>
                  </a:lnTo>
                  <a:lnTo>
                    <a:pt x="455" y="621"/>
                  </a:lnTo>
                  <a:lnTo>
                    <a:pt x="456" y="619"/>
                  </a:lnTo>
                  <a:lnTo>
                    <a:pt x="458" y="616"/>
                  </a:lnTo>
                  <a:lnTo>
                    <a:pt x="459" y="614"/>
                  </a:lnTo>
                  <a:lnTo>
                    <a:pt x="461" y="612"/>
                  </a:lnTo>
                  <a:lnTo>
                    <a:pt x="463" y="610"/>
                  </a:lnTo>
                  <a:lnTo>
                    <a:pt x="465" y="608"/>
                  </a:lnTo>
                  <a:lnTo>
                    <a:pt x="466" y="606"/>
                  </a:lnTo>
                  <a:lnTo>
                    <a:pt x="467" y="605"/>
                  </a:lnTo>
                  <a:lnTo>
                    <a:pt x="468" y="604"/>
                  </a:lnTo>
                  <a:lnTo>
                    <a:pt x="469" y="603"/>
                  </a:lnTo>
                  <a:lnTo>
                    <a:pt x="468" y="604"/>
                  </a:lnTo>
                  <a:lnTo>
                    <a:pt x="467" y="605"/>
                  </a:lnTo>
                  <a:lnTo>
                    <a:pt x="466" y="606"/>
                  </a:lnTo>
                  <a:lnTo>
                    <a:pt x="465" y="607"/>
                  </a:lnTo>
                  <a:lnTo>
                    <a:pt x="464" y="609"/>
                  </a:lnTo>
                  <a:lnTo>
                    <a:pt x="462" y="611"/>
                  </a:lnTo>
                  <a:lnTo>
                    <a:pt x="460" y="614"/>
                  </a:lnTo>
                  <a:lnTo>
                    <a:pt x="457" y="616"/>
                  </a:lnTo>
                  <a:lnTo>
                    <a:pt x="455" y="619"/>
                  </a:lnTo>
                  <a:lnTo>
                    <a:pt x="452" y="621"/>
                  </a:lnTo>
                  <a:lnTo>
                    <a:pt x="450" y="623"/>
                  </a:lnTo>
                  <a:lnTo>
                    <a:pt x="447" y="626"/>
                  </a:lnTo>
                  <a:lnTo>
                    <a:pt x="444" y="628"/>
                  </a:lnTo>
                  <a:lnTo>
                    <a:pt x="442" y="630"/>
                  </a:lnTo>
                  <a:lnTo>
                    <a:pt x="439" y="632"/>
                  </a:lnTo>
                  <a:lnTo>
                    <a:pt x="436" y="634"/>
                  </a:lnTo>
                  <a:lnTo>
                    <a:pt x="432" y="636"/>
                  </a:lnTo>
                  <a:lnTo>
                    <a:pt x="429" y="637"/>
                  </a:lnTo>
                  <a:lnTo>
                    <a:pt x="426" y="639"/>
                  </a:lnTo>
                  <a:lnTo>
                    <a:pt x="422" y="641"/>
                  </a:lnTo>
                  <a:lnTo>
                    <a:pt x="419" y="642"/>
                  </a:lnTo>
                  <a:lnTo>
                    <a:pt x="415" y="644"/>
                  </a:lnTo>
                  <a:lnTo>
                    <a:pt x="411" y="645"/>
                  </a:lnTo>
                  <a:lnTo>
                    <a:pt x="408" y="646"/>
                  </a:lnTo>
                  <a:lnTo>
                    <a:pt x="404" y="647"/>
                  </a:lnTo>
                  <a:lnTo>
                    <a:pt x="400" y="648"/>
                  </a:lnTo>
                  <a:lnTo>
                    <a:pt x="396" y="649"/>
                  </a:lnTo>
                  <a:lnTo>
                    <a:pt x="392" y="650"/>
                  </a:lnTo>
                  <a:lnTo>
                    <a:pt x="388" y="650"/>
                  </a:lnTo>
                  <a:lnTo>
                    <a:pt x="385" y="651"/>
                  </a:lnTo>
                  <a:lnTo>
                    <a:pt x="381" y="651"/>
                  </a:lnTo>
                  <a:lnTo>
                    <a:pt x="377" y="651"/>
                  </a:lnTo>
                  <a:lnTo>
                    <a:pt x="373" y="651"/>
                  </a:lnTo>
                  <a:lnTo>
                    <a:pt x="369" y="651"/>
                  </a:lnTo>
                  <a:lnTo>
                    <a:pt x="365" y="650"/>
                  </a:lnTo>
                  <a:lnTo>
                    <a:pt x="361" y="650"/>
                  </a:lnTo>
                  <a:lnTo>
                    <a:pt x="358" y="649"/>
                  </a:lnTo>
                  <a:lnTo>
                    <a:pt x="354" y="649"/>
                  </a:lnTo>
                  <a:lnTo>
                    <a:pt x="350" y="648"/>
                  </a:lnTo>
                  <a:lnTo>
                    <a:pt x="346" y="647"/>
                  </a:lnTo>
                  <a:lnTo>
                    <a:pt x="342" y="645"/>
                  </a:lnTo>
                  <a:lnTo>
                    <a:pt x="339" y="644"/>
                  </a:lnTo>
                  <a:lnTo>
                    <a:pt x="335" y="643"/>
                  </a:lnTo>
                  <a:lnTo>
                    <a:pt x="332" y="642"/>
                  </a:lnTo>
                  <a:lnTo>
                    <a:pt x="329" y="640"/>
                  </a:lnTo>
                  <a:lnTo>
                    <a:pt x="326" y="639"/>
                  </a:lnTo>
                  <a:lnTo>
                    <a:pt x="323" y="637"/>
                  </a:lnTo>
                  <a:lnTo>
                    <a:pt x="320" y="635"/>
                  </a:lnTo>
                  <a:lnTo>
                    <a:pt x="317" y="634"/>
                  </a:lnTo>
                  <a:lnTo>
                    <a:pt x="315" y="632"/>
                  </a:lnTo>
                  <a:lnTo>
                    <a:pt x="312" y="630"/>
                  </a:lnTo>
                  <a:lnTo>
                    <a:pt x="310" y="628"/>
                  </a:lnTo>
                  <a:lnTo>
                    <a:pt x="308" y="626"/>
                  </a:lnTo>
                  <a:lnTo>
                    <a:pt x="306" y="624"/>
                  </a:lnTo>
                  <a:lnTo>
                    <a:pt x="304" y="622"/>
                  </a:lnTo>
                  <a:lnTo>
                    <a:pt x="302" y="620"/>
                  </a:lnTo>
                  <a:lnTo>
                    <a:pt x="300" y="617"/>
                  </a:lnTo>
                  <a:lnTo>
                    <a:pt x="298" y="615"/>
                  </a:lnTo>
                  <a:lnTo>
                    <a:pt x="297" y="613"/>
                  </a:lnTo>
                  <a:lnTo>
                    <a:pt x="295" y="611"/>
                  </a:lnTo>
                  <a:lnTo>
                    <a:pt x="293" y="609"/>
                  </a:lnTo>
                  <a:lnTo>
                    <a:pt x="292" y="606"/>
                  </a:lnTo>
                  <a:lnTo>
                    <a:pt x="290" y="604"/>
                  </a:lnTo>
                  <a:lnTo>
                    <a:pt x="289" y="602"/>
                  </a:lnTo>
                  <a:lnTo>
                    <a:pt x="287" y="600"/>
                  </a:lnTo>
                  <a:lnTo>
                    <a:pt x="286" y="598"/>
                  </a:lnTo>
                  <a:lnTo>
                    <a:pt x="284" y="596"/>
                  </a:lnTo>
                  <a:lnTo>
                    <a:pt x="283" y="594"/>
                  </a:lnTo>
                  <a:lnTo>
                    <a:pt x="281" y="592"/>
                  </a:lnTo>
                  <a:lnTo>
                    <a:pt x="280" y="590"/>
                  </a:lnTo>
                  <a:lnTo>
                    <a:pt x="279" y="588"/>
                  </a:lnTo>
                  <a:lnTo>
                    <a:pt x="278" y="586"/>
                  </a:lnTo>
                  <a:lnTo>
                    <a:pt x="276" y="584"/>
                  </a:lnTo>
                  <a:lnTo>
                    <a:pt x="275" y="582"/>
                  </a:lnTo>
                  <a:lnTo>
                    <a:pt x="274" y="579"/>
                  </a:lnTo>
                  <a:lnTo>
                    <a:pt x="272" y="577"/>
                  </a:lnTo>
                  <a:lnTo>
                    <a:pt x="271" y="575"/>
                  </a:lnTo>
                  <a:lnTo>
                    <a:pt x="270" y="573"/>
                  </a:lnTo>
                  <a:lnTo>
                    <a:pt x="269" y="571"/>
                  </a:lnTo>
                  <a:lnTo>
                    <a:pt x="267" y="568"/>
                  </a:lnTo>
                  <a:lnTo>
                    <a:pt x="266" y="566"/>
                  </a:lnTo>
                  <a:lnTo>
                    <a:pt x="265" y="564"/>
                  </a:lnTo>
                  <a:lnTo>
                    <a:pt x="264" y="561"/>
                  </a:lnTo>
                  <a:lnTo>
                    <a:pt x="262" y="559"/>
                  </a:lnTo>
                  <a:lnTo>
                    <a:pt x="261" y="556"/>
                  </a:lnTo>
                  <a:lnTo>
                    <a:pt x="260" y="554"/>
                  </a:lnTo>
                  <a:lnTo>
                    <a:pt x="259" y="551"/>
                  </a:lnTo>
                  <a:lnTo>
                    <a:pt x="257" y="549"/>
                  </a:lnTo>
                  <a:lnTo>
                    <a:pt x="256" y="547"/>
                  </a:lnTo>
                  <a:lnTo>
                    <a:pt x="255" y="545"/>
                  </a:lnTo>
                  <a:lnTo>
                    <a:pt x="255" y="543"/>
                  </a:lnTo>
                  <a:lnTo>
                    <a:pt x="254" y="542"/>
                  </a:lnTo>
                  <a:lnTo>
                    <a:pt x="254" y="541"/>
                  </a:lnTo>
                  <a:lnTo>
                    <a:pt x="253" y="541"/>
                  </a:lnTo>
                  <a:lnTo>
                    <a:pt x="254" y="541"/>
                  </a:lnTo>
                  <a:lnTo>
                    <a:pt x="254" y="542"/>
                  </a:lnTo>
                  <a:lnTo>
                    <a:pt x="255" y="543"/>
                  </a:lnTo>
                  <a:lnTo>
                    <a:pt x="255" y="545"/>
                  </a:lnTo>
                  <a:lnTo>
                    <a:pt x="256" y="547"/>
                  </a:lnTo>
                  <a:lnTo>
                    <a:pt x="257" y="549"/>
                  </a:lnTo>
                  <a:lnTo>
                    <a:pt x="259" y="551"/>
                  </a:lnTo>
                  <a:lnTo>
                    <a:pt x="260" y="554"/>
                  </a:lnTo>
                  <a:lnTo>
                    <a:pt x="261" y="556"/>
                  </a:lnTo>
                  <a:lnTo>
                    <a:pt x="261" y="559"/>
                  </a:lnTo>
                  <a:lnTo>
                    <a:pt x="262" y="561"/>
                  </a:lnTo>
                  <a:lnTo>
                    <a:pt x="262" y="564"/>
                  </a:lnTo>
                  <a:lnTo>
                    <a:pt x="262" y="566"/>
                  </a:lnTo>
                  <a:lnTo>
                    <a:pt x="262" y="569"/>
                  </a:lnTo>
                  <a:lnTo>
                    <a:pt x="262" y="571"/>
                  </a:lnTo>
                  <a:lnTo>
                    <a:pt x="262" y="574"/>
                  </a:lnTo>
                  <a:lnTo>
                    <a:pt x="261" y="576"/>
                  </a:lnTo>
                  <a:lnTo>
                    <a:pt x="260" y="579"/>
                  </a:lnTo>
                  <a:lnTo>
                    <a:pt x="259" y="581"/>
                  </a:lnTo>
                  <a:lnTo>
                    <a:pt x="258" y="583"/>
                  </a:lnTo>
                  <a:lnTo>
                    <a:pt x="256" y="586"/>
                  </a:lnTo>
                  <a:lnTo>
                    <a:pt x="254" y="588"/>
                  </a:lnTo>
                  <a:lnTo>
                    <a:pt x="252" y="590"/>
                  </a:lnTo>
                  <a:lnTo>
                    <a:pt x="250" y="593"/>
                  </a:lnTo>
                  <a:lnTo>
                    <a:pt x="248" y="595"/>
                  </a:lnTo>
                  <a:lnTo>
                    <a:pt x="246" y="597"/>
                  </a:lnTo>
                  <a:lnTo>
                    <a:pt x="243" y="599"/>
                  </a:lnTo>
                  <a:lnTo>
                    <a:pt x="241" y="601"/>
                  </a:lnTo>
                  <a:lnTo>
                    <a:pt x="238" y="603"/>
                  </a:lnTo>
                  <a:lnTo>
                    <a:pt x="236" y="605"/>
                  </a:lnTo>
                  <a:lnTo>
                    <a:pt x="233" y="606"/>
                  </a:lnTo>
                  <a:lnTo>
                    <a:pt x="230" y="608"/>
                  </a:lnTo>
                  <a:lnTo>
                    <a:pt x="227" y="609"/>
                  </a:lnTo>
                  <a:lnTo>
                    <a:pt x="224" y="611"/>
                  </a:lnTo>
                  <a:lnTo>
                    <a:pt x="221" y="612"/>
                  </a:lnTo>
                  <a:lnTo>
                    <a:pt x="217" y="613"/>
                  </a:lnTo>
                  <a:lnTo>
                    <a:pt x="214" y="614"/>
                  </a:lnTo>
                  <a:lnTo>
                    <a:pt x="211" y="615"/>
                  </a:lnTo>
                  <a:lnTo>
                    <a:pt x="207" y="616"/>
                  </a:lnTo>
                  <a:lnTo>
                    <a:pt x="203" y="617"/>
                  </a:lnTo>
                  <a:lnTo>
                    <a:pt x="200" y="618"/>
                  </a:lnTo>
                  <a:lnTo>
                    <a:pt x="196" y="619"/>
                  </a:lnTo>
                  <a:lnTo>
                    <a:pt x="193" y="619"/>
                  </a:lnTo>
                  <a:lnTo>
                    <a:pt x="189" y="619"/>
                  </a:lnTo>
                  <a:lnTo>
                    <a:pt x="185" y="620"/>
                  </a:lnTo>
                  <a:lnTo>
                    <a:pt x="181" y="620"/>
                  </a:lnTo>
                  <a:lnTo>
                    <a:pt x="178" y="620"/>
                  </a:lnTo>
                  <a:lnTo>
                    <a:pt x="174" y="620"/>
                  </a:lnTo>
                  <a:lnTo>
                    <a:pt x="170" y="620"/>
                  </a:lnTo>
                  <a:lnTo>
                    <a:pt x="166" y="619"/>
                  </a:lnTo>
                  <a:lnTo>
                    <a:pt x="163" y="619"/>
                  </a:lnTo>
                  <a:lnTo>
                    <a:pt x="159" y="619"/>
                  </a:lnTo>
                  <a:lnTo>
                    <a:pt x="155" y="618"/>
                  </a:lnTo>
                  <a:lnTo>
                    <a:pt x="151" y="617"/>
                  </a:lnTo>
                  <a:lnTo>
                    <a:pt x="147" y="616"/>
                  </a:lnTo>
                  <a:lnTo>
                    <a:pt x="143" y="615"/>
                  </a:lnTo>
                  <a:lnTo>
                    <a:pt x="139" y="615"/>
                  </a:lnTo>
                  <a:lnTo>
                    <a:pt x="136" y="614"/>
                  </a:lnTo>
                  <a:lnTo>
                    <a:pt x="132" y="613"/>
                  </a:lnTo>
                  <a:lnTo>
                    <a:pt x="128" y="611"/>
                  </a:lnTo>
                  <a:lnTo>
                    <a:pt x="125" y="610"/>
                  </a:lnTo>
                  <a:lnTo>
                    <a:pt x="121" y="609"/>
                  </a:lnTo>
                  <a:lnTo>
                    <a:pt x="118" y="608"/>
                  </a:lnTo>
                  <a:lnTo>
                    <a:pt x="114" y="607"/>
                  </a:lnTo>
                  <a:lnTo>
                    <a:pt x="111" y="606"/>
                  </a:lnTo>
                  <a:lnTo>
                    <a:pt x="108" y="604"/>
                  </a:lnTo>
                  <a:lnTo>
                    <a:pt x="104" y="603"/>
                  </a:lnTo>
                  <a:lnTo>
                    <a:pt x="101" y="602"/>
                  </a:lnTo>
                  <a:lnTo>
                    <a:pt x="98" y="600"/>
                  </a:lnTo>
                  <a:lnTo>
                    <a:pt x="95" y="599"/>
                  </a:lnTo>
                  <a:lnTo>
                    <a:pt x="92" y="598"/>
                  </a:lnTo>
                  <a:lnTo>
                    <a:pt x="89" y="596"/>
                  </a:lnTo>
                  <a:lnTo>
                    <a:pt x="86" y="595"/>
                  </a:lnTo>
                  <a:lnTo>
                    <a:pt x="83" y="593"/>
                  </a:lnTo>
                  <a:lnTo>
                    <a:pt x="80" y="591"/>
                  </a:lnTo>
                  <a:lnTo>
                    <a:pt x="78" y="590"/>
                  </a:lnTo>
                  <a:lnTo>
                    <a:pt x="75" y="588"/>
                  </a:lnTo>
                  <a:lnTo>
                    <a:pt x="73" y="586"/>
                  </a:lnTo>
                  <a:lnTo>
                    <a:pt x="70" y="585"/>
                  </a:lnTo>
                  <a:lnTo>
                    <a:pt x="68" y="583"/>
                  </a:lnTo>
                  <a:lnTo>
                    <a:pt x="66" y="581"/>
                  </a:lnTo>
                  <a:lnTo>
                    <a:pt x="64" y="579"/>
                  </a:lnTo>
                  <a:lnTo>
                    <a:pt x="62" y="577"/>
                  </a:lnTo>
                  <a:lnTo>
                    <a:pt x="60" y="575"/>
                  </a:lnTo>
                  <a:lnTo>
                    <a:pt x="58" y="573"/>
                  </a:lnTo>
                  <a:lnTo>
                    <a:pt x="56" y="571"/>
                  </a:lnTo>
                  <a:lnTo>
                    <a:pt x="54" y="569"/>
                  </a:lnTo>
                  <a:lnTo>
                    <a:pt x="53" y="567"/>
                  </a:lnTo>
                  <a:lnTo>
                    <a:pt x="51" y="565"/>
                  </a:lnTo>
                  <a:lnTo>
                    <a:pt x="49" y="562"/>
                  </a:lnTo>
                  <a:lnTo>
                    <a:pt x="47" y="560"/>
                  </a:lnTo>
                  <a:lnTo>
                    <a:pt x="45" y="557"/>
                  </a:lnTo>
                  <a:lnTo>
                    <a:pt x="43" y="554"/>
                  </a:lnTo>
                  <a:lnTo>
                    <a:pt x="41" y="551"/>
                  </a:lnTo>
                  <a:lnTo>
                    <a:pt x="39" y="548"/>
                  </a:lnTo>
                  <a:lnTo>
                    <a:pt x="37" y="545"/>
                  </a:lnTo>
                  <a:lnTo>
                    <a:pt x="35" y="542"/>
                  </a:lnTo>
                  <a:lnTo>
                    <a:pt x="33" y="539"/>
                  </a:lnTo>
                  <a:lnTo>
                    <a:pt x="31" y="536"/>
                  </a:lnTo>
                  <a:lnTo>
                    <a:pt x="28" y="532"/>
                  </a:lnTo>
                  <a:lnTo>
                    <a:pt x="26" y="528"/>
                  </a:lnTo>
                  <a:lnTo>
                    <a:pt x="23" y="525"/>
                  </a:lnTo>
                  <a:lnTo>
                    <a:pt x="21" y="521"/>
                  </a:lnTo>
                  <a:lnTo>
                    <a:pt x="18" y="517"/>
                  </a:lnTo>
                  <a:lnTo>
                    <a:pt x="16" y="513"/>
                  </a:lnTo>
                  <a:lnTo>
                    <a:pt x="14" y="509"/>
                  </a:lnTo>
                  <a:lnTo>
                    <a:pt x="12" y="505"/>
                  </a:lnTo>
                  <a:lnTo>
                    <a:pt x="10" y="501"/>
                  </a:lnTo>
                  <a:lnTo>
                    <a:pt x="8" y="497"/>
                  </a:lnTo>
                  <a:lnTo>
                    <a:pt x="7" y="493"/>
                  </a:lnTo>
                  <a:lnTo>
                    <a:pt x="5" y="489"/>
                  </a:lnTo>
                  <a:lnTo>
                    <a:pt x="4" y="484"/>
                  </a:lnTo>
                  <a:lnTo>
                    <a:pt x="3" y="480"/>
                  </a:lnTo>
                  <a:lnTo>
                    <a:pt x="2" y="476"/>
                  </a:lnTo>
                  <a:lnTo>
                    <a:pt x="1" y="472"/>
                  </a:lnTo>
                  <a:lnTo>
                    <a:pt x="1" y="468"/>
                  </a:lnTo>
                  <a:lnTo>
                    <a:pt x="0" y="463"/>
                  </a:lnTo>
                  <a:lnTo>
                    <a:pt x="0" y="459"/>
                  </a:lnTo>
                  <a:lnTo>
                    <a:pt x="0" y="455"/>
                  </a:lnTo>
                  <a:lnTo>
                    <a:pt x="0" y="450"/>
                  </a:lnTo>
                  <a:lnTo>
                    <a:pt x="0" y="446"/>
                  </a:lnTo>
                  <a:lnTo>
                    <a:pt x="0" y="442"/>
                  </a:lnTo>
                  <a:lnTo>
                    <a:pt x="0" y="438"/>
                  </a:lnTo>
                  <a:lnTo>
                    <a:pt x="0" y="434"/>
                  </a:lnTo>
                  <a:lnTo>
                    <a:pt x="1" y="431"/>
                  </a:lnTo>
                  <a:lnTo>
                    <a:pt x="1" y="427"/>
                  </a:lnTo>
                  <a:lnTo>
                    <a:pt x="1" y="424"/>
                  </a:lnTo>
                  <a:lnTo>
                    <a:pt x="2" y="421"/>
                  </a:lnTo>
                  <a:lnTo>
                    <a:pt x="2" y="417"/>
                  </a:lnTo>
                  <a:lnTo>
                    <a:pt x="3" y="414"/>
                  </a:lnTo>
                  <a:lnTo>
                    <a:pt x="4" y="411"/>
                  </a:lnTo>
                  <a:lnTo>
                    <a:pt x="5" y="409"/>
                  </a:lnTo>
                  <a:lnTo>
                    <a:pt x="6" y="406"/>
                  </a:lnTo>
                  <a:lnTo>
                    <a:pt x="7" y="403"/>
                  </a:lnTo>
                  <a:lnTo>
                    <a:pt x="8" y="401"/>
                  </a:lnTo>
                  <a:lnTo>
                    <a:pt x="9" y="399"/>
                  </a:lnTo>
                  <a:lnTo>
                    <a:pt x="10" y="397"/>
                  </a:lnTo>
                  <a:lnTo>
                    <a:pt x="11" y="394"/>
                  </a:lnTo>
                  <a:lnTo>
                    <a:pt x="12" y="392"/>
                  </a:lnTo>
                  <a:lnTo>
                    <a:pt x="13" y="390"/>
                  </a:lnTo>
                  <a:lnTo>
                    <a:pt x="14" y="388"/>
                  </a:lnTo>
                  <a:lnTo>
                    <a:pt x="16" y="386"/>
                  </a:lnTo>
                  <a:lnTo>
                    <a:pt x="17" y="384"/>
                  </a:lnTo>
                  <a:lnTo>
                    <a:pt x="18" y="383"/>
                  </a:lnTo>
                  <a:lnTo>
                    <a:pt x="20" y="381"/>
                  </a:lnTo>
                  <a:lnTo>
                    <a:pt x="21" y="379"/>
                  </a:lnTo>
                  <a:lnTo>
                    <a:pt x="22" y="377"/>
                  </a:lnTo>
                  <a:lnTo>
                    <a:pt x="24" y="376"/>
                  </a:lnTo>
                  <a:lnTo>
                    <a:pt x="25" y="374"/>
                  </a:lnTo>
                  <a:lnTo>
                    <a:pt x="26" y="373"/>
                  </a:lnTo>
                  <a:lnTo>
                    <a:pt x="28" y="372"/>
                  </a:lnTo>
                  <a:lnTo>
                    <a:pt x="29" y="370"/>
                  </a:lnTo>
                  <a:lnTo>
                    <a:pt x="31" y="369"/>
                  </a:lnTo>
                  <a:lnTo>
                    <a:pt x="32" y="369"/>
                  </a:lnTo>
                  <a:lnTo>
                    <a:pt x="34" y="368"/>
                  </a:lnTo>
                  <a:lnTo>
                    <a:pt x="36" y="368"/>
                  </a:lnTo>
                  <a:lnTo>
                    <a:pt x="38" y="368"/>
                  </a:lnTo>
                  <a:lnTo>
                    <a:pt x="39" y="369"/>
                  </a:lnTo>
                  <a:lnTo>
                    <a:pt x="41" y="369"/>
                  </a:lnTo>
                  <a:lnTo>
                    <a:pt x="43" y="370"/>
                  </a:lnTo>
                  <a:lnTo>
                    <a:pt x="45" y="371"/>
                  </a:lnTo>
                  <a:lnTo>
                    <a:pt x="47" y="372"/>
                  </a:lnTo>
                  <a:lnTo>
                    <a:pt x="49" y="374"/>
                  </a:lnTo>
                  <a:lnTo>
                    <a:pt x="51" y="376"/>
                  </a:lnTo>
                  <a:lnTo>
                    <a:pt x="54" y="378"/>
                  </a:lnTo>
                  <a:lnTo>
                    <a:pt x="56" y="381"/>
                  </a:lnTo>
                  <a:lnTo>
                    <a:pt x="58" y="383"/>
                  </a:lnTo>
                  <a:lnTo>
                    <a:pt x="60" y="386"/>
                  </a:lnTo>
                  <a:lnTo>
                    <a:pt x="62" y="388"/>
                  </a:lnTo>
                  <a:lnTo>
                    <a:pt x="64" y="390"/>
                  </a:lnTo>
                  <a:lnTo>
                    <a:pt x="65" y="392"/>
                  </a:lnTo>
                  <a:lnTo>
                    <a:pt x="66" y="393"/>
                  </a:lnTo>
                  <a:lnTo>
                    <a:pt x="67" y="394"/>
                  </a:lnTo>
                  <a:lnTo>
                    <a:pt x="67" y="395"/>
                  </a:lnTo>
                  <a:lnTo>
                    <a:pt x="67" y="394"/>
                  </a:lnTo>
                  <a:lnTo>
                    <a:pt x="66" y="393"/>
                  </a:lnTo>
                  <a:lnTo>
                    <a:pt x="65" y="392"/>
                  </a:lnTo>
                  <a:lnTo>
                    <a:pt x="63" y="391"/>
                  </a:lnTo>
                  <a:lnTo>
                    <a:pt x="62" y="389"/>
                  </a:lnTo>
                  <a:lnTo>
                    <a:pt x="60" y="387"/>
                  </a:lnTo>
                  <a:lnTo>
                    <a:pt x="57" y="384"/>
                  </a:lnTo>
                  <a:lnTo>
                    <a:pt x="55" y="381"/>
                  </a:lnTo>
                  <a:lnTo>
                    <a:pt x="53" y="378"/>
                  </a:lnTo>
                  <a:lnTo>
                    <a:pt x="50" y="375"/>
                  </a:lnTo>
                  <a:lnTo>
                    <a:pt x="48" y="372"/>
                  </a:lnTo>
                  <a:lnTo>
                    <a:pt x="46" y="368"/>
                  </a:lnTo>
                  <a:lnTo>
                    <a:pt x="44" y="364"/>
                  </a:lnTo>
                  <a:lnTo>
                    <a:pt x="42" y="360"/>
                  </a:lnTo>
                  <a:lnTo>
                    <a:pt x="40" y="356"/>
                  </a:lnTo>
                  <a:lnTo>
                    <a:pt x="38" y="351"/>
                  </a:lnTo>
                  <a:lnTo>
                    <a:pt x="36" y="346"/>
                  </a:lnTo>
                  <a:lnTo>
                    <a:pt x="34" y="341"/>
                  </a:lnTo>
                  <a:lnTo>
                    <a:pt x="32" y="336"/>
                  </a:lnTo>
                  <a:lnTo>
                    <a:pt x="30" y="330"/>
                  </a:lnTo>
                  <a:lnTo>
                    <a:pt x="28" y="325"/>
                  </a:lnTo>
                  <a:lnTo>
                    <a:pt x="26" y="319"/>
                  </a:lnTo>
                  <a:lnTo>
                    <a:pt x="25" y="313"/>
                  </a:lnTo>
                  <a:lnTo>
                    <a:pt x="23" y="306"/>
                  </a:lnTo>
                  <a:lnTo>
                    <a:pt x="22" y="300"/>
                  </a:lnTo>
                  <a:lnTo>
                    <a:pt x="21" y="294"/>
                  </a:lnTo>
                  <a:lnTo>
                    <a:pt x="20" y="289"/>
                  </a:lnTo>
                  <a:lnTo>
                    <a:pt x="19" y="283"/>
                  </a:lnTo>
                  <a:lnTo>
                    <a:pt x="18" y="277"/>
                  </a:lnTo>
                  <a:lnTo>
                    <a:pt x="18" y="272"/>
                  </a:lnTo>
                  <a:lnTo>
                    <a:pt x="17" y="266"/>
                  </a:lnTo>
                  <a:lnTo>
                    <a:pt x="17" y="261"/>
                  </a:lnTo>
                  <a:lnTo>
                    <a:pt x="17" y="256"/>
                  </a:lnTo>
                  <a:lnTo>
                    <a:pt x="18" y="251"/>
                  </a:lnTo>
                  <a:lnTo>
                    <a:pt x="18" y="246"/>
                  </a:lnTo>
                  <a:lnTo>
                    <a:pt x="19" y="241"/>
                  </a:lnTo>
                  <a:lnTo>
                    <a:pt x="19" y="237"/>
                  </a:lnTo>
                  <a:lnTo>
                    <a:pt x="20" y="232"/>
                  </a:lnTo>
                  <a:lnTo>
                    <a:pt x="22" y="228"/>
                  </a:lnTo>
                  <a:lnTo>
                    <a:pt x="23" y="223"/>
                  </a:lnTo>
                  <a:lnTo>
                    <a:pt x="24" y="219"/>
                  </a:lnTo>
                  <a:lnTo>
                    <a:pt x="26" y="215"/>
                  </a:lnTo>
                  <a:lnTo>
                    <a:pt x="27" y="211"/>
                  </a:lnTo>
                  <a:lnTo>
                    <a:pt x="29" y="207"/>
                  </a:lnTo>
                  <a:lnTo>
                    <a:pt x="30" y="203"/>
                  </a:lnTo>
                  <a:lnTo>
                    <a:pt x="32" y="199"/>
                  </a:lnTo>
                  <a:lnTo>
                    <a:pt x="34" y="195"/>
                  </a:lnTo>
                  <a:lnTo>
                    <a:pt x="35" y="191"/>
                  </a:lnTo>
                  <a:lnTo>
                    <a:pt x="37" y="187"/>
                  </a:lnTo>
                  <a:lnTo>
                    <a:pt x="39" y="184"/>
                  </a:lnTo>
                  <a:lnTo>
                    <a:pt x="41" y="180"/>
                  </a:lnTo>
                  <a:lnTo>
                    <a:pt x="43" y="176"/>
                  </a:lnTo>
                  <a:lnTo>
                    <a:pt x="45" y="173"/>
                  </a:lnTo>
                  <a:lnTo>
                    <a:pt x="47" y="170"/>
                  </a:lnTo>
                  <a:lnTo>
                    <a:pt x="50" y="166"/>
                  </a:lnTo>
                  <a:lnTo>
                    <a:pt x="52" y="163"/>
                  </a:lnTo>
                  <a:lnTo>
                    <a:pt x="54" y="160"/>
                  </a:lnTo>
                  <a:lnTo>
                    <a:pt x="57" y="156"/>
                  </a:lnTo>
                  <a:lnTo>
                    <a:pt x="59" y="153"/>
                  </a:lnTo>
                  <a:lnTo>
                    <a:pt x="62" y="150"/>
                  </a:lnTo>
                  <a:lnTo>
                    <a:pt x="65" y="147"/>
                  </a:lnTo>
                  <a:lnTo>
                    <a:pt x="67" y="144"/>
                  </a:lnTo>
                  <a:lnTo>
                    <a:pt x="70" y="141"/>
                  </a:lnTo>
                  <a:lnTo>
                    <a:pt x="73" y="139"/>
                  </a:lnTo>
                  <a:lnTo>
                    <a:pt x="76" y="136"/>
                  </a:lnTo>
                  <a:lnTo>
                    <a:pt x="79" y="133"/>
                  </a:lnTo>
                  <a:lnTo>
                    <a:pt x="82" y="130"/>
                  </a:lnTo>
                  <a:lnTo>
                    <a:pt x="85" y="128"/>
                  </a:lnTo>
                  <a:lnTo>
                    <a:pt x="89" y="125"/>
                  </a:lnTo>
                  <a:lnTo>
                    <a:pt x="92" y="123"/>
                  </a:lnTo>
                  <a:lnTo>
                    <a:pt x="96" y="121"/>
                  </a:lnTo>
                  <a:lnTo>
                    <a:pt x="99" y="118"/>
                  </a:lnTo>
                  <a:lnTo>
                    <a:pt x="103" y="116"/>
                  </a:lnTo>
                  <a:lnTo>
                    <a:pt x="106" y="114"/>
                  </a:lnTo>
                  <a:lnTo>
                    <a:pt x="110" y="112"/>
                  </a:lnTo>
                  <a:lnTo>
                    <a:pt x="114" y="110"/>
                  </a:lnTo>
                  <a:lnTo>
                    <a:pt x="117" y="108"/>
                  </a:lnTo>
                  <a:lnTo>
                    <a:pt x="121" y="106"/>
                  </a:lnTo>
                  <a:lnTo>
                    <a:pt x="125" y="104"/>
                  </a:lnTo>
                  <a:lnTo>
                    <a:pt x="128" y="102"/>
                  </a:lnTo>
                  <a:lnTo>
                    <a:pt x="132" y="100"/>
                  </a:lnTo>
                  <a:lnTo>
                    <a:pt x="136" y="99"/>
                  </a:lnTo>
                  <a:lnTo>
                    <a:pt x="140" y="97"/>
                  </a:lnTo>
                  <a:lnTo>
                    <a:pt x="144" y="95"/>
                  </a:lnTo>
                  <a:lnTo>
                    <a:pt x="148" y="94"/>
                  </a:lnTo>
                  <a:lnTo>
                    <a:pt x="152" y="92"/>
                  </a:lnTo>
                  <a:lnTo>
                    <a:pt x="156" y="91"/>
                  </a:lnTo>
                  <a:lnTo>
                    <a:pt x="160" y="90"/>
                  </a:lnTo>
                  <a:lnTo>
                    <a:pt x="164" y="89"/>
                  </a:lnTo>
                  <a:lnTo>
                    <a:pt x="167" y="88"/>
                  </a:lnTo>
                  <a:lnTo>
                    <a:pt x="171" y="86"/>
                  </a:lnTo>
                  <a:lnTo>
                    <a:pt x="175" y="86"/>
                  </a:lnTo>
                  <a:lnTo>
                    <a:pt x="178" y="85"/>
                  </a:lnTo>
                  <a:lnTo>
                    <a:pt x="182" y="84"/>
                  </a:lnTo>
                  <a:lnTo>
                    <a:pt x="185" y="83"/>
                  </a:lnTo>
                  <a:lnTo>
                    <a:pt x="189" y="83"/>
                  </a:lnTo>
                  <a:lnTo>
                    <a:pt x="192" y="82"/>
                  </a:lnTo>
                  <a:lnTo>
                    <a:pt x="196" y="82"/>
                  </a:lnTo>
                  <a:lnTo>
                    <a:pt x="199" y="82"/>
                  </a:lnTo>
                  <a:lnTo>
                    <a:pt x="202" y="81"/>
                  </a:lnTo>
                  <a:lnTo>
                    <a:pt x="205" y="81"/>
                  </a:lnTo>
                  <a:lnTo>
                    <a:pt x="208" y="81"/>
                  </a:lnTo>
                  <a:lnTo>
                    <a:pt x="211" y="81"/>
                  </a:lnTo>
                  <a:lnTo>
                    <a:pt x="214" y="81"/>
                  </a:lnTo>
                  <a:lnTo>
                    <a:pt x="216" y="81"/>
                  </a:lnTo>
                  <a:lnTo>
                    <a:pt x="218" y="82"/>
                  </a:lnTo>
                  <a:lnTo>
                    <a:pt x="220" y="82"/>
                  </a:lnTo>
                  <a:lnTo>
                    <a:pt x="221" y="82"/>
                  </a:lnTo>
                  <a:lnTo>
                    <a:pt x="222" y="82"/>
                  </a:lnTo>
                  <a:lnTo>
                    <a:pt x="223" y="82"/>
                  </a:lnTo>
                  <a:lnTo>
                    <a:pt x="222" y="82"/>
                  </a:lnTo>
                  <a:lnTo>
                    <a:pt x="221" y="82"/>
                  </a:lnTo>
                  <a:lnTo>
                    <a:pt x="220" y="82"/>
                  </a:lnTo>
                  <a:lnTo>
                    <a:pt x="218" y="82"/>
                  </a:lnTo>
                  <a:lnTo>
                    <a:pt x="216" y="81"/>
                  </a:lnTo>
                  <a:lnTo>
                    <a:pt x="214" y="81"/>
                  </a:lnTo>
                  <a:lnTo>
                    <a:pt x="211" y="81"/>
                  </a:lnTo>
                  <a:lnTo>
                    <a:pt x="208" y="81"/>
                  </a:lnTo>
                  <a:lnTo>
                    <a:pt x="206" y="81"/>
                  </a:lnTo>
                  <a:lnTo>
                    <a:pt x="204" y="80"/>
                  </a:lnTo>
                  <a:lnTo>
                    <a:pt x="202" y="80"/>
                  </a:lnTo>
                  <a:lnTo>
                    <a:pt x="200" y="79"/>
                  </a:lnTo>
                  <a:lnTo>
                    <a:pt x="199" y="78"/>
                  </a:lnTo>
                  <a:lnTo>
                    <a:pt x="198" y="77"/>
                  </a:lnTo>
                  <a:lnTo>
                    <a:pt x="197" y="76"/>
                  </a:lnTo>
                  <a:lnTo>
                    <a:pt x="197" y="75"/>
                  </a:lnTo>
                  <a:lnTo>
                    <a:pt x="197" y="73"/>
                  </a:lnTo>
                  <a:lnTo>
                    <a:pt x="197" y="72"/>
                  </a:lnTo>
                  <a:lnTo>
                    <a:pt x="197" y="70"/>
                  </a:lnTo>
                  <a:lnTo>
                    <a:pt x="198" y="68"/>
                  </a:lnTo>
                  <a:lnTo>
                    <a:pt x="199" y="66"/>
                  </a:lnTo>
                  <a:lnTo>
                    <a:pt x="201" y="64"/>
                  </a:lnTo>
                  <a:lnTo>
                    <a:pt x="202" y="62"/>
                  </a:lnTo>
                  <a:lnTo>
                    <a:pt x="204" y="59"/>
                  </a:lnTo>
                  <a:lnTo>
                    <a:pt x="206" y="57"/>
                  </a:lnTo>
                  <a:lnTo>
                    <a:pt x="208" y="55"/>
                  </a:lnTo>
                  <a:lnTo>
                    <a:pt x="211" y="52"/>
                  </a:lnTo>
                  <a:lnTo>
                    <a:pt x="213" y="50"/>
                  </a:lnTo>
                  <a:lnTo>
                    <a:pt x="216" y="47"/>
                  </a:lnTo>
                  <a:lnTo>
                    <a:pt x="218" y="45"/>
                  </a:lnTo>
                  <a:lnTo>
                    <a:pt x="221" y="42"/>
                  </a:lnTo>
                  <a:lnTo>
                    <a:pt x="224" y="40"/>
                  </a:lnTo>
                  <a:lnTo>
                    <a:pt x="227" y="37"/>
                  </a:lnTo>
                  <a:lnTo>
                    <a:pt x="230" y="35"/>
                  </a:lnTo>
                  <a:lnTo>
                    <a:pt x="233" y="32"/>
                  </a:lnTo>
                  <a:lnTo>
                    <a:pt x="236" y="29"/>
                  </a:lnTo>
                  <a:lnTo>
                    <a:pt x="240" y="27"/>
                  </a:lnTo>
                  <a:lnTo>
                    <a:pt x="243" y="24"/>
                  </a:lnTo>
                  <a:lnTo>
                    <a:pt x="247" y="21"/>
                  </a:lnTo>
                  <a:lnTo>
                    <a:pt x="251" y="19"/>
                  </a:lnTo>
                  <a:lnTo>
                    <a:pt x="254" y="16"/>
                  </a:lnTo>
                  <a:lnTo>
                    <a:pt x="258" y="14"/>
                  </a:lnTo>
                  <a:lnTo>
                    <a:pt x="261" y="12"/>
                  </a:lnTo>
                  <a:lnTo>
                    <a:pt x="265" y="10"/>
                  </a:lnTo>
                  <a:lnTo>
                    <a:pt x="268" y="8"/>
                  </a:lnTo>
                  <a:lnTo>
                    <a:pt x="272" y="7"/>
                  </a:lnTo>
                  <a:lnTo>
                    <a:pt x="275" y="5"/>
                  </a:lnTo>
                  <a:lnTo>
                    <a:pt x="278" y="4"/>
                  </a:lnTo>
                  <a:lnTo>
                    <a:pt x="282" y="3"/>
                  </a:lnTo>
                  <a:lnTo>
                    <a:pt x="285" y="2"/>
                  </a:lnTo>
                  <a:lnTo>
                    <a:pt x="288" y="1"/>
                  </a:lnTo>
                  <a:lnTo>
                    <a:pt x="291" y="1"/>
                  </a:lnTo>
                  <a:lnTo>
                    <a:pt x="295" y="0"/>
                  </a:lnTo>
                  <a:lnTo>
                    <a:pt x="298" y="0"/>
                  </a:lnTo>
                  <a:lnTo>
                    <a:pt x="301" y="0"/>
                  </a:lnTo>
                  <a:lnTo>
                    <a:pt x="304" y="0"/>
                  </a:lnTo>
                  <a:lnTo>
                    <a:pt x="307" y="0"/>
                  </a:lnTo>
                  <a:lnTo>
                    <a:pt x="310" y="0"/>
                  </a:lnTo>
                  <a:lnTo>
                    <a:pt x="313" y="1"/>
                  </a:lnTo>
                  <a:lnTo>
                    <a:pt x="316" y="1"/>
                  </a:lnTo>
                  <a:lnTo>
                    <a:pt x="319" y="2"/>
                  </a:lnTo>
                  <a:lnTo>
                    <a:pt x="322" y="2"/>
                  </a:lnTo>
                  <a:lnTo>
                    <a:pt x="325" y="3"/>
                  </a:lnTo>
                  <a:lnTo>
                    <a:pt x="328" y="3"/>
                  </a:lnTo>
                  <a:lnTo>
                    <a:pt x="331" y="4"/>
                  </a:lnTo>
                  <a:lnTo>
                    <a:pt x="333" y="5"/>
                  </a:lnTo>
                  <a:lnTo>
                    <a:pt x="336" y="6"/>
                  </a:lnTo>
                  <a:lnTo>
                    <a:pt x="339" y="7"/>
                  </a:lnTo>
                  <a:lnTo>
                    <a:pt x="342" y="8"/>
                  </a:lnTo>
                  <a:lnTo>
                    <a:pt x="345" y="9"/>
                  </a:lnTo>
                  <a:lnTo>
                    <a:pt x="348" y="11"/>
                  </a:lnTo>
                  <a:lnTo>
                    <a:pt x="351" y="12"/>
                  </a:lnTo>
                  <a:lnTo>
                    <a:pt x="354" y="14"/>
                  </a:lnTo>
                  <a:lnTo>
                    <a:pt x="357" y="15"/>
                  </a:lnTo>
                  <a:lnTo>
                    <a:pt x="359" y="17"/>
                  </a:lnTo>
                  <a:lnTo>
                    <a:pt x="362" y="19"/>
                  </a:lnTo>
                  <a:lnTo>
                    <a:pt x="365" y="21"/>
                  </a:lnTo>
                  <a:lnTo>
                    <a:pt x="367" y="22"/>
                  </a:lnTo>
                  <a:lnTo>
                    <a:pt x="370" y="25"/>
                  </a:lnTo>
                  <a:lnTo>
                    <a:pt x="372" y="27"/>
                  </a:lnTo>
                  <a:lnTo>
                    <a:pt x="375" y="29"/>
                  </a:lnTo>
                  <a:lnTo>
                    <a:pt x="377" y="31"/>
                  </a:lnTo>
                  <a:lnTo>
                    <a:pt x="379" y="34"/>
                  </a:lnTo>
                  <a:lnTo>
                    <a:pt x="382" y="36"/>
                  </a:lnTo>
                  <a:lnTo>
                    <a:pt x="384" y="39"/>
                  </a:lnTo>
                  <a:lnTo>
                    <a:pt x="386" y="42"/>
                  </a:lnTo>
                  <a:lnTo>
                    <a:pt x="388" y="45"/>
                  </a:lnTo>
                  <a:lnTo>
                    <a:pt x="390" y="48"/>
                  </a:lnTo>
                  <a:lnTo>
                    <a:pt x="392" y="50"/>
                  </a:lnTo>
                  <a:lnTo>
                    <a:pt x="393" y="53"/>
                  </a:lnTo>
                  <a:lnTo>
                    <a:pt x="394" y="56"/>
                  </a:lnTo>
                  <a:lnTo>
                    <a:pt x="395" y="58"/>
                  </a:lnTo>
                  <a:lnTo>
                    <a:pt x="396" y="61"/>
                  </a:lnTo>
                  <a:lnTo>
                    <a:pt x="396" y="63"/>
                  </a:lnTo>
                  <a:lnTo>
                    <a:pt x="396" y="66"/>
                  </a:lnTo>
                  <a:lnTo>
                    <a:pt x="396" y="68"/>
                  </a:lnTo>
                  <a:lnTo>
                    <a:pt x="396" y="71"/>
                  </a:lnTo>
                  <a:lnTo>
                    <a:pt x="395" y="73"/>
                  </a:lnTo>
                  <a:lnTo>
                    <a:pt x="394" y="75"/>
                  </a:lnTo>
                  <a:lnTo>
                    <a:pt x="393" y="77"/>
                  </a:lnTo>
                  <a:lnTo>
                    <a:pt x="392" y="79"/>
                  </a:lnTo>
                  <a:lnTo>
                    <a:pt x="390" y="81"/>
                  </a:lnTo>
                  <a:lnTo>
                    <a:pt x="388" y="83"/>
                  </a:lnTo>
                  <a:lnTo>
                    <a:pt x="386" y="85"/>
                  </a:lnTo>
                  <a:lnTo>
                    <a:pt x="384" y="86"/>
                  </a:lnTo>
                  <a:lnTo>
                    <a:pt x="383" y="88"/>
                  </a:lnTo>
                  <a:lnTo>
                    <a:pt x="382" y="89"/>
                  </a:lnTo>
                  <a:lnTo>
                    <a:pt x="381" y="90"/>
                  </a:lnTo>
                  <a:lnTo>
                    <a:pt x="380" y="90"/>
                  </a:lnTo>
                  <a:lnTo>
                    <a:pt x="380" y="91"/>
                  </a:lnTo>
                  <a:lnTo>
                    <a:pt x="380" y="90"/>
                  </a:lnTo>
                  <a:lnTo>
                    <a:pt x="381" y="90"/>
                  </a:lnTo>
                  <a:lnTo>
                    <a:pt x="382" y="89"/>
                  </a:lnTo>
                  <a:lnTo>
                    <a:pt x="383" y="88"/>
                  </a:lnTo>
                  <a:lnTo>
                    <a:pt x="384" y="86"/>
                  </a:lnTo>
                  <a:lnTo>
                    <a:pt x="386" y="85"/>
                  </a:lnTo>
                  <a:lnTo>
                    <a:pt x="388" y="83"/>
                  </a:lnTo>
                  <a:lnTo>
                    <a:pt x="390" y="81"/>
                  </a:lnTo>
                  <a:lnTo>
                    <a:pt x="392" y="79"/>
                  </a:lnTo>
                  <a:lnTo>
                    <a:pt x="394" y="77"/>
                  </a:lnTo>
                  <a:lnTo>
                    <a:pt x="397" y="75"/>
                  </a:lnTo>
                  <a:lnTo>
                    <a:pt x="399" y="73"/>
                  </a:lnTo>
                  <a:lnTo>
                    <a:pt x="402" y="71"/>
                  </a:lnTo>
                  <a:lnTo>
                    <a:pt x="404" y="69"/>
                  </a:lnTo>
                  <a:lnTo>
                    <a:pt x="407" y="67"/>
                  </a:lnTo>
                  <a:lnTo>
                    <a:pt x="410" y="65"/>
                  </a:lnTo>
                  <a:lnTo>
                    <a:pt x="413" y="63"/>
                  </a:lnTo>
                  <a:lnTo>
                    <a:pt x="416" y="61"/>
                  </a:lnTo>
                  <a:lnTo>
                    <a:pt x="419" y="59"/>
                  </a:lnTo>
                  <a:lnTo>
                    <a:pt x="422" y="57"/>
                  </a:lnTo>
                  <a:lnTo>
                    <a:pt x="425" y="54"/>
                  </a:lnTo>
                  <a:lnTo>
                    <a:pt x="428" y="52"/>
                  </a:lnTo>
                  <a:lnTo>
                    <a:pt x="432" y="50"/>
                  </a:lnTo>
                  <a:lnTo>
                    <a:pt x="435" y="48"/>
                  </a:lnTo>
                  <a:lnTo>
                    <a:pt x="439" y="46"/>
                  </a:lnTo>
                  <a:lnTo>
                    <a:pt x="442" y="44"/>
                  </a:lnTo>
                  <a:lnTo>
                    <a:pt x="446" y="42"/>
                  </a:lnTo>
                  <a:lnTo>
                    <a:pt x="450" y="40"/>
                  </a:lnTo>
                  <a:lnTo>
                    <a:pt x="454" y="38"/>
                  </a:lnTo>
                  <a:lnTo>
                    <a:pt x="458" y="36"/>
                  </a:lnTo>
                  <a:lnTo>
                    <a:pt x="462" y="34"/>
                  </a:lnTo>
                  <a:lnTo>
                    <a:pt x="467" y="32"/>
                  </a:lnTo>
                  <a:lnTo>
                    <a:pt x="471" y="30"/>
                  </a:lnTo>
                  <a:lnTo>
                    <a:pt x="476" y="29"/>
                  </a:lnTo>
                  <a:lnTo>
                    <a:pt x="480" y="27"/>
                  </a:lnTo>
                  <a:lnTo>
                    <a:pt x="485" y="26"/>
                  </a:lnTo>
                  <a:lnTo>
                    <a:pt x="490" y="24"/>
                  </a:lnTo>
                  <a:lnTo>
                    <a:pt x="495" y="23"/>
                  </a:lnTo>
                  <a:lnTo>
                    <a:pt x="500" y="21"/>
                  </a:lnTo>
                  <a:lnTo>
                    <a:pt x="505" y="20"/>
                  </a:lnTo>
                  <a:lnTo>
                    <a:pt x="510" y="19"/>
                  </a:lnTo>
                  <a:lnTo>
                    <a:pt x="515" y="18"/>
                  </a:lnTo>
                  <a:lnTo>
                    <a:pt x="520" y="17"/>
                  </a:lnTo>
                  <a:lnTo>
                    <a:pt x="525" y="16"/>
                  </a:lnTo>
                  <a:lnTo>
                    <a:pt x="529" y="16"/>
                  </a:lnTo>
                  <a:lnTo>
                    <a:pt x="534" y="15"/>
                  </a:lnTo>
                  <a:lnTo>
                    <a:pt x="538" y="15"/>
                  </a:lnTo>
                  <a:lnTo>
                    <a:pt x="542" y="14"/>
                  </a:lnTo>
                  <a:lnTo>
                    <a:pt x="546" y="14"/>
                  </a:lnTo>
                  <a:lnTo>
                    <a:pt x="550" y="14"/>
                  </a:lnTo>
                  <a:lnTo>
                    <a:pt x="554" y="14"/>
                  </a:lnTo>
                  <a:lnTo>
                    <a:pt x="558" y="14"/>
                  </a:lnTo>
                  <a:lnTo>
                    <a:pt x="562" y="14"/>
                  </a:lnTo>
                  <a:lnTo>
                    <a:pt x="565" y="15"/>
                  </a:lnTo>
                  <a:lnTo>
                    <a:pt x="569" y="15"/>
                  </a:lnTo>
                  <a:lnTo>
                    <a:pt x="572" y="16"/>
                  </a:lnTo>
                  <a:lnTo>
                    <a:pt x="576" y="17"/>
                  </a:lnTo>
                  <a:lnTo>
                    <a:pt x="579" y="18"/>
                  </a:lnTo>
                  <a:lnTo>
                    <a:pt x="582" y="19"/>
                  </a:lnTo>
                  <a:lnTo>
                    <a:pt x="586" y="20"/>
                  </a:lnTo>
                  <a:lnTo>
                    <a:pt x="589" y="22"/>
                  </a:lnTo>
                  <a:lnTo>
                    <a:pt x="592" y="23"/>
                  </a:lnTo>
                  <a:lnTo>
                    <a:pt x="595" y="25"/>
                  </a:lnTo>
                  <a:lnTo>
                    <a:pt x="599" y="27"/>
                  </a:lnTo>
                  <a:lnTo>
                    <a:pt x="602" y="29"/>
                  </a:lnTo>
                  <a:lnTo>
                    <a:pt x="605" y="32"/>
                  </a:lnTo>
                  <a:lnTo>
                    <a:pt x="608" y="34"/>
                  </a:lnTo>
                  <a:lnTo>
                    <a:pt x="612" y="37"/>
                  </a:lnTo>
                  <a:lnTo>
                    <a:pt x="615" y="40"/>
                  </a:lnTo>
                  <a:lnTo>
                    <a:pt x="618" y="43"/>
                  </a:lnTo>
                  <a:lnTo>
                    <a:pt x="621" y="46"/>
                  </a:lnTo>
                  <a:lnTo>
                    <a:pt x="624" y="50"/>
                  </a:lnTo>
                  <a:lnTo>
                    <a:pt x="626" y="52"/>
                  </a:lnTo>
                  <a:lnTo>
                    <a:pt x="629" y="55"/>
                  </a:lnTo>
                  <a:lnTo>
                    <a:pt x="630" y="57"/>
                  </a:lnTo>
                  <a:lnTo>
                    <a:pt x="632" y="58"/>
                  </a:lnTo>
                  <a:lnTo>
                    <a:pt x="633" y="59"/>
                  </a:lnTo>
                  <a:lnTo>
                    <a:pt x="633" y="60"/>
                  </a:lnTo>
                  <a:lnTo>
                    <a:pt x="633" y="59"/>
                  </a:lnTo>
                  <a:lnTo>
                    <a:pt x="632" y="58"/>
                  </a:lnTo>
                  <a:lnTo>
                    <a:pt x="630" y="57"/>
                  </a:lnTo>
                  <a:lnTo>
                    <a:pt x="629" y="55"/>
                  </a:lnTo>
                  <a:lnTo>
                    <a:pt x="626" y="52"/>
                  </a:lnTo>
                  <a:lnTo>
                    <a:pt x="624" y="50"/>
                  </a:lnTo>
                  <a:lnTo>
                    <a:pt x="621" y="46"/>
                  </a:lnTo>
                  <a:lnTo>
                    <a:pt x="618" y="43"/>
                  </a:lnTo>
                  <a:lnTo>
                    <a:pt x="616" y="40"/>
                  </a:lnTo>
                  <a:lnTo>
                    <a:pt x="614" y="37"/>
                  </a:lnTo>
                  <a:lnTo>
                    <a:pt x="613" y="35"/>
                  </a:lnTo>
                  <a:lnTo>
                    <a:pt x="612" y="32"/>
                  </a:lnTo>
                  <a:lnTo>
                    <a:pt x="612" y="30"/>
                  </a:lnTo>
                  <a:lnTo>
                    <a:pt x="612" y="27"/>
                  </a:lnTo>
                  <a:lnTo>
                    <a:pt x="613" y="25"/>
                  </a:lnTo>
                  <a:lnTo>
                    <a:pt x="614" y="24"/>
                  </a:lnTo>
                  <a:lnTo>
                    <a:pt x="616" y="22"/>
                  </a:lnTo>
                  <a:lnTo>
                    <a:pt x="618" y="21"/>
                  </a:lnTo>
                  <a:lnTo>
                    <a:pt x="621" y="19"/>
                  </a:lnTo>
                  <a:lnTo>
                    <a:pt x="624" y="18"/>
                  </a:lnTo>
                  <a:lnTo>
                    <a:pt x="628" y="17"/>
                  </a:lnTo>
                  <a:lnTo>
                    <a:pt x="632" y="17"/>
                  </a:lnTo>
                  <a:lnTo>
                    <a:pt x="637" y="16"/>
                  </a:lnTo>
                  <a:lnTo>
                    <a:pt x="642" y="16"/>
                  </a:lnTo>
                  <a:lnTo>
                    <a:pt x="648" y="15"/>
                  </a:lnTo>
                  <a:lnTo>
                    <a:pt x="653" y="15"/>
                  </a:lnTo>
                  <a:lnTo>
                    <a:pt x="658" y="15"/>
                  </a:lnTo>
                  <a:lnTo>
                    <a:pt x="663" y="15"/>
                  </a:lnTo>
                  <a:lnTo>
                    <a:pt x="668" y="15"/>
                  </a:lnTo>
                  <a:lnTo>
                    <a:pt x="673" y="15"/>
                  </a:lnTo>
                  <a:lnTo>
                    <a:pt x="678" y="15"/>
                  </a:lnTo>
                  <a:lnTo>
                    <a:pt x="683" y="15"/>
                  </a:lnTo>
                  <a:lnTo>
                    <a:pt x="688" y="15"/>
                  </a:lnTo>
                  <a:lnTo>
                    <a:pt x="693" y="16"/>
                  </a:lnTo>
                  <a:lnTo>
                    <a:pt x="698" y="16"/>
                  </a:lnTo>
                  <a:lnTo>
                    <a:pt x="702" y="17"/>
                  </a:lnTo>
                  <a:lnTo>
                    <a:pt x="707" y="17"/>
                  </a:lnTo>
                  <a:lnTo>
                    <a:pt x="712" y="18"/>
                  </a:lnTo>
                  <a:lnTo>
                    <a:pt x="717" y="19"/>
                  </a:lnTo>
                  <a:lnTo>
                    <a:pt x="722" y="20"/>
                  </a:lnTo>
                  <a:lnTo>
                    <a:pt x="726" y="21"/>
                  </a:lnTo>
                  <a:lnTo>
                    <a:pt x="731" y="22"/>
                  </a:lnTo>
                  <a:lnTo>
                    <a:pt x="736" y="23"/>
                  </a:lnTo>
                  <a:lnTo>
                    <a:pt x="740" y="24"/>
                  </a:lnTo>
                  <a:lnTo>
                    <a:pt x="745" y="25"/>
                  </a:lnTo>
                  <a:lnTo>
                    <a:pt x="749" y="26"/>
                  </a:lnTo>
                  <a:lnTo>
                    <a:pt x="754" y="28"/>
                  </a:lnTo>
                  <a:lnTo>
                    <a:pt x="758" y="29"/>
                  </a:lnTo>
                  <a:lnTo>
                    <a:pt x="762" y="31"/>
                  </a:lnTo>
                  <a:lnTo>
                    <a:pt x="767" y="33"/>
                  </a:lnTo>
                  <a:lnTo>
                    <a:pt x="771" y="35"/>
                  </a:lnTo>
                  <a:lnTo>
                    <a:pt x="775" y="37"/>
                  </a:lnTo>
                  <a:lnTo>
                    <a:pt x="780" y="39"/>
                  </a:lnTo>
                  <a:lnTo>
                    <a:pt x="784" y="41"/>
                  </a:lnTo>
                  <a:lnTo>
                    <a:pt x="788" y="43"/>
                  </a:lnTo>
                  <a:lnTo>
                    <a:pt x="792" y="45"/>
                  </a:lnTo>
                  <a:lnTo>
                    <a:pt x="796" y="48"/>
                  </a:lnTo>
                  <a:lnTo>
                    <a:pt x="799" y="50"/>
                  </a:lnTo>
                  <a:lnTo>
                    <a:pt x="803" y="52"/>
                  </a:lnTo>
                  <a:lnTo>
                    <a:pt x="807" y="55"/>
                  </a:lnTo>
                  <a:lnTo>
                    <a:pt x="810" y="58"/>
                  </a:lnTo>
                  <a:lnTo>
                    <a:pt x="813" y="60"/>
                  </a:lnTo>
                  <a:lnTo>
                    <a:pt x="817" y="63"/>
                  </a:lnTo>
                  <a:lnTo>
                    <a:pt x="820" y="66"/>
                  </a:lnTo>
                  <a:lnTo>
                    <a:pt x="823" y="69"/>
                  </a:lnTo>
                  <a:lnTo>
                    <a:pt x="825" y="72"/>
                  </a:lnTo>
                  <a:lnTo>
                    <a:pt x="828" y="75"/>
                  </a:lnTo>
                  <a:lnTo>
                    <a:pt x="831" y="78"/>
                  </a:lnTo>
                  <a:lnTo>
                    <a:pt x="833" y="82"/>
                  </a:lnTo>
                  <a:lnTo>
                    <a:pt x="835" y="85"/>
                  </a:lnTo>
                  <a:lnTo>
                    <a:pt x="838" y="88"/>
                  </a:lnTo>
                  <a:lnTo>
                    <a:pt x="840" y="92"/>
                  </a:lnTo>
                  <a:lnTo>
                    <a:pt x="842" y="95"/>
                  </a:lnTo>
                  <a:lnTo>
                    <a:pt x="844" y="98"/>
                  </a:lnTo>
                  <a:lnTo>
                    <a:pt x="845" y="102"/>
                  </a:lnTo>
                  <a:lnTo>
                    <a:pt x="847" y="105"/>
                  </a:lnTo>
                  <a:lnTo>
                    <a:pt x="848" y="108"/>
                  </a:lnTo>
                  <a:lnTo>
                    <a:pt x="850" y="111"/>
                  </a:lnTo>
                  <a:lnTo>
                    <a:pt x="851" y="113"/>
                  </a:lnTo>
                  <a:lnTo>
                    <a:pt x="852" y="116"/>
                  </a:lnTo>
                  <a:lnTo>
                    <a:pt x="853" y="119"/>
                  </a:lnTo>
                  <a:lnTo>
                    <a:pt x="853" y="121"/>
                  </a:lnTo>
                  <a:lnTo>
                    <a:pt x="854" y="124"/>
                  </a:lnTo>
                  <a:lnTo>
                    <a:pt x="855" y="126"/>
                  </a:lnTo>
                  <a:lnTo>
                    <a:pt x="855" y="129"/>
                  </a:lnTo>
                  <a:lnTo>
                    <a:pt x="855" y="131"/>
                  </a:lnTo>
                  <a:lnTo>
                    <a:pt x="856" y="133"/>
                  </a:lnTo>
                  <a:lnTo>
                    <a:pt x="856" y="135"/>
                  </a:lnTo>
                  <a:lnTo>
                    <a:pt x="856" y="137"/>
                  </a:lnTo>
                  <a:lnTo>
                    <a:pt x="856" y="138"/>
                  </a:lnTo>
                  <a:lnTo>
                    <a:pt x="856" y="139"/>
                  </a:lnTo>
                  <a:lnTo>
                    <a:pt x="856" y="140"/>
                  </a:lnTo>
                  <a:lnTo>
                    <a:pt x="856" y="141"/>
                  </a:lnTo>
                  <a:lnTo>
                    <a:pt x="856" y="142"/>
                  </a:lnTo>
                  <a:lnTo>
                    <a:pt x="856" y="141"/>
                  </a:lnTo>
                  <a:lnTo>
                    <a:pt x="856" y="140"/>
                  </a:lnTo>
                  <a:lnTo>
                    <a:pt x="856" y="139"/>
                  </a:lnTo>
                  <a:lnTo>
                    <a:pt x="856" y="138"/>
                  </a:lnTo>
                  <a:lnTo>
                    <a:pt x="856" y="137"/>
                  </a:lnTo>
                  <a:lnTo>
                    <a:pt x="856" y="135"/>
                  </a:lnTo>
                  <a:lnTo>
                    <a:pt x="856" y="133"/>
                  </a:lnTo>
                  <a:lnTo>
                    <a:pt x="856" y="131"/>
                  </a:lnTo>
                  <a:lnTo>
                    <a:pt x="856" y="129"/>
                  </a:lnTo>
                  <a:lnTo>
                    <a:pt x="856" y="127"/>
                  </a:lnTo>
                  <a:lnTo>
                    <a:pt x="856" y="124"/>
                  </a:lnTo>
                  <a:lnTo>
                    <a:pt x="857" y="122"/>
                  </a:lnTo>
                  <a:lnTo>
                    <a:pt x="858" y="120"/>
                  </a:lnTo>
                  <a:lnTo>
                    <a:pt x="859" y="118"/>
                  </a:lnTo>
                  <a:lnTo>
                    <a:pt x="860" y="115"/>
                  </a:lnTo>
                  <a:lnTo>
                    <a:pt x="861" y="113"/>
                  </a:lnTo>
                  <a:lnTo>
                    <a:pt x="863" y="111"/>
                  </a:lnTo>
                  <a:lnTo>
                    <a:pt x="864" y="108"/>
                  </a:lnTo>
                  <a:lnTo>
                    <a:pt x="866" y="106"/>
                  </a:lnTo>
                  <a:lnTo>
                    <a:pt x="868" y="104"/>
                  </a:lnTo>
                  <a:lnTo>
                    <a:pt x="870" y="101"/>
                  </a:lnTo>
                  <a:lnTo>
                    <a:pt x="872" y="99"/>
                  </a:lnTo>
                  <a:lnTo>
                    <a:pt x="874" y="96"/>
                  </a:lnTo>
                  <a:lnTo>
                    <a:pt x="877" y="94"/>
                  </a:lnTo>
                  <a:lnTo>
                    <a:pt x="879" y="92"/>
                  </a:lnTo>
                  <a:lnTo>
                    <a:pt x="882" y="90"/>
                  </a:lnTo>
                  <a:lnTo>
                    <a:pt x="885" y="87"/>
                  </a:lnTo>
                  <a:lnTo>
                    <a:pt x="888" y="86"/>
                  </a:lnTo>
                  <a:lnTo>
                    <a:pt x="891" y="84"/>
                  </a:lnTo>
                  <a:lnTo>
                    <a:pt x="894" y="82"/>
                  </a:lnTo>
                  <a:lnTo>
                    <a:pt x="897" y="80"/>
                  </a:lnTo>
                  <a:lnTo>
                    <a:pt x="900" y="79"/>
                  </a:lnTo>
                  <a:lnTo>
                    <a:pt x="904" y="77"/>
                  </a:lnTo>
                  <a:lnTo>
                    <a:pt x="907" y="76"/>
                  </a:lnTo>
                  <a:lnTo>
                    <a:pt x="911" y="75"/>
                  </a:lnTo>
                  <a:lnTo>
                    <a:pt x="915" y="73"/>
                  </a:lnTo>
                  <a:lnTo>
                    <a:pt x="919" y="72"/>
                  </a:lnTo>
                  <a:lnTo>
                    <a:pt x="922" y="71"/>
                  </a:lnTo>
                  <a:lnTo>
                    <a:pt x="927" y="71"/>
                  </a:lnTo>
                  <a:lnTo>
                    <a:pt x="931" y="70"/>
                  </a:lnTo>
                  <a:lnTo>
                    <a:pt x="935" y="69"/>
                  </a:lnTo>
                  <a:lnTo>
                    <a:pt x="938" y="69"/>
                  </a:lnTo>
                  <a:lnTo>
                    <a:pt x="942" y="68"/>
                  </a:lnTo>
                  <a:lnTo>
                    <a:pt x="946" y="68"/>
                  </a:lnTo>
                  <a:lnTo>
                    <a:pt x="950" y="68"/>
                  </a:lnTo>
                  <a:lnTo>
                    <a:pt x="953" y="68"/>
                  </a:lnTo>
                  <a:lnTo>
                    <a:pt x="957" y="68"/>
                  </a:lnTo>
                  <a:lnTo>
                    <a:pt x="960" y="68"/>
                  </a:lnTo>
                  <a:lnTo>
                    <a:pt x="964" y="68"/>
                  </a:lnTo>
                  <a:lnTo>
                    <a:pt x="967" y="69"/>
                  </a:lnTo>
                  <a:lnTo>
                    <a:pt x="970" y="69"/>
                  </a:lnTo>
                  <a:lnTo>
                    <a:pt x="974" y="70"/>
                  </a:lnTo>
                  <a:lnTo>
                    <a:pt x="977" y="71"/>
                  </a:lnTo>
                  <a:lnTo>
                    <a:pt x="980" y="71"/>
                  </a:lnTo>
                  <a:lnTo>
                    <a:pt x="983" y="72"/>
                  </a:lnTo>
                  <a:lnTo>
                    <a:pt x="986" y="73"/>
                  </a:lnTo>
                  <a:lnTo>
                    <a:pt x="988" y="75"/>
                  </a:lnTo>
                  <a:lnTo>
                    <a:pt x="991" y="76"/>
                  </a:lnTo>
                  <a:lnTo>
                    <a:pt x="994" y="77"/>
                  </a:lnTo>
                  <a:lnTo>
                    <a:pt x="997" y="78"/>
                  </a:lnTo>
                  <a:lnTo>
                    <a:pt x="999" y="80"/>
                  </a:lnTo>
                  <a:lnTo>
                    <a:pt x="1002" y="81"/>
                  </a:lnTo>
                  <a:lnTo>
                    <a:pt x="1004" y="83"/>
                  </a:lnTo>
                  <a:lnTo>
                    <a:pt x="1007" y="84"/>
                  </a:lnTo>
                  <a:lnTo>
                    <a:pt x="1009" y="86"/>
                  </a:lnTo>
                  <a:lnTo>
                    <a:pt x="1012" y="88"/>
                  </a:lnTo>
                  <a:lnTo>
                    <a:pt x="1014" y="89"/>
                  </a:lnTo>
                  <a:lnTo>
                    <a:pt x="1017" y="91"/>
                  </a:lnTo>
                  <a:lnTo>
                    <a:pt x="1019" y="93"/>
                  </a:lnTo>
                  <a:lnTo>
                    <a:pt x="1021" y="95"/>
                  </a:lnTo>
                  <a:lnTo>
                    <a:pt x="1023" y="97"/>
                  </a:lnTo>
                  <a:lnTo>
                    <a:pt x="1025" y="99"/>
                  </a:lnTo>
                  <a:lnTo>
                    <a:pt x="1027" y="102"/>
                  </a:lnTo>
                  <a:lnTo>
                    <a:pt x="1029" y="104"/>
                  </a:lnTo>
                  <a:lnTo>
                    <a:pt x="1031" y="106"/>
                  </a:lnTo>
                  <a:lnTo>
                    <a:pt x="1033" y="108"/>
                  </a:lnTo>
                  <a:lnTo>
                    <a:pt x="1035" y="110"/>
                  </a:lnTo>
                  <a:lnTo>
                    <a:pt x="1037" y="112"/>
                  </a:lnTo>
                  <a:lnTo>
                    <a:pt x="1039" y="114"/>
                  </a:lnTo>
                  <a:lnTo>
                    <a:pt x="1041" y="116"/>
                  </a:lnTo>
                  <a:lnTo>
                    <a:pt x="1043" y="118"/>
                  </a:lnTo>
                  <a:lnTo>
                    <a:pt x="1045" y="119"/>
                  </a:lnTo>
                  <a:lnTo>
                    <a:pt x="1046" y="121"/>
                  </a:lnTo>
                  <a:lnTo>
                    <a:pt x="1048" y="123"/>
                  </a:lnTo>
                  <a:lnTo>
                    <a:pt x="1050" y="125"/>
                  </a:lnTo>
                  <a:lnTo>
                    <a:pt x="1051" y="127"/>
                  </a:lnTo>
                  <a:lnTo>
                    <a:pt x="1053" y="129"/>
                  </a:lnTo>
                  <a:lnTo>
                    <a:pt x="1054" y="130"/>
                  </a:lnTo>
                  <a:lnTo>
                    <a:pt x="1055" y="132"/>
                  </a:lnTo>
                  <a:lnTo>
                    <a:pt x="1056" y="133"/>
                  </a:lnTo>
                  <a:lnTo>
                    <a:pt x="1057" y="134"/>
                  </a:lnTo>
                  <a:lnTo>
                    <a:pt x="1057" y="135"/>
                  </a:lnTo>
                  <a:lnTo>
                    <a:pt x="1057" y="136"/>
                  </a:lnTo>
                  <a:lnTo>
                    <a:pt x="1057" y="137"/>
                  </a:lnTo>
                  <a:lnTo>
                    <a:pt x="1056" y="137"/>
                  </a:lnTo>
                  <a:lnTo>
                    <a:pt x="1055" y="137"/>
                  </a:lnTo>
                  <a:lnTo>
                    <a:pt x="1054" y="136"/>
                  </a:lnTo>
                  <a:lnTo>
                    <a:pt x="1053" y="136"/>
                  </a:lnTo>
                  <a:lnTo>
                    <a:pt x="1051" y="135"/>
                  </a:lnTo>
                  <a:lnTo>
                    <a:pt x="1049" y="134"/>
                  </a:lnTo>
                  <a:lnTo>
                    <a:pt x="1047" y="133"/>
                  </a:lnTo>
                  <a:lnTo>
                    <a:pt x="1044" y="132"/>
                  </a:lnTo>
                  <a:lnTo>
                    <a:pt x="1042" y="131"/>
                  </a:lnTo>
                  <a:lnTo>
                    <a:pt x="1039" y="130"/>
                  </a:lnTo>
                  <a:lnTo>
                    <a:pt x="1036" y="129"/>
                  </a:lnTo>
                  <a:lnTo>
                    <a:pt x="1034" y="128"/>
                  </a:lnTo>
                  <a:lnTo>
                    <a:pt x="1031" y="127"/>
                  </a:lnTo>
                  <a:lnTo>
                    <a:pt x="1028" y="126"/>
                  </a:lnTo>
                  <a:lnTo>
                    <a:pt x="1025" y="125"/>
                  </a:lnTo>
                  <a:lnTo>
                    <a:pt x="1023" y="125"/>
                  </a:lnTo>
                  <a:lnTo>
                    <a:pt x="1020" y="124"/>
                  </a:lnTo>
                  <a:lnTo>
                    <a:pt x="1017" y="124"/>
                  </a:lnTo>
                  <a:lnTo>
                    <a:pt x="1014" y="123"/>
                  </a:lnTo>
                  <a:lnTo>
                    <a:pt x="1011" y="123"/>
                  </a:lnTo>
                  <a:lnTo>
                    <a:pt x="1008" y="123"/>
                  </a:lnTo>
                  <a:lnTo>
                    <a:pt x="1006" y="123"/>
                  </a:lnTo>
                  <a:lnTo>
                    <a:pt x="1003" y="123"/>
                  </a:lnTo>
                  <a:lnTo>
                    <a:pt x="1000" y="123"/>
                  </a:lnTo>
                  <a:lnTo>
                    <a:pt x="997" y="123"/>
                  </a:lnTo>
                  <a:lnTo>
                    <a:pt x="995" y="124"/>
                  </a:lnTo>
                  <a:lnTo>
                    <a:pt x="993" y="124"/>
                  </a:lnTo>
                  <a:lnTo>
                    <a:pt x="991" y="124"/>
                  </a:lnTo>
                  <a:lnTo>
                    <a:pt x="990" y="124"/>
                  </a:lnTo>
                  <a:lnTo>
                    <a:pt x="989" y="124"/>
                  </a:lnTo>
                  <a:lnTo>
                    <a:pt x="988" y="124"/>
                  </a:lnTo>
                  <a:lnTo>
                    <a:pt x="989" y="124"/>
                  </a:lnTo>
                  <a:lnTo>
                    <a:pt x="990" y="124"/>
                  </a:lnTo>
                  <a:lnTo>
                    <a:pt x="991" y="124"/>
                  </a:lnTo>
                  <a:lnTo>
                    <a:pt x="993" y="124"/>
                  </a:lnTo>
                  <a:lnTo>
                    <a:pt x="995" y="124"/>
                  </a:lnTo>
                  <a:lnTo>
                    <a:pt x="997" y="123"/>
                  </a:lnTo>
                  <a:lnTo>
                    <a:pt x="1000" y="123"/>
                  </a:lnTo>
                  <a:lnTo>
                    <a:pt x="1003" y="123"/>
                  </a:lnTo>
                  <a:lnTo>
                    <a:pt x="1006" y="123"/>
                  </a:lnTo>
                  <a:lnTo>
                    <a:pt x="1008" y="123"/>
                  </a:lnTo>
                  <a:lnTo>
                    <a:pt x="1011" y="123"/>
                  </a:lnTo>
                  <a:lnTo>
                    <a:pt x="1014" y="123"/>
                  </a:lnTo>
                  <a:lnTo>
                    <a:pt x="1017" y="124"/>
                  </a:lnTo>
                  <a:lnTo>
                    <a:pt x="1020" y="124"/>
                  </a:lnTo>
                  <a:lnTo>
                    <a:pt x="1023" y="125"/>
                  </a:lnTo>
                  <a:lnTo>
                    <a:pt x="1025" y="125"/>
                  </a:lnTo>
                  <a:lnTo>
                    <a:pt x="1028" y="126"/>
                  </a:lnTo>
                  <a:lnTo>
                    <a:pt x="1031" y="127"/>
                  </a:lnTo>
                  <a:lnTo>
                    <a:pt x="1034" y="128"/>
                  </a:lnTo>
                  <a:lnTo>
                    <a:pt x="1036" y="129"/>
                  </a:lnTo>
                  <a:lnTo>
                    <a:pt x="1039" y="130"/>
                  </a:lnTo>
                  <a:lnTo>
                    <a:pt x="1042" y="131"/>
                  </a:lnTo>
                  <a:lnTo>
                    <a:pt x="1044" y="132"/>
                  </a:lnTo>
                  <a:lnTo>
                    <a:pt x="1047" y="134"/>
                  </a:lnTo>
                  <a:lnTo>
                    <a:pt x="1049" y="135"/>
                  </a:lnTo>
                  <a:lnTo>
                    <a:pt x="1052" y="136"/>
                  </a:lnTo>
                  <a:lnTo>
                    <a:pt x="1055" y="138"/>
                  </a:lnTo>
                  <a:lnTo>
                    <a:pt x="1057" y="139"/>
                  </a:lnTo>
                  <a:lnTo>
                    <a:pt x="1060" y="141"/>
                  </a:lnTo>
                  <a:lnTo>
                    <a:pt x="1062" y="142"/>
                  </a:lnTo>
                  <a:lnTo>
                    <a:pt x="1065" y="144"/>
                  </a:lnTo>
                  <a:lnTo>
                    <a:pt x="1068" y="145"/>
                  </a:lnTo>
                  <a:lnTo>
                    <a:pt x="1070" y="147"/>
                  </a:lnTo>
                  <a:lnTo>
                    <a:pt x="1073" y="148"/>
                  </a:lnTo>
                  <a:lnTo>
                    <a:pt x="1075" y="150"/>
                  </a:lnTo>
                  <a:lnTo>
                    <a:pt x="1078" y="151"/>
                  </a:lnTo>
                  <a:lnTo>
                    <a:pt x="1080" y="153"/>
                  </a:lnTo>
                  <a:lnTo>
                    <a:pt x="1083" y="155"/>
                  </a:lnTo>
                  <a:lnTo>
                    <a:pt x="1086" y="156"/>
                  </a:lnTo>
                  <a:lnTo>
                    <a:pt x="1088" y="158"/>
                  </a:lnTo>
                  <a:lnTo>
                    <a:pt x="1091" y="160"/>
                  </a:lnTo>
                  <a:lnTo>
                    <a:pt x="1093" y="162"/>
                  </a:lnTo>
                  <a:lnTo>
                    <a:pt x="1096" y="165"/>
                  </a:lnTo>
                  <a:lnTo>
                    <a:pt x="1098" y="167"/>
                  </a:lnTo>
                  <a:lnTo>
                    <a:pt x="1100" y="170"/>
                  </a:lnTo>
                  <a:lnTo>
                    <a:pt x="1103" y="173"/>
                  </a:lnTo>
                  <a:lnTo>
                    <a:pt x="1105" y="177"/>
                  </a:lnTo>
                  <a:lnTo>
                    <a:pt x="1108" y="180"/>
                  </a:lnTo>
                  <a:lnTo>
                    <a:pt x="1110" y="184"/>
                  </a:lnTo>
                  <a:lnTo>
                    <a:pt x="1113" y="188"/>
                  </a:lnTo>
                  <a:lnTo>
                    <a:pt x="1115" y="192"/>
                  </a:lnTo>
                  <a:lnTo>
                    <a:pt x="1117" y="196"/>
                  </a:lnTo>
                  <a:lnTo>
                    <a:pt x="1120" y="201"/>
                  </a:lnTo>
                  <a:lnTo>
                    <a:pt x="1122" y="206"/>
                  </a:lnTo>
                  <a:lnTo>
                    <a:pt x="1124" y="211"/>
                  </a:lnTo>
                  <a:lnTo>
                    <a:pt x="1127" y="216"/>
                  </a:lnTo>
                  <a:lnTo>
                    <a:pt x="1129" y="221"/>
                  </a:lnTo>
                  <a:lnTo>
                    <a:pt x="1131" y="227"/>
                  </a:lnTo>
                  <a:lnTo>
                    <a:pt x="1133" y="232"/>
                  </a:lnTo>
                  <a:lnTo>
                    <a:pt x="1135" y="237"/>
                  </a:lnTo>
                  <a:lnTo>
                    <a:pt x="1136" y="243"/>
                  </a:lnTo>
                  <a:lnTo>
                    <a:pt x="1138" y="249"/>
                  </a:lnTo>
                  <a:lnTo>
                    <a:pt x="1139" y="254"/>
                  </a:lnTo>
                  <a:lnTo>
                    <a:pt x="1141" y="260"/>
                  </a:lnTo>
                  <a:lnTo>
                    <a:pt x="1142" y="266"/>
                  </a:lnTo>
                  <a:lnTo>
                    <a:pt x="1143" y="272"/>
                  </a:lnTo>
                  <a:lnTo>
                    <a:pt x="1144" y="278"/>
                  </a:lnTo>
                  <a:lnTo>
                    <a:pt x="1145" y="284"/>
                  </a:lnTo>
                  <a:lnTo>
                    <a:pt x="1146" y="290"/>
                  </a:lnTo>
                  <a:lnTo>
                    <a:pt x="1147" y="296"/>
                  </a:lnTo>
                  <a:lnTo>
                    <a:pt x="1147" y="303"/>
                  </a:lnTo>
                  <a:lnTo>
                    <a:pt x="1147" y="309"/>
                  </a:lnTo>
                  <a:lnTo>
                    <a:pt x="1148" y="315"/>
                  </a:lnTo>
                  <a:lnTo>
                    <a:pt x="1148" y="321"/>
                  </a:lnTo>
                  <a:lnTo>
                    <a:pt x="1148" y="328"/>
                  </a:lnTo>
                  <a:lnTo>
                    <a:pt x="1148" y="333"/>
                  </a:lnTo>
                  <a:lnTo>
                    <a:pt x="1147" y="339"/>
                  </a:lnTo>
                  <a:lnTo>
                    <a:pt x="1147" y="345"/>
                  </a:lnTo>
                  <a:lnTo>
                    <a:pt x="1146" y="351"/>
                  </a:lnTo>
                  <a:lnTo>
                    <a:pt x="1145" y="356"/>
                  </a:lnTo>
                  <a:lnTo>
                    <a:pt x="1144" y="362"/>
                  </a:lnTo>
                  <a:lnTo>
                    <a:pt x="1143" y="367"/>
                  </a:lnTo>
                  <a:lnTo>
                    <a:pt x="1142" y="372"/>
                  </a:lnTo>
                  <a:lnTo>
                    <a:pt x="1141" y="377"/>
                  </a:lnTo>
                  <a:lnTo>
                    <a:pt x="1139" y="382"/>
                  </a:lnTo>
                  <a:lnTo>
                    <a:pt x="1137" y="387"/>
                  </a:lnTo>
                  <a:lnTo>
                    <a:pt x="1135" y="392"/>
                  </a:lnTo>
                  <a:lnTo>
                    <a:pt x="1133" y="397"/>
                  </a:lnTo>
                  <a:lnTo>
                    <a:pt x="1131" y="401"/>
                  </a:lnTo>
                  <a:lnTo>
                    <a:pt x="1129" y="406"/>
                  </a:lnTo>
                  <a:lnTo>
                    <a:pt x="1127" y="410"/>
                  </a:lnTo>
                  <a:lnTo>
                    <a:pt x="1125" y="414"/>
                  </a:lnTo>
                  <a:lnTo>
                    <a:pt x="1123" y="418"/>
                  </a:lnTo>
                  <a:lnTo>
                    <a:pt x="1121" y="422"/>
                  </a:lnTo>
                  <a:lnTo>
                    <a:pt x="1118" y="426"/>
                  </a:lnTo>
                  <a:lnTo>
                    <a:pt x="1116" y="429"/>
                  </a:lnTo>
                  <a:lnTo>
                    <a:pt x="1114" y="433"/>
                  </a:lnTo>
                  <a:lnTo>
                    <a:pt x="1111" y="436"/>
                  </a:lnTo>
                  <a:lnTo>
                    <a:pt x="1109" y="439"/>
                  </a:lnTo>
                  <a:lnTo>
                    <a:pt x="1106" y="442"/>
                  </a:lnTo>
                  <a:lnTo>
                    <a:pt x="1104" y="445"/>
                  </a:lnTo>
                  <a:lnTo>
                    <a:pt x="1101" y="448"/>
                  </a:lnTo>
                  <a:lnTo>
                    <a:pt x="1099" y="450"/>
                  </a:lnTo>
                  <a:close/>
                </a:path>
              </a:pathLst>
            </a:custGeom>
            <a:solidFill>
              <a:srgbClr val="EEEEEE"/>
            </a:solidFill>
            <a:ln w="0" cap="flat">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78184" name="Freeform 6"/>
            <p:cNvSpPr>
              <a:spLocks/>
            </p:cNvSpPr>
            <p:nvPr/>
          </p:nvSpPr>
          <p:spPr bwMode="auto">
            <a:xfrm>
              <a:off x="3288" y="2659"/>
              <a:ext cx="1165" cy="719"/>
            </a:xfrm>
            <a:custGeom>
              <a:avLst/>
              <a:gdLst>
                <a:gd name="T0" fmla="*/ 106 w 1149"/>
                <a:gd name="T1" fmla="*/ 551 h 719"/>
                <a:gd name="T2" fmla="*/ 184 w 1149"/>
                <a:gd name="T3" fmla="*/ 641 h 719"/>
                <a:gd name="T4" fmla="*/ 262 w 1149"/>
                <a:gd name="T5" fmla="*/ 650 h 719"/>
                <a:gd name="T6" fmla="*/ 308 w 1149"/>
                <a:gd name="T7" fmla="*/ 607 h 719"/>
                <a:gd name="T8" fmla="*/ 308 w 1149"/>
                <a:gd name="T9" fmla="*/ 613 h 719"/>
                <a:gd name="T10" fmla="*/ 354 w 1149"/>
                <a:gd name="T11" fmla="*/ 676 h 719"/>
                <a:gd name="T12" fmla="*/ 439 w 1149"/>
                <a:gd name="T13" fmla="*/ 713 h 719"/>
                <a:gd name="T14" fmla="*/ 533 w 1149"/>
                <a:gd name="T15" fmla="*/ 714 h 719"/>
                <a:gd name="T16" fmla="*/ 600 w 1149"/>
                <a:gd name="T17" fmla="*/ 692 h 719"/>
                <a:gd name="T18" fmla="*/ 631 w 1149"/>
                <a:gd name="T19" fmla="*/ 655 h 719"/>
                <a:gd name="T20" fmla="*/ 577 w 1149"/>
                <a:gd name="T21" fmla="*/ 638 h 719"/>
                <a:gd name="T22" fmla="*/ 538 w 1149"/>
                <a:gd name="T23" fmla="*/ 605 h 719"/>
                <a:gd name="T24" fmla="*/ 540 w 1149"/>
                <a:gd name="T25" fmla="*/ 608 h 719"/>
                <a:gd name="T26" fmla="*/ 582 w 1149"/>
                <a:gd name="T27" fmla="*/ 641 h 719"/>
                <a:gd name="T28" fmla="*/ 653 w 1149"/>
                <a:gd name="T29" fmla="*/ 650 h 719"/>
                <a:gd name="T30" fmla="*/ 718 w 1149"/>
                <a:gd name="T31" fmla="*/ 641 h 719"/>
                <a:gd name="T32" fmla="*/ 721 w 1149"/>
                <a:gd name="T33" fmla="*/ 606 h 719"/>
                <a:gd name="T34" fmla="*/ 746 w 1149"/>
                <a:gd name="T35" fmla="*/ 630 h 719"/>
                <a:gd name="T36" fmla="*/ 823 w 1149"/>
                <a:gd name="T37" fmla="*/ 651 h 719"/>
                <a:gd name="T38" fmla="*/ 890 w 1149"/>
                <a:gd name="T39" fmla="*/ 624 h 719"/>
                <a:gd name="T40" fmla="*/ 922 w 1149"/>
                <a:gd name="T41" fmla="*/ 582 h 719"/>
                <a:gd name="T42" fmla="*/ 945 w 1149"/>
                <a:gd name="T43" fmla="*/ 541 h 719"/>
                <a:gd name="T44" fmla="*/ 939 w 1149"/>
                <a:gd name="T45" fmla="*/ 579 h 719"/>
                <a:gd name="T46" fmla="*/ 990 w 1149"/>
                <a:gd name="T47" fmla="*/ 615 h 719"/>
                <a:gd name="T48" fmla="*/ 1069 w 1149"/>
                <a:gd name="T49" fmla="*/ 614 h 719"/>
                <a:gd name="T50" fmla="*/ 1136 w 1149"/>
                <a:gd name="T51" fmla="*/ 586 h 719"/>
                <a:gd name="T52" fmla="*/ 1179 w 1149"/>
                <a:gd name="T53" fmla="*/ 539 h 719"/>
                <a:gd name="T54" fmla="*/ 1213 w 1149"/>
                <a:gd name="T55" fmla="*/ 459 h 719"/>
                <a:gd name="T56" fmla="*/ 1202 w 1149"/>
                <a:gd name="T57" fmla="*/ 394 h 719"/>
                <a:gd name="T58" fmla="*/ 1172 w 1149"/>
                <a:gd name="T59" fmla="*/ 369 h 719"/>
                <a:gd name="T60" fmla="*/ 1143 w 1149"/>
                <a:gd name="T61" fmla="*/ 393 h 719"/>
                <a:gd name="T62" fmla="*/ 1186 w 1149"/>
                <a:gd name="T63" fmla="*/ 319 h 719"/>
                <a:gd name="T64" fmla="*/ 1186 w 1149"/>
                <a:gd name="T65" fmla="*/ 215 h 719"/>
                <a:gd name="T66" fmla="*/ 1142 w 1149"/>
                <a:gd name="T67" fmla="*/ 144 h 719"/>
                <a:gd name="T68" fmla="*/ 1069 w 1149"/>
                <a:gd name="T69" fmla="*/ 99 h 719"/>
                <a:gd name="T70" fmla="*/ 993 w 1149"/>
                <a:gd name="T71" fmla="*/ 81 h 719"/>
                <a:gd name="T72" fmla="*/ 998 w 1149"/>
                <a:gd name="T73" fmla="*/ 80 h 719"/>
                <a:gd name="T74" fmla="*/ 982 w 1149"/>
                <a:gd name="T75" fmla="*/ 45 h 719"/>
                <a:gd name="T76" fmla="*/ 912 w 1149"/>
                <a:gd name="T77" fmla="*/ 2 h 719"/>
                <a:gd name="T78" fmla="*/ 848 w 1149"/>
                <a:gd name="T79" fmla="*/ 9 h 719"/>
                <a:gd name="T80" fmla="*/ 799 w 1149"/>
                <a:gd name="T81" fmla="*/ 53 h 719"/>
                <a:gd name="T82" fmla="*/ 812 w 1149"/>
                <a:gd name="T83" fmla="*/ 91 h 719"/>
                <a:gd name="T84" fmla="*/ 773 w 1149"/>
                <a:gd name="T85" fmla="*/ 61 h 719"/>
                <a:gd name="T86" fmla="*/ 689 w 1149"/>
                <a:gd name="T87" fmla="*/ 23 h 719"/>
                <a:gd name="T88" fmla="*/ 601 w 1149"/>
                <a:gd name="T89" fmla="*/ 18 h 719"/>
                <a:gd name="T90" fmla="*/ 543 w 1149"/>
                <a:gd name="T91" fmla="*/ 60 h 719"/>
                <a:gd name="T92" fmla="*/ 560 w 1149"/>
                <a:gd name="T93" fmla="*/ 21 h 719"/>
                <a:gd name="T94" fmla="*/ 460 w 1149"/>
                <a:gd name="T95" fmla="*/ 18 h 719"/>
                <a:gd name="T96" fmla="*/ 368 w 1149"/>
                <a:gd name="T97" fmla="*/ 50 h 719"/>
                <a:gd name="T98" fmla="*/ 314 w 1149"/>
                <a:gd name="T99" fmla="*/ 111 h 719"/>
                <a:gd name="T100" fmla="*/ 308 w 1149"/>
                <a:gd name="T101" fmla="*/ 140 h 719"/>
                <a:gd name="T102" fmla="*/ 292 w 1149"/>
                <a:gd name="T103" fmla="*/ 99 h 719"/>
                <a:gd name="T104" fmla="*/ 222 w 1149"/>
                <a:gd name="T105" fmla="*/ 69 h 719"/>
                <a:gd name="T106" fmla="*/ 154 w 1149"/>
                <a:gd name="T107" fmla="*/ 81 h 719"/>
                <a:gd name="T108" fmla="*/ 107 w 1149"/>
                <a:gd name="T109" fmla="*/ 119 h 719"/>
                <a:gd name="T110" fmla="*/ 105 w 1149"/>
                <a:gd name="T111" fmla="*/ 133 h 719"/>
                <a:gd name="T112" fmla="*/ 163 w 1149"/>
                <a:gd name="T113" fmla="*/ 124 h 719"/>
                <a:gd name="T114" fmla="*/ 136 w 1149"/>
                <a:gd name="T115" fmla="*/ 124 h 719"/>
                <a:gd name="T116" fmla="*/ 79 w 1149"/>
                <a:gd name="T117" fmla="*/ 148 h 719"/>
                <a:gd name="T118" fmla="*/ 26 w 1149"/>
                <a:gd name="T119" fmla="*/ 206 h 719"/>
                <a:gd name="T120" fmla="*/ 0 w 1149"/>
                <a:gd name="T121" fmla="*/ 321 h 719"/>
                <a:gd name="T122" fmla="*/ 27 w 1149"/>
                <a:gd name="T123" fmla="*/ 422 h 71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49" h="719">
                  <a:moveTo>
                    <a:pt x="49" y="450"/>
                  </a:moveTo>
                  <a:lnTo>
                    <a:pt x="52" y="453"/>
                  </a:lnTo>
                  <a:lnTo>
                    <a:pt x="54" y="456"/>
                  </a:lnTo>
                  <a:lnTo>
                    <a:pt x="57" y="459"/>
                  </a:lnTo>
                  <a:lnTo>
                    <a:pt x="60" y="463"/>
                  </a:lnTo>
                  <a:lnTo>
                    <a:pt x="63" y="466"/>
                  </a:lnTo>
                  <a:lnTo>
                    <a:pt x="65" y="471"/>
                  </a:lnTo>
                  <a:lnTo>
                    <a:pt x="68" y="475"/>
                  </a:lnTo>
                  <a:lnTo>
                    <a:pt x="71" y="480"/>
                  </a:lnTo>
                  <a:lnTo>
                    <a:pt x="73" y="485"/>
                  </a:lnTo>
                  <a:lnTo>
                    <a:pt x="76" y="490"/>
                  </a:lnTo>
                  <a:lnTo>
                    <a:pt x="79" y="496"/>
                  </a:lnTo>
                  <a:lnTo>
                    <a:pt x="82" y="502"/>
                  </a:lnTo>
                  <a:lnTo>
                    <a:pt x="84" y="509"/>
                  </a:lnTo>
                  <a:lnTo>
                    <a:pt x="87" y="515"/>
                  </a:lnTo>
                  <a:lnTo>
                    <a:pt x="90" y="522"/>
                  </a:lnTo>
                  <a:lnTo>
                    <a:pt x="93" y="530"/>
                  </a:lnTo>
                  <a:lnTo>
                    <a:pt x="96" y="537"/>
                  </a:lnTo>
                  <a:lnTo>
                    <a:pt x="99" y="544"/>
                  </a:lnTo>
                  <a:lnTo>
                    <a:pt x="102" y="551"/>
                  </a:lnTo>
                  <a:lnTo>
                    <a:pt x="105" y="558"/>
                  </a:lnTo>
                  <a:lnTo>
                    <a:pt x="108" y="564"/>
                  </a:lnTo>
                  <a:lnTo>
                    <a:pt x="111" y="570"/>
                  </a:lnTo>
                  <a:lnTo>
                    <a:pt x="114" y="576"/>
                  </a:lnTo>
                  <a:lnTo>
                    <a:pt x="118" y="582"/>
                  </a:lnTo>
                  <a:lnTo>
                    <a:pt x="121" y="588"/>
                  </a:lnTo>
                  <a:lnTo>
                    <a:pt x="125" y="593"/>
                  </a:lnTo>
                  <a:lnTo>
                    <a:pt x="128" y="598"/>
                  </a:lnTo>
                  <a:lnTo>
                    <a:pt x="132" y="603"/>
                  </a:lnTo>
                  <a:lnTo>
                    <a:pt x="136" y="608"/>
                  </a:lnTo>
                  <a:lnTo>
                    <a:pt x="140" y="612"/>
                  </a:lnTo>
                  <a:lnTo>
                    <a:pt x="143" y="616"/>
                  </a:lnTo>
                  <a:lnTo>
                    <a:pt x="147" y="620"/>
                  </a:lnTo>
                  <a:lnTo>
                    <a:pt x="151" y="624"/>
                  </a:lnTo>
                  <a:lnTo>
                    <a:pt x="155" y="627"/>
                  </a:lnTo>
                  <a:lnTo>
                    <a:pt x="159" y="630"/>
                  </a:lnTo>
                  <a:lnTo>
                    <a:pt x="163" y="633"/>
                  </a:lnTo>
                  <a:lnTo>
                    <a:pt x="167" y="636"/>
                  </a:lnTo>
                  <a:lnTo>
                    <a:pt x="171" y="639"/>
                  </a:lnTo>
                  <a:lnTo>
                    <a:pt x="175" y="641"/>
                  </a:lnTo>
                  <a:lnTo>
                    <a:pt x="179" y="644"/>
                  </a:lnTo>
                  <a:lnTo>
                    <a:pt x="183" y="646"/>
                  </a:lnTo>
                  <a:lnTo>
                    <a:pt x="186" y="647"/>
                  </a:lnTo>
                  <a:lnTo>
                    <a:pt x="190" y="649"/>
                  </a:lnTo>
                  <a:lnTo>
                    <a:pt x="194" y="650"/>
                  </a:lnTo>
                  <a:lnTo>
                    <a:pt x="198" y="652"/>
                  </a:lnTo>
                  <a:lnTo>
                    <a:pt x="202" y="653"/>
                  </a:lnTo>
                  <a:lnTo>
                    <a:pt x="205" y="653"/>
                  </a:lnTo>
                  <a:lnTo>
                    <a:pt x="209" y="654"/>
                  </a:lnTo>
                  <a:lnTo>
                    <a:pt x="213" y="654"/>
                  </a:lnTo>
                  <a:lnTo>
                    <a:pt x="216" y="654"/>
                  </a:lnTo>
                  <a:lnTo>
                    <a:pt x="220" y="655"/>
                  </a:lnTo>
                  <a:lnTo>
                    <a:pt x="224" y="654"/>
                  </a:lnTo>
                  <a:lnTo>
                    <a:pt x="227" y="654"/>
                  </a:lnTo>
                  <a:lnTo>
                    <a:pt x="231" y="654"/>
                  </a:lnTo>
                  <a:lnTo>
                    <a:pt x="234" y="653"/>
                  </a:lnTo>
                  <a:lnTo>
                    <a:pt x="238" y="653"/>
                  </a:lnTo>
                  <a:lnTo>
                    <a:pt x="241" y="652"/>
                  </a:lnTo>
                  <a:lnTo>
                    <a:pt x="245" y="651"/>
                  </a:lnTo>
                  <a:lnTo>
                    <a:pt x="248" y="650"/>
                  </a:lnTo>
                  <a:lnTo>
                    <a:pt x="252" y="648"/>
                  </a:lnTo>
                  <a:lnTo>
                    <a:pt x="255" y="647"/>
                  </a:lnTo>
                  <a:lnTo>
                    <a:pt x="258" y="645"/>
                  </a:lnTo>
                  <a:lnTo>
                    <a:pt x="262" y="643"/>
                  </a:lnTo>
                  <a:lnTo>
                    <a:pt x="265" y="641"/>
                  </a:lnTo>
                  <a:lnTo>
                    <a:pt x="268" y="639"/>
                  </a:lnTo>
                  <a:lnTo>
                    <a:pt x="271" y="637"/>
                  </a:lnTo>
                  <a:lnTo>
                    <a:pt x="274" y="635"/>
                  </a:lnTo>
                  <a:lnTo>
                    <a:pt x="277" y="633"/>
                  </a:lnTo>
                  <a:lnTo>
                    <a:pt x="279" y="631"/>
                  </a:lnTo>
                  <a:lnTo>
                    <a:pt x="281" y="629"/>
                  </a:lnTo>
                  <a:lnTo>
                    <a:pt x="283" y="626"/>
                  </a:lnTo>
                  <a:lnTo>
                    <a:pt x="285" y="624"/>
                  </a:lnTo>
                  <a:lnTo>
                    <a:pt x="287" y="622"/>
                  </a:lnTo>
                  <a:lnTo>
                    <a:pt x="288" y="620"/>
                  </a:lnTo>
                  <a:lnTo>
                    <a:pt x="289" y="617"/>
                  </a:lnTo>
                  <a:lnTo>
                    <a:pt x="290" y="615"/>
                  </a:lnTo>
                  <a:lnTo>
                    <a:pt x="291" y="612"/>
                  </a:lnTo>
                  <a:lnTo>
                    <a:pt x="291" y="610"/>
                  </a:lnTo>
                  <a:lnTo>
                    <a:pt x="292" y="607"/>
                  </a:lnTo>
                  <a:lnTo>
                    <a:pt x="292" y="605"/>
                  </a:lnTo>
                  <a:lnTo>
                    <a:pt x="292" y="602"/>
                  </a:lnTo>
                  <a:lnTo>
                    <a:pt x="292" y="600"/>
                  </a:lnTo>
                  <a:lnTo>
                    <a:pt x="292" y="598"/>
                  </a:lnTo>
                  <a:lnTo>
                    <a:pt x="292" y="597"/>
                  </a:lnTo>
                  <a:lnTo>
                    <a:pt x="292" y="596"/>
                  </a:lnTo>
                  <a:lnTo>
                    <a:pt x="292" y="595"/>
                  </a:lnTo>
                  <a:lnTo>
                    <a:pt x="292" y="594"/>
                  </a:lnTo>
                  <a:lnTo>
                    <a:pt x="292" y="595"/>
                  </a:lnTo>
                  <a:lnTo>
                    <a:pt x="292" y="596"/>
                  </a:lnTo>
                  <a:lnTo>
                    <a:pt x="292" y="597"/>
                  </a:lnTo>
                  <a:lnTo>
                    <a:pt x="292" y="598"/>
                  </a:lnTo>
                  <a:lnTo>
                    <a:pt x="292" y="600"/>
                  </a:lnTo>
                  <a:lnTo>
                    <a:pt x="292" y="602"/>
                  </a:lnTo>
                  <a:lnTo>
                    <a:pt x="292" y="605"/>
                  </a:lnTo>
                  <a:lnTo>
                    <a:pt x="292" y="607"/>
                  </a:lnTo>
                  <a:lnTo>
                    <a:pt x="292" y="610"/>
                  </a:lnTo>
                  <a:lnTo>
                    <a:pt x="292" y="613"/>
                  </a:lnTo>
                  <a:lnTo>
                    <a:pt x="293" y="616"/>
                  </a:lnTo>
                  <a:lnTo>
                    <a:pt x="294" y="618"/>
                  </a:lnTo>
                  <a:lnTo>
                    <a:pt x="295" y="621"/>
                  </a:lnTo>
                  <a:lnTo>
                    <a:pt x="296" y="624"/>
                  </a:lnTo>
                  <a:lnTo>
                    <a:pt x="297" y="627"/>
                  </a:lnTo>
                  <a:lnTo>
                    <a:pt x="299" y="630"/>
                  </a:lnTo>
                  <a:lnTo>
                    <a:pt x="300" y="634"/>
                  </a:lnTo>
                  <a:lnTo>
                    <a:pt x="302" y="637"/>
                  </a:lnTo>
                  <a:lnTo>
                    <a:pt x="304" y="640"/>
                  </a:lnTo>
                  <a:lnTo>
                    <a:pt x="306" y="643"/>
                  </a:lnTo>
                  <a:lnTo>
                    <a:pt x="308" y="647"/>
                  </a:lnTo>
                  <a:lnTo>
                    <a:pt x="311" y="650"/>
                  </a:lnTo>
                  <a:lnTo>
                    <a:pt x="313" y="654"/>
                  </a:lnTo>
                  <a:lnTo>
                    <a:pt x="316" y="657"/>
                  </a:lnTo>
                  <a:lnTo>
                    <a:pt x="319" y="661"/>
                  </a:lnTo>
                  <a:lnTo>
                    <a:pt x="322" y="664"/>
                  </a:lnTo>
                  <a:lnTo>
                    <a:pt x="325" y="667"/>
                  </a:lnTo>
                  <a:lnTo>
                    <a:pt x="328" y="670"/>
                  </a:lnTo>
                  <a:lnTo>
                    <a:pt x="331" y="673"/>
                  </a:lnTo>
                  <a:lnTo>
                    <a:pt x="334" y="676"/>
                  </a:lnTo>
                  <a:lnTo>
                    <a:pt x="338" y="679"/>
                  </a:lnTo>
                  <a:lnTo>
                    <a:pt x="341" y="682"/>
                  </a:lnTo>
                  <a:lnTo>
                    <a:pt x="345" y="684"/>
                  </a:lnTo>
                  <a:lnTo>
                    <a:pt x="348" y="687"/>
                  </a:lnTo>
                  <a:lnTo>
                    <a:pt x="352" y="689"/>
                  </a:lnTo>
                  <a:lnTo>
                    <a:pt x="356" y="691"/>
                  </a:lnTo>
                  <a:lnTo>
                    <a:pt x="359" y="694"/>
                  </a:lnTo>
                  <a:lnTo>
                    <a:pt x="363" y="696"/>
                  </a:lnTo>
                  <a:lnTo>
                    <a:pt x="367" y="698"/>
                  </a:lnTo>
                  <a:lnTo>
                    <a:pt x="371" y="700"/>
                  </a:lnTo>
                  <a:lnTo>
                    <a:pt x="375" y="701"/>
                  </a:lnTo>
                  <a:lnTo>
                    <a:pt x="379" y="703"/>
                  </a:lnTo>
                  <a:lnTo>
                    <a:pt x="384" y="705"/>
                  </a:lnTo>
                  <a:lnTo>
                    <a:pt x="388" y="706"/>
                  </a:lnTo>
                  <a:lnTo>
                    <a:pt x="392" y="707"/>
                  </a:lnTo>
                  <a:lnTo>
                    <a:pt x="397" y="709"/>
                  </a:lnTo>
                  <a:lnTo>
                    <a:pt x="401" y="710"/>
                  </a:lnTo>
                  <a:lnTo>
                    <a:pt x="406" y="711"/>
                  </a:lnTo>
                  <a:lnTo>
                    <a:pt x="410" y="712"/>
                  </a:lnTo>
                  <a:lnTo>
                    <a:pt x="415" y="713"/>
                  </a:lnTo>
                  <a:lnTo>
                    <a:pt x="420" y="714"/>
                  </a:lnTo>
                  <a:lnTo>
                    <a:pt x="424" y="715"/>
                  </a:lnTo>
                  <a:lnTo>
                    <a:pt x="429" y="715"/>
                  </a:lnTo>
                  <a:lnTo>
                    <a:pt x="434" y="716"/>
                  </a:lnTo>
                  <a:lnTo>
                    <a:pt x="439" y="716"/>
                  </a:lnTo>
                  <a:lnTo>
                    <a:pt x="444" y="717"/>
                  </a:lnTo>
                  <a:lnTo>
                    <a:pt x="449" y="717"/>
                  </a:lnTo>
                  <a:lnTo>
                    <a:pt x="454" y="717"/>
                  </a:lnTo>
                  <a:lnTo>
                    <a:pt x="458" y="718"/>
                  </a:lnTo>
                  <a:lnTo>
                    <a:pt x="463" y="718"/>
                  </a:lnTo>
                  <a:lnTo>
                    <a:pt x="467" y="718"/>
                  </a:lnTo>
                  <a:lnTo>
                    <a:pt x="472" y="718"/>
                  </a:lnTo>
                  <a:lnTo>
                    <a:pt x="476" y="718"/>
                  </a:lnTo>
                  <a:lnTo>
                    <a:pt x="481" y="717"/>
                  </a:lnTo>
                  <a:lnTo>
                    <a:pt x="485" y="717"/>
                  </a:lnTo>
                  <a:lnTo>
                    <a:pt x="489" y="717"/>
                  </a:lnTo>
                  <a:lnTo>
                    <a:pt x="493" y="716"/>
                  </a:lnTo>
                  <a:lnTo>
                    <a:pt x="497" y="716"/>
                  </a:lnTo>
                  <a:lnTo>
                    <a:pt x="501" y="715"/>
                  </a:lnTo>
                  <a:lnTo>
                    <a:pt x="505" y="714"/>
                  </a:lnTo>
                  <a:lnTo>
                    <a:pt x="509" y="714"/>
                  </a:lnTo>
                  <a:lnTo>
                    <a:pt x="513" y="713"/>
                  </a:lnTo>
                  <a:lnTo>
                    <a:pt x="517" y="712"/>
                  </a:lnTo>
                  <a:lnTo>
                    <a:pt x="520" y="711"/>
                  </a:lnTo>
                  <a:lnTo>
                    <a:pt x="524" y="710"/>
                  </a:lnTo>
                  <a:lnTo>
                    <a:pt x="527" y="709"/>
                  </a:lnTo>
                  <a:lnTo>
                    <a:pt x="531" y="708"/>
                  </a:lnTo>
                  <a:lnTo>
                    <a:pt x="534" y="707"/>
                  </a:lnTo>
                  <a:lnTo>
                    <a:pt x="537" y="706"/>
                  </a:lnTo>
                  <a:lnTo>
                    <a:pt x="540" y="705"/>
                  </a:lnTo>
                  <a:lnTo>
                    <a:pt x="543" y="704"/>
                  </a:lnTo>
                  <a:lnTo>
                    <a:pt x="546" y="703"/>
                  </a:lnTo>
                  <a:lnTo>
                    <a:pt x="549" y="702"/>
                  </a:lnTo>
                  <a:lnTo>
                    <a:pt x="552" y="701"/>
                  </a:lnTo>
                  <a:lnTo>
                    <a:pt x="555" y="699"/>
                  </a:lnTo>
                  <a:lnTo>
                    <a:pt x="558" y="698"/>
                  </a:lnTo>
                  <a:lnTo>
                    <a:pt x="561" y="697"/>
                  </a:lnTo>
                  <a:lnTo>
                    <a:pt x="563" y="695"/>
                  </a:lnTo>
                  <a:lnTo>
                    <a:pt x="566" y="694"/>
                  </a:lnTo>
                  <a:lnTo>
                    <a:pt x="568" y="692"/>
                  </a:lnTo>
                  <a:lnTo>
                    <a:pt x="571" y="691"/>
                  </a:lnTo>
                  <a:lnTo>
                    <a:pt x="573" y="689"/>
                  </a:lnTo>
                  <a:lnTo>
                    <a:pt x="575" y="688"/>
                  </a:lnTo>
                  <a:lnTo>
                    <a:pt x="577" y="686"/>
                  </a:lnTo>
                  <a:lnTo>
                    <a:pt x="579" y="684"/>
                  </a:lnTo>
                  <a:lnTo>
                    <a:pt x="581" y="682"/>
                  </a:lnTo>
                  <a:lnTo>
                    <a:pt x="583" y="681"/>
                  </a:lnTo>
                  <a:lnTo>
                    <a:pt x="585" y="679"/>
                  </a:lnTo>
                  <a:lnTo>
                    <a:pt x="587" y="677"/>
                  </a:lnTo>
                  <a:lnTo>
                    <a:pt x="589" y="675"/>
                  </a:lnTo>
                  <a:lnTo>
                    <a:pt x="591" y="673"/>
                  </a:lnTo>
                  <a:lnTo>
                    <a:pt x="592" y="670"/>
                  </a:lnTo>
                  <a:lnTo>
                    <a:pt x="594" y="668"/>
                  </a:lnTo>
                  <a:lnTo>
                    <a:pt x="595" y="666"/>
                  </a:lnTo>
                  <a:lnTo>
                    <a:pt x="597" y="664"/>
                  </a:lnTo>
                  <a:lnTo>
                    <a:pt x="597" y="662"/>
                  </a:lnTo>
                  <a:lnTo>
                    <a:pt x="598" y="660"/>
                  </a:lnTo>
                  <a:lnTo>
                    <a:pt x="598" y="658"/>
                  </a:lnTo>
                  <a:lnTo>
                    <a:pt x="598" y="657"/>
                  </a:lnTo>
                  <a:lnTo>
                    <a:pt x="597" y="655"/>
                  </a:lnTo>
                  <a:lnTo>
                    <a:pt x="596" y="654"/>
                  </a:lnTo>
                  <a:lnTo>
                    <a:pt x="595" y="653"/>
                  </a:lnTo>
                  <a:lnTo>
                    <a:pt x="594" y="652"/>
                  </a:lnTo>
                  <a:lnTo>
                    <a:pt x="592" y="651"/>
                  </a:lnTo>
                  <a:lnTo>
                    <a:pt x="590" y="650"/>
                  </a:lnTo>
                  <a:lnTo>
                    <a:pt x="588" y="649"/>
                  </a:lnTo>
                  <a:lnTo>
                    <a:pt x="585" y="649"/>
                  </a:lnTo>
                  <a:lnTo>
                    <a:pt x="582" y="648"/>
                  </a:lnTo>
                  <a:lnTo>
                    <a:pt x="578" y="648"/>
                  </a:lnTo>
                  <a:lnTo>
                    <a:pt x="575" y="647"/>
                  </a:lnTo>
                  <a:lnTo>
                    <a:pt x="572" y="647"/>
                  </a:lnTo>
                  <a:lnTo>
                    <a:pt x="568" y="646"/>
                  </a:lnTo>
                  <a:lnTo>
                    <a:pt x="565" y="646"/>
                  </a:lnTo>
                  <a:lnTo>
                    <a:pt x="562" y="645"/>
                  </a:lnTo>
                  <a:lnTo>
                    <a:pt x="559" y="644"/>
                  </a:lnTo>
                  <a:lnTo>
                    <a:pt x="556" y="643"/>
                  </a:lnTo>
                  <a:lnTo>
                    <a:pt x="553" y="642"/>
                  </a:lnTo>
                  <a:lnTo>
                    <a:pt x="550" y="641"/>
                  </a:lnTo>
                  <a:lnTo>
                    <a:pt x="548" y="640"/>
                  </a:lnTo>
                  <a:lnTo>
                    <a:pt x="545" y="638"/>
                  </a:lnTo>
                  <a:lnTo>
                    <a:pt x="542" y="637"/>
                  </a:lnTo>
                  <a:lnTo>
                    <a:pt x="540" y="636"/>
                  </a:lnTo>
                  <a:lnTo>
                    <a:pt x="538" y="634"/>
                  </a:lnTo>
                  <a:lnTo>
                    <a:pt x="535" y="632"/>
                  </a:lnTo>
                  <a:lnTo>
                    <a:pt x="533" y="631"/>
                  </a:lnTo>
                  <a:lnTo>
                    <a:pt x="531" y="629"/>
                  </a:lnTo>
                  <a:lnTo>
                    <a:pt x="529" y="627"/>
                  </a:lnTo>
                  <a:lnTo>
                    <a:pt x="527" y="625"/>
                  </a:lnTo>
                  <a:lnTo>
                    <a:pt x="525" y="624"/>
                  </a:lnTo>
                  <a:lnTo>
                    <a:pt x="524" y="622"/>
                  </a:lnTo>
                  <a:lnTo>
                    <a:pt x="522" y="620"/>
                  </a:lnTo>
                  <a:lnTo>
                    <a:pt x="520" y="618"/>
                  </a:lnTo>
                  <a:lnTo>
                    <a:pt x="519" y="617"/>
                  </a:lnTo>
                  <a:lnTo>
                    <a:pt x="517" y="615"/>
                  </a:lnTo>
                  <a:lnTo>
                    <a:pt x="516" y="613"/>
                  </a:lnTo>
                  <a:lnTo>
                    <a:pt x="514" y="611"/>
                  </a:lnTo>
                  <a:lnTo>
                    <a:pt x="513" y="610"/>
                  </a:lnTo>
                  <a:lnTo>
                    <a:pt x="512" y="608"/>
                  </a:lnTo>
                  <a:lnTo>
                    <a:pt x="511" y="606"/>
                  </a:lnTo>
                  <a:lnTo>
                    <a:pt x="510" y="605"/>
                  </a:lnTo>
                  <a:lnTo>
                    <a:pt x="509" y="603"/>
                  </a:lnTo>
                  <a:lnTo>
                    <a:pt x="508" y="601"/>
                  </a:lnTo>
                  <a:lnTo>
                    <a:pt x="508" y="600"/>
                  </a:lnTo>
                  <a:lnTo>
                    <a:pt x="507" y="599"/>
                  </a:lnTo>
                  <a:lnTo>
                    <a:pt x="506" y="598"/>
                  </a:lnTo>
                  <a:lnTo>
                    <a:pt x="506" y="597"/>
                  </a:lnTo>
                  <a:lnTo>
                    <a:pt x="506" y="596"/>
                  </a:lnTo>
                  <a:lnTo>
                    <a:pt x="506" y="597"/>
                  </a:lnTo>
                  <a:lnTo>
                    <a:pt x="506" y="598"/>
                  </a:lnTo>
                  <a:lnTo>
                    <a:pt x="507" y="599"/>
                  </a:lnTo>
                  <a:lnTo>
                    <a:pt x="508" y="600"/>
                  </a:lnTo>
                  <a:lnTo>
                    <a:pt x="508" y="601"/>
                  </a:lnTo>
                  <a:lnTo>
                    <a:pt x="509" y="603"/>
                  </a:lnTo>
                  <a:lnTo>
                    <a:pt x="510" y="605"/>
                  </a:lnTo>
                  <a:lnTo>
                    <a:pt x="511" y="606"/>
                  </a:lnTo>
                  <a:lnTo>
                    <a:pt x="512" y="608"/>
                  </a:lnTo>
                  <a:lnTo>
                    <a:pt x="513" y="610"/>
                  </a:lnTo>
                  <a:lnTo>
                    <a:pt x="514" y="611"/>
                  </a:lnTo>
                  <a:lnTo>
                    <a:pt x="516" y="613"/>
                  </a:lnTo>
                  <a:lnTo>
                    <a:pt x="517" y="615"/>
                  </a:lnTo>
                  <a:lnTo>
                    <a:pt x="519" y="617"/>
                  </a:lnTo>
                  <a:lnTo>
                    <a:pt x="520" y="618"/>
                  </a:lnTo>
                  <a:lnTo>
                    <a:pt x="522" y="620"/>
                  </a:lnTo>
                  <a:lnTo>
                    <a:pt x="524" y="622"/>
                  </a:lnTo>
                  <a:lnTo>
                    <a:pt x="525" y="624"/>
                  </a:lnTo>
                  <a:lnTo>
                    <a:pt x="527" y="625"/>
                  </a:lnTo>
                  <a:lnTo>
                    <a:pt x="529" y="627"/>
                  </a:lnTo>
                  <a:lnTo>
                    <a:pt x="531" y="629"/>
                  </a:lnTo>
                  <a:lnTo>
                    <a:pt x="533" y="631"/>
                  </a:lnTo>
                  <a:lnTo>
                    <a:pt x="535" y="632"/>
                  </a:lnTo>
                  <a:lnTo>
                    <a:pt x="538" y="634"/>
                  </a:lnTo>
                  <a:lnTo>
                    <a:pt x="540" y="636"/>
                  </a:lnTo>
                  <a:lnTo>
                    <a:pt x="542" y="637"/>
                  </a:lnTo>
                  <a:lnTo>
                    <a:pt x="545" y="638"/>
                  </a:lnTo>
                  <a:lnTo>
                    <a:pt x="548" y="640"/>
                  </a:lnTo>
                  <a:lnTo>
                    <a:pt x="550" y="641"/>
                  </a:lnTo>
                  <a:lnTo>
                    <a:pt x="553" y="642"/>
                  </a:lnTo>
                  <a:lnTo>
                    <a:pt x="556" y="643"/>
                  </a:lnTo>
                  <a:lnTo>
                    <a:pt x="559" y="644"/>
                  </a:lnTo>
                  <a:lnTo>
                    <a:pt x="562" y="645"/>
                  </a:lnTo>
                  <a:lnTo>
                    <a:pt x="565" y="646"/>
                  </a:lnTo>
                  <a:lnTo>
                    <a:pt x="568" y="646"/>
                  </a:lnTo>
                  <a:lnTo>
                    <a:pt x="572" y="647"/>
                  </a:lnTo>
                  <a:lnTo>
                    <a:pt x="575" y="647"/>
                  </a:lnTo>
                  <a:lnTo>
                    <a:pt x="578" y="648"/>
                  </a:lnTo>
                  <a:lnTo>
                    <a:pt x="582" y="648"/>
                  </a:lnTo>
                  <a:lnTo>
                    <a:pt x="585" y="648"/>
                  </a:lnTo>
                  <a:lnTo>
                    <a:pt x="589" y="649"/>
                  </a:lnTo>
                  <a:lnTo>
                    <a:pt x="592" y="649"/>
                  </a:lnTo>
                  <a:lnTo>
                    <a:pt x="596" y="649"/>
                  </a:lnTo>
                  <a:lnTo>
                    <a:pt x="599" y="649"/>
                  </a:lnTo>
                  <a:lnTo>
                    <a:pt x="603" y="649"/>
                  </a:lnTo>
                  <a:lnTo>
                    <a:pt x="606" y="649"/>
                  </a:lnTo>
                  <a:lnTo>
                    <a:pt x="610" y="650"/>
                  </a:lnTo>
                  <a:lnTo>
                    <a:pt x="613" y="650"/>
                  </a:lnTo>
                  <a:lnTo>
                    <a:pt x="617" y="650"/>
                  </a:lnTo>
                  <a:lnTo>
                    <a:pt x="620" y="650"/>
                  </a:lnTo>
                  <a:lnTo>
                    <a:pt x="624" y="650"/>
                  </a:lnTo>
                  <a:lnTo>
                    <a:pt x="627" y="650"/>
                  </a:lnTo>
                  <a:lnTo>
                    <a:pt x="630" y="650"/>
                  </a:lnTo>
                  <a:lnTo>
                    <a:pt x="634" y="649"/>
                  </a:lnTo>
                  <a:lnTo>
                    <a:pt x="637" y="649"/>
                  </a:lnTo>
                  <a:lnTo>
                    <a:pt x="641" y="649"/>
                  </a:lnTo>
                  <a:lnTo>
                    <a:pt x="644" y="649"/>
                  </a:lnTo>
                  <a:lnTo>
                    <a:pt x="647" y="648"/>
                  </a:lnTo>
                  <a:lnTo>
                    <a:pt x="650" y="648"/>
                  </a:lnTo>
                  <a:lnTo>
                    <a:pt x="653" y="648"/>
                  </a:lnTo>
                  <a:lnTo>
                    <a:pt x="656" y="647"/>
                  </a:lnTo>
                  <a:lnTo>
                    <a:pt x="660" y="647"/>
                  </a:lnTo>
                  <a:lnTo>
                    <a:pt x="662" y="646"/>
                  </a:lnTo>
                  <a:lnTo>
                    <a:pt x="665" y="645"/>
                  </a:lnTo>
                  <a:lnTo>
                    <a:pt x="668" y="644"/>
                  </a:lnTo>
                  <a:lnTo>
                    <a:pt x="671" y="644"/>
                  </a:lnTo>
                  <a:lnTo>
                    <a:pt x="674" y="643"/>
                  </a:lnTo>
                  <a:lnTo>
                    <a:pt x="677" y="642"/>
                  </a:lnTo>
                  <a:lnTo>
                    <a:pt x="679" y="641"/>
                  </a:lnTo>
                  <a:lnTo>
                    <a:pt x="682" y="640"/>
                  </a:lnTo>
                  <a:lnTo>
                    <a:pt x="685" y="638"/>
                  </a:lnTo>
                  <a:lnTo>
                    <a:pt x="687" y="637"/>
                  </a:lnTo>
                  <a:lnTo>
                    <a:pt x="689" y="636"/>
                  </a:lnTo>
                  <a:lnTo>
                    <a:pt x="690" y="635"/>
                  </a:lnTo>
                  <a:lnTo>
                    <a:pt x="692" y="633"/>
                  </a:lnTo>
                  <a:lnTo>
                    <a:pt x="693" y="632"/>
                  </a:lnTo>
                  <a:lnTo>
                    <a:pt x="693" y="630"/>
                  </a:lnTo>
                  <a:lnTo>
                    <a:pt x="694" y="628"/>
                  </a:lnTo>
                  <a:lnTo>
                    <a:pt x="694" y="626"/>
                  </a:lnTo>
                  <a:lnTo>
                    <a:pt x="694" y="625"/>
                  </a:lnTo>
                  <a:lnTo>
                    <a:pt x="693" y="623"/>
                  </a:lnTo>
                  <a:lnTo>
                    <a:pt x="693" y="621"/>
                  </a:lnTo>
                  <a:lnTo>
                    <a:pt x="692" y="619"/>
                  </a:lnTo>
                  <a:lnTo>
                    <a:pt x="690" y="616"/>
                  </a:lnTo>
                  <a:lnTo>
                    <a:pt x="689" y="614"/>
                  </a:lnTo>
                  <a:lnTo>
                    <a:pt x="687" y="612"/>
                  </a:lnTo>
                  <a:lnTo>
                    <a:pt x="685" y="610"/>
                  </a:lnTo>
                  <a:lnTo>
                    <a:pt x="683" y="608"/>
                  </a:lnTo>
                  <a:lnTo>
                    <a:pt x="682" y="606"/>
                  </a:lnTo>
                  <a:lnTo>
                    <a:pt x="681" y="605"/>
                  </a:lnTo>
                  <a:lnTo>
                    <a:pt x="680" y="604"/>
                  </a:lnTo>
                  <a:lnTo>
                    <a:pt x="679" y="603"/>
                  </a:lnTo>
                  <a:lnTo>
                    <a:pt x="680" y="604"/>
                  </a:lnTo>
                  <a:lnTo>
                    <a:pt x="680" y="605"/>
                  </a:lnTo>
                  <a:lnTo>
                    <a:pt x="682" y="606"/>
                  </a:lnTo>
                  <a:lnTo>
                    <a:pt x="683" y="607"/>
                  </a:lnTo>
                  <a:lnTo>
                    <a:pt x="684" y="609"/>
                  </a:lnTo>
                  <a:lnTo>
                    <a:pt x="686" y="611"/>
                  </a:lnTo>
                  <a:lnTo>
                    <a:pt x="688" y="614"/>
                  </a:lnTo>
                  <a:lnTo>
                    <a:pt x="691" y="616"/>
                  </a:lnTo>
                  <a:lnTo>
                    <a:pt x="693" y="619"/>
                  </a:lnTo>
                  <a:lnTo>
                    <a:pt x="695" y="621"/>
                  </a:lnTo>
                  <a:lnTo>
                    <a:pt x="698" y="623"/>
                  </a:lnTo>
                  <a:lnTo>
                    <a:pt x="701" y="626"/>
                  </a:lnTo>
                  <a:lnTo>
                    <a:pt x="704" y="628"/>
                  </a:lnTo>
                  <a:lnTo>
                    <a:pt x="706" y="630"/>
                  </a:lnTo>
                  <a:lnTo>
                    <a:pt x="709" y="632"/>
                  </a:lnTo>
                  <a:lnTo>
                    <a:pt x="712" y="634"/>
                  </a:lnTo>
                  <a:lnTo>
                    <a:pt x="716" y="636"/>
                  </a:lnTo>
                  <a:lnTo>
                    <a:pt x="719" y="637"/>
                  </a:lnTo>
                  <a:lnTo>
                    <a:pt x="722" y="639"/>
                  </a:lnTo>
                  <a:lnTo>
                    <a:pt x="726" y="641"/>
                  </a:lnTo>
                  <a:lnTo>
                    <a:pt x="729" y="642"/>
                  </a:lnTo>
                  <a:lnTo>
                    <a:pt x="733" y="644"/>
                  </a:lnTo>
                  <a:lnTo>
                    <a:pt x="737" y="645"/>
                  </a:lnTo>
                  <a:lnTo>
                    <a:pt x="740" y="646"/>
                  </a:lnTo>
                  <a:lnTo>
                    <a:pt x="744" y="647"/>
                  </a:lnTo>
                  <a:lnTo>
                    <a:pt x="748" y="648"/>
                  </a:lnTo>
                  <a:lnTo>
                    <a:pt x="752" y="649"/>
                  </a:lnTo>
                  <a:lnTo>
                    <a:pt x="756" y="650"/>
                  </a:lnTo>
                  <a:lnTo>
                    <a:pt x="760" y="650"/>
                  </a:lnTo>
                  <a:lnTo>
                    <a:pt x="763" y="651"/>
                  </a:lnTo>
                  <a:lnTo>
                    <a:pt x="767" y="651"/>
                  </a:lnTo>
                  <a:lnTo>
                    <a:pt x="771" y="651"/>
                  </a:lnTo>
                  <a:lnTo>
                    <a:pt x="775" y="651"/>
                  </a:lnTo>
                  <a:lnTo>
                    <a:pt x="779" y="651"/>
                  </a:lnTo>
                  <a:lnTo>
                    <a:pt x="783" y="650"/>
                  </a:lnTo>
                  <a:lnTo>
                    <a:pt x="787" y="650"/>
                  </a:lnTo>
                  <a:lnTo>
                    <a:pt x="790" y="649"/>
                  </a:lnTo>
                  <a:lnTo>
                    <a:pt x="794" y="649"/>
                  </a:lnTo>
                  <a:lnTo>
                    <a:pt x="798" y="648"/>
                  </a:lnTo>
                  <a:lnTo>
                    <a:pt x="802" y="647"/>
                  </a:lnTo>
                  <a:lnTo>
                    <a:pt x="806" y="645"/>
                  </a:lnTo>
                  <a:lnTo>
                    <a:pt x="809" y="644"/>
                  </a:lnTo>
                  <a:lnTo>
                    <a:pt x="813" y="643"/>
                  </a:lnTo>
                  <a:lnTo>
                    <a:pt x="816" y="642"/>
                  </a:lnTo>
                  <a:lnTo>
                    <a:pt x="819" y="640"/>
                  </a:lnTo>
                  <a:lnTo>
                    <a:pt x="822" y="639"/>
                  </a:lnTo>
                  <a:lnTo>
                    <a:pt x="825" y="637"/>
                  </a:lnTo>
                  <a:lnTo>
                    <a:pt x="828" y="635"/>
                  </a:lnTo>
                  <a:lnTo>
                    <a:pt x="831" y="634"/>
                  </a:lnTo>
                  <a:lnTo>
                    <a:pt x="833" y="632"/>
                  </a:lnTo>
                  <a:lnTo>
                    <a:pt x="836" y="630"/>
                  </a:lnTo>
                  <a:lnTo>
                    <a:pt x="838" y="628"/>
                  </a:lnTo>
                  <a:lnTo>
                    <a:pt x="840" y="626"/>
                  </a:lnTo>
                  <a:lnTo>
                    <a:pt x="842" y="624"/>
                  </a:lnTo>
                  <a:lnTo>
                    <a:pt x="844" y="622"/>
                  </a:lnTo>
                  <a:lnTo>
                    <a:pt x="846" y="619"/>
                  </a:lnTo>
                  <a:lnTo>
                    <a:pt x="848" y="617"/>
                  </a:lnTo>
                  <a:lnTo>
                    <a:pt x="850" y="615"/>
                  </a:lnTo>
                  <a:lnTo>
                    <a:pt x="851" y="613"/>
                  </a:lnTo>
                  <a:lnTo>
                    <a:pt x="853" y="611"/>
                  </a:lnTo>
                  <a:lnTo>
                    <a:pt x="855" y="609"/>
                  </a:lnTo>
                  <a:lnTo>
                    <a:pt x="856" y="606"/>
                  </a:lnTo>
                  <a:lnTo>
                    <a:pt x="858" y="604"/>
                  </a:lnTo>
                  <a:lnTo>
                    <a:pt x="859" y="602"/>
                  </a:lnTo>
                  <a:lnTo>
                    <a:pt x="861" y="600"/>
                  </a:lnTo>
                  <a:lnTo>
                    <a:pt x="862" y="598"/>
                  </a:lnTo>
                  <a:lnTo>
                    <a:pt x="864" y="596"/>
                  </a:lnTo>
                  <a:lnTo>
                    <a:pt x="865" y="594"/>
                  </a:lnTo>
                  <a:lnTo>
                    <a:pt x="867" y="592"/>
                  </a:lnTo>
                  <a:lnTo>
                    <a:pt x="868" y="590"/>
                  </a:lnTo>
                  <a:lnTo>
                    <a:pt x="869" y="588"/>
                  </a:lnTo>
                  <a:lnTo>
                    <a:pt x="870" y="586"/>
                  </a:lnTo>
                  <a:lnTo>
                    <a:pt x="872" y="584"/>
                  </a:lnTo>
                  <a:lnTo>
                    <a:pt x="873" y="582"/>
                  </a:lnTo>
                  <a:lnTo>
                    <a:pt x="874" y="579"/>
                  </a:lnTo>
                  <a:lnTo>
                    <a:pt x="875" y="577"/>
                  </a:lnTo>
                  <a:lnTo>
                    <a:pt x="877" y="575"/>
                  </a:lnTo>
                  <a:lnTo>
                    <a:pt x="878" y="573"/>
                  </a:lnTo>
                  <a:lnTo>
                    <a:pt x="879" y="571"/>
                  </a:lnTo>
                  <a:lnTo>
                    <a:pt x="881" y="568"/>
                  </a:lnTo>
                  <a:lnTo>
                    <a:pt x="882" y="566"/>
                  </a:lnTo>
                  <a:lnTo>
                    <a:pt x="883" y="564"/>
                  </a:lnTo>
                  <a:lnTo>
                    <a:pt x="884" y="561"/>
                  </a:lnTo>
                  <a:lnTo>
                    <a:pt x="886" y="559"/>
                  </a:lnTo>
                  <a:lnTo>
                    <a:pt x="887" y="556"/>
                  </a:lnTo>
                  <a:lnTo>
                    <a:pt x="888" y="554"/>
                  </a:lnTo>
                  <a:lnTo>
                    <a:pt x="889" y="551"/>
                  </a:lnTo>
                  <a:lnTo>
                    <a:pt x="891" y="549"/>
                  </a:lnTo>
                  <a:lnTo>
                    <a:pt x="892" y="547"/>
                  </a:lnTo>
                  <a:lnTo>
                    <a:pt x="893" y="545"/>
                  </a:lnTo>
                  <a:lnTo>
                    <a:pt x="893" y="543"/>
                  </a:lnTo>
                  <a:lnTo>
                    <a:pt x="894" y="542"/>
                  </a:lnTo>
                  <a:lnTo>
                    <a:pt x="894" y="541"/>
                  </a:lnTo>
                  <a:lnTo>
                    <a:pt x="894" y="542"/>
                  </a:lnTo>
                  <a:lnTo>
                    <a:pt x="893" y="543"/>
                  </a:lnTo>
                  <a:lnTo>
                    <a:pt x="893" y="545"/>
                  </a:lnTo>
                  <a:lnTo>
                    <a:pt x="892" y="547"/>
                  </a:lnTo>
                  <a:lnTo>
                    <a:pt x="891" y="549"/>
                  </a:lnTo>
                  <a:lnTo>
                    <a:pt x="889" y="551"/>
                  </a:lnTo>
                  <a:lnTo>
                    <a:pt x="888" y="554"/>
                  </a:lnTo>
                  <a:lnTo>
                    <a:pt x="887" y="556"/>
                  </a:lnTo>
                  <a:lnTo>
                    <a:pt x="887" y="559"/>
                  </a:lnTo>
                  <a:lnTo>
                    <a:pt x="886" y="561"/>
                  </a:lnTo>
                  <a:lnTo>
                    <a:pt x="886" y="564"/>
                  </a:lnTo>
                  <a:lnTo>
                    <a:pt x="886" y="566"/>
                  </a:lnTo>
                  <a:lnTo>
                    <a:pt x="886" y="569"/>
                  </a:lnTo>
                  <a:lnTo>
                    <a:pt x="886" y="571"/>
                  </a:lnTo>
                  <a:lnTo>
                    <a:pt x="886" y="574"/>
                  </a:lnTo>
                  <a:lnTo>
                    <a:pt x="887" y="576"/>
                  </a:lnTo>
                  <a:lnTo>
                    <a:pt x="888" y="579"/>
                  </a:lnTo>
                  <a:lnTo>
                    <a:pt x="889" y="581"/>
                  </a:lnTo>
                  <a:lnTo>
                    <a:pt x="890" y="583"/>
                  </a:lnTo>
                  <a:lnTo>
                    <a:pt x="892" y="586"/>
                  </a:lnTo>
                  <a:lnTo>
                    <a:pt x="894" y="588"/>
                  </a:lnTo>
                  <a:lnTo>
                    <a:pt x="896" y="590"/>
                  </a:lnTo>
                  <a:lnTo>
                    <a:pt x="898" y="593"/>
                  </a:lnTo>
                  <a:lnTo>
                    <a:pt x="900" y="595"/>
                  </a:lnTo>
                  <a:lnTo>
                    <a:pt x="902" y="597"/>
                  </a:lnTo>
                  <a:lnTo>
                    <a:pt x="905" y="599"/>
                  </a:lnTo>
                  <a:lnTo>
                    <a:pt x="907" y="601"/>
                  </a:lnTo>
                  <a:lnTo>
                    <a:pt x="910" y="603"/>
                  </a:lnTo>
                  <a:lnTo>
                    <a:pt x="912" y="605"/>
                  </a:lnTo>
                  <a:lnTo>
                    <a:pt x="915" y="606"/>
                  </a:lnTo>
                  <a:lnTo>
                    <a:pt x="918" y="608"/>
                  </a:lnTo>
                  <a:lnTo>
                    <a:pt x="921" y="609"/>
                  </a:lnTo>
                  <a:lnTo>
                    <a:pt x="924" y="611"/>
                  </a:lnTo>
                  <a:lnTo>
                    <a:pt x="927" y="612"/>
                  </a:lnTo>
                  <a:lnTo>
                    <a:pt x="930" y="613"/>
                  </a:lnTo>
                  <a:lnTo>
                    <a:pt x="934" y="614"/>
                  </a:lnTo>
                  <a:lnTo>
                    <a:pt x="937" y="615"/>
                  </a:lnTo>
                  <a:lnTo>
                    <a:pt x="941" y="616"/>
                  </a:lnTo>
                  <a:lnTo>
                    <a:pt x="944" y="617"/>
                  </a:lnTo>
                  <a:lnTo>
                    <a:pt x="948" y="618"/>
                  </a:lnTo>
                  <a:lnTo>
                    <a:pt x="952" y="619"/>
                  </a:lnTo>
                  <a:lnTo>
                    <a:pt x="955" y="619"/>
                  </a:lnTo>
                  <a:lnTo>
                    <a:pt x="959" y="619"/>
                  </a:lnTo>
                  <a:lnTo>
                    <a:pt x="963" y="620"/>
                  </a:lnTo>
                  <a:lnTo>
                    <a:pt x="967" y="620"/>
                  </a:lnTo>
                  <a:lnTo>
                    <a:pt x="970" y="620"/>
                  </a:lnTo>
                  <a:lnTo>
                    <a:pt x="974" y="620"/>
                  </a:lnTo>
                  <a:lnTo>
                    <a:pt x="978" y="620"/>
                  </a:lnTo>
                  <a:lnTo>
                    <a:pt x="982" y="619"/>
                  </a:lnTo>
                  <a:lnTo>
                    <a:pt x="985" y="619"/>
                  </a:lnTo>
                  <a:lnTo>
                    <a:pt x="989" y="619"/>
                  </a:lnTo>
                  <a:lnTo>
                    <a:pt x="993" y="618"/>
                  </a:lnTo>
                  <a:lnTo>
                    <a:pt x="997" y="617"/>
                  </a:lnTo>
                  <a:lnTo>
                    <a:pt x="1001" y="616"/>
                  </a:lnTo>
                  <a:lnTo>
                    <a:pt x="1005" y="615"/>
                  </a:lnTo>
                  <a:lnTo>
                    <a:pt x="1009" y="615"/>
                  </a:lnTo>
                  <a:lnTo>
                    <a:pt x="1012" y="614"/>
                  </a:lnTo>
                  <a:lnTo>
                    <a:pt x="1016" y="613"/>
                  </a:lnTo>
                  <a:lnTo>
                    <a:pt x="1020" y="611"/>
                  </a:lnTo>
                  <a:lnTo>
                    <a:pt x="1023" y="610"/>
                  </a:lnTo>
                  <a:lnTo>
                    <a:pt x="1027" y="609"/>
                  </a:lnTo>
                  <a:lnTo>
                    <a:pt x="1030" y="608"/>
                  </a:lnTo>
                  <a:lnTo>
                    <a:pt x="1034" y="607"/>
                  </a:lnTo>
                  <a:lnTo>
                    <a:pt x="1037" y="606"/>
                  </a:lnTo>
                  <a:lnTo>
                    <a:pt x="1040" y="604"/>
                  </a:lnTo>
                  <a:lnTo>
                    <a:pt x="1044" y="603"/>
                  </a:lnTo>
                  <a:lnTo>
                    <a:pt x="1047" y="602"/>
                  </a:lnTo>
                  <a:lnTo>
                    <a:pt x="1050" y="600"/>
                  </a:lnTo>
                  <a:lnTo>
                    <a:pt x="1053" y="599"/>
                  </a:lnTo>
                  <a:lnTo>
                    <a:pt x="1056" y="598"/>
                  </a:lnTo>
                  <a:lnTo>
                    <a:pt x="1059" y="596"/>
                  </a:lnTo>
                  <a:lnTo>
                    <a:pt x="1062" y="595"/>
                  </a:lnTo>
                  <a:lnTo>
                    <a:pt x="1065" y="593"/>
                  </a:lnTo>
                  <a:lnTo>
                    <a:pt x="1068" y="591"/>
                  </a:lnTo>
                  <a:lnTo>
                    <a:pt x="1070" y="590"/>
                  </a:lnTo>
                  <a:lnTo>
                    <a:pt x="1073" y="588"/>
                  </a:lnTo>
                  <a:lnTo>
                    <a:pt x="1075" y="586"/>
                  </a:lnTo>
                  <a:lnTo>
                    <a:pt x="1078" y="585"/>
                  </a:lnTo>
                  <a:lnTo>
                    <a:pt x="1080" y="583"/>
                  </a:lnTo>
                  <a:lnTo>
                    <a:pt x="1082" y="581"/>
                  </a:lnTo>
                  <a:lnTo>
                    <a:pt x="1084" y="579"/>
                  </a:lnTo>
                  <a:lnTo>
                    <a:pt x="1086" y="577"/>
                  </a:lnTo>
                  <a:lnTo>
                    <a:pt x="1088" y="575"/>
                  </a:lnTo>
                  <a:lnTo>
                    <a:pt x="1090" y="573"/>
                  </a:lnTo>
                  <a:lnTo>
                    <a:pt x="1092" y="571"/>
                  </a:lnTo>
                  <a:lnTo>
                    <a:pt x="1094" y="569"/>
                  </a:lnTo>
                  <a:lnTo>
                    <a:pt x="1095" y="567"/>
                  </a:lnTo>
                  <a:lnTo>
                    <a:pt x="1097" y="565"/>
                  </a:lnTo>
                  <a:lnTo>
                    <a:pt x="1099" y="562"/>
                  </a:lnTo>
                  <a:lnTo>
                    <a:pt x="1101" y="560"/>
                  </a:lnTo>
                  <a:lnTo>
                    <a:pt x="1103" y="557"/>
                  </a:lnTo>
                  <a:lnTo>
                    <a:pt x="1105" y="554"/>
                  </a:lnTo>
                  <a:lnTo>
                    <a:pt x="1107" y="551"/>
                  </a:lnTo>
                  <a:lnTo>
                    <a:pt x="1109" y="548"/>
                  </a:lnTo>
                  <a:lnTo>
                    <a:pt x="1111" y="545"/>
                  </a:lnTo>
                  <a:lnTo>
                    <a:pt x="1113" y="542"/>
                  </a:lnTo>
                  <a:lnTo>
                    <a:pt x="1115" y="539"/>
                  </a:lnTo>
                  <a:lnTo>
                    <a:pt x="1117" y="536"/>
                  </a:lnTo>
                  <a:lnTo>
                    <a:pt x="1120" y="532"/>
                  </a:lnTo>
                  <a:lnTo>
                    <a:pt x="1122" y="528"/>
                  </a:lnTo>
                  <a:lnTo>
                    <a:pt x="1125" y="525"/>
                  </a:lnTo>
                  <a:lnTo>
                    <a:pt x="1127" y="521"/>
                  </a:lnTo>
                  <a:lnTo>
                    <a:pt x="1130" y="517"/>
                  </a:lnTo>
                  <a:lnTo>
                    <a:pt x="1132" y="513"/>
                  </a:lnTo>
                  <a:lnTo>
                    <a:pt x="1134" y="509"/>
                  </a:lnTo>
                  <a:lnTo>
                    <a:pt x="1136" y="505"/>
                  </a:lnTo>
                  <a:lnTo>
                    <a:pt x="1138" y="501"/>
                  </a:lnTo>
                  <a:lnTo>
                    <a:pt x="1140" y="497"/>
                  </a:lnTo>
                  <a:lnTo>
                    <a:pt x="1141" y="493"/>
                  </a:lnTo>
                  <a:lnTo>
                    <a:pt x="1143" y="489"/>
                  </a:lnTo>
                  <a:lnTo>
                    <a:pt x="1144" y="484"/>
                  </a:lnTo>
                  <a:lnTo>
                    <a:pt x="1145" y="480"/>
                  </a:lnTo>
                  <a:lnTo>
                    <a:pt x="1146" y="476"/>
                  </a:lnTo>
                  <a:lnTo>
                    <a:pt x="1147" y="472"/>
                  </a:lnTo>
                  <a:lnTo>
                    <a:pt x="1147" y="468"/>
                  </a:lnTo>
                  <a:lnTo>
                    <a:pt x="1148" y="463"/>
                  </a:lnTo>
                  <a:lnTo>
                    <a:pt x="1148" y="459"/>
                  </a:lnTo>
                  <a:lnTo>
                    <a:pt x="1148" y="455"/>
                  </a:lnTo>
                  <a:lnTo>
                    <a:pt x="1148" y="450"/>
                  </a:lnTo>
                  <a:lnTo>
                    <a:pt x="1148" y="446"/>
                  </a:lnTo>
                  <a:lnTo>
                    <a:pt x="1148" y="442"/>
                  </a:lnTo>
                  <a:lnTo>
                    <a:pt x="1148" y="438"/>
                  </a:lnTo>
                  <a:lnTo>
                    <a:pt x="1148" y="434"/>
                  </a:lnTo>
                  <a:lnTo>
                    <a:pt x="1147" y="431"/>
                  </a:lnTo>
                  <a:lnTo>
                    <a:pt x="1147" y="427"/>
                  </a:lnTo>
                  <a:lnTo>
                    <a:pt x="1147" y="424"/>
                  </a:lnTo>
                  <a:lnTo>
                    <a:pt x="1146" y="421"/>
                  </a:lnTo>
                  <a:lnTo>
                    <a:pt x="1146" y="417"/>
                  </a:lnTo>
                  <a:lnTo>
                    <a:pt x="1145" y="414"/>
                  </a:lnTo>
                  <a:lnTo>
                    <a:pt x="1144" y="411"/>
                  </a:lnTo>
                  <a:lnTo>
                    <a:pt x="1143" y="409"/>
                  </a:lnTo>
                  <a:lnTo>
                    <a:pt x="1142" y="406"/>
                  </a:lnTo>
                  <a:lnTo>
                    <a:pt x="1141" y="403"/>
                  </a:lnTo>
                  <a:lnTo>
                    <a:pt x="1140" y="401"/>
                  </a:lnTo>
                  <a:lnTo>
                    <a:pt x="1139" y="399"/>
                  </a:lnTo>
                  <a:lnTo>
                    <a:pt x="1138" y="397"/>
                  </a:lnTo>
                  <a:lnTo>
                    <a:pt x="1137" y="394"/>
                  </a:lnTo>
                  <a:lnTo>
                    <a:pt x="1136" y="392"/>
                  </a:lnTo>
                  <a:lnTo>
                    <a:pt x="1135" y="390"/>
                  </a:lnTo>
                  <a:lnTo>
                    <a:pt x="1134" y="388"/>
                  </a:lnTo>
                  <a:lnTo>
                    <a:pt x="1132" y="386"/>
                  </a:lnTo>
                  <a:lnTo>
                    <a:pt x="1131" y="384"/>
                  </a:lnTo>
                  <a:lnTo>
                    <a:pt x="1130" y="383"/>
                  </a:lnTo>
                  <a:lnTo>
                    <a:pt x="1128" y="381"/>
                  </a:lnTo>
                  <a:lnTo>
                    <a:pt x="1127" y="379"/>
                  </a:lnTo>
                  <a:lnTo>
                    <a:pt x="1126" y="377"/>
                  </a:lnTo>
                  <a:lnTo>
                    <a:pt x="1124" y="376"/>
                  </a:lnTo>
                  <a:lnTo>
                    <a:pt x="1123" y="374"/>
                  </a:lnTo>
                  <a:lnTo>
                    <a:pt x="1122" y="373"/>
                  </a:lnTo>
                  <a:lnTo>
                    <a:pt x="1120" y="372"/>
                  </a:lnTo>
                  <a:lnTo>
                    <a:pt x="1119" y="370"/>
                  </a:lnTo>
                  <a:lnTo>
                    <a:pt x="1117" y="369"/>
                  </a:lnTo>
                  <a:lnTo>
                    <a:pt x="1116" y="369"/>
                  </a:lnTo>
                  <a:lnTo>
                    <a:pt x="1114" y="368"/>
                  </a:lnTo>
                  <a:lnTo>
                    <a:pt x="1112" y="368"/>
                  </a:lnTo>
                  <a:lnTo>
                    <a:pt x="1110" y="368"/>
                  </a:lnTo>
                  <a:lnTo>
                    <a:pt x="1109" y="369"/>
                  </a:lnTo>
                  <a:lnTo>
                    <a:pt x="1107" y="369"/>
                  </a:lnTo>
                  <a:lnTo>
                    <a:pt x="1105" y="370"/>
                  </a:lnTo>
                  <a:lnTo>
                    <a:pt x="1103" y="371"/>
                  </a:lnTo>
                  <a:lnTo>
                    <a:pt x="1101" y="372"/>
                  </a:lnTo>
                  <a:lnTo>
                    <a:pt x="1099" y="374"/>
                  </a:lnTo>
                  <a:lnTo>
                    <a:pt x="1097" y="376"/>
                  </a:lnTo>
                  <a:lnTo>
                    <a:pt x="1094" y="378"/>
                  </a:lnTo>
                  <a:lnTo>
                    <a:pt x="1092" y="381"/>
                  </a:lnTo>
                  <a:lnTo>
                    <a:pt x="1090" y="383"/>
                  </a:lnTo>
                  <a:lnTo>
                    <a:pt x="1088" y="386"/>
                  </a:lnTo>
                  <a:lnTo>
                    <a:pt x="1086" y="388"/>
                  </a:lnTo>
                  <a:lnTo>
                    <a:pt x="1084" y="390"/>
                  </a:lnTo>
                  <a:lnTo>
                    <a:pt x="1083" y="392"/>
                  </a:lnTo>
                  <a:lnTo>
                    <a:pt x="1082" y="393"/>
                  </a:lnTo>
                  <a:lnTo>
                    <a:pt x="1081" y="394"/>
                  </a:lnTo>
                  <a:lnTo>
                    <a:pt x="1081" y="395"/>
                  </a:lnTo>
                  <a:lnTo>
                    <a:pt x="1081" y="394"/>
                  </a:lnTo>
                  <a:lnTo>
                    <a:pt x="1082" y="393"/>
                  </a:lnTo>
                  <a:lnTo>
                    <a:pt x="1083" y="392"/>
                  </a:lnTo>
                  <a:lnTo>
                    <a:pt x="1085" y="391"/>
                  </a:lnTo>
                  <a:lnTo>
                    <a:pt x="1086" y="389"/>
                  </a:lnTo>
                  <a:lnTo>
                    <a:pt x="1088" y="387"/>
                  </a:lnTo>
                  <a:lnTo>
                    <a:pt x="1091" y="384"/>
                  </a:lnTo>
                  <a:lnTo>
                    <a:pt x="1093" y="381"/>
                  </a:lnTo>
                  <a:lnTo>
                    <a:pt x="1095" y="378"/>
                  </a:lnTo>
                  <a:lnTo>
                    <a:pt x="1098" y="375"/>
                  </a:lnTo>
                  <a:lnTo>
                    <a:pt x="1100" y="372"/>
                  </a:lnTo>
                  <a:lnTo>
                    <a:pt x="1102" y="368"/>
                  </a:lnTo>
                  <a:lnTo>
                    <a:pt x="1104" y="364"/>
                  </a:lnTo>
                  <a:lnTo>
                    <a:pt x="1106" y="360"/>
                  </a:lnTo>
                  <a:lnTo>
                    <a:pt x="1108" y="356"/>
                  </a:lnTo>
                  <a:lnTo>
                    <a:pt x="1110" y="351"/>
                  </a:lnTo>
                  <a:lnTo>
                    <a:pt x="1112" y="346"/>
                  </a:lnTo>
                  <a:lnTo>
                    <a:pt x="1114" y="341"/>
                  </a:lnTo>
                  <a:lnTo>
                    <a:pt x="1116" y="336"/>
                  </a:lnTo>
                  <a:lnTo>
                    <a:pt x="1118" y="330"/>
                  </a:lnTo>
                  <a:lnTo>
                    <a:pt x="1120" y="325"/>
                  </a:lnTo>
                  <a:lnTo>
                    <a:pt x="1122" y="319"/>
                  </a:lnTo>
                  <a:lnTo>
                    <a:pt x="1123" y="313"/>
                  </a:lnTo>
                  <a:lnTo>
                    <a:pt x="1125" y="306"/>
                  </a:lnTo>
                  <a:lnTo>
                    <a:pt x="1126" y="300"/>
                  </a:lnTo>
                  <a:lnTo>
                    <a:pt x="1127" y="294"/>
                  </a:lnTo>
                  <a:lnTo>
                    <a:pt x="1128" y="289"/>
                  </a:lnTo>
                  <a:lnTo>
                    <a:pt x="1129" y="283"/>
                  </a:lnTo>
                  <a:lnTo>
                    <a:pt x="1130" y="277"/>
                  </a:lnTo>
                  <a:lnTo>
                    <a:pt x="1130" y="272"/>
                  </a:lnTo>
                  <a:lnTo>
                    <a:pt x="1131" y="266"/>
                  </a:lnTo>
                  <a:lnTo>
                    <a:pt x="1131" y="261"/>
                  </a:lnTo>
                  <a:lnTo>
                    <a:pt x="1131" y="256"/>
                  </a:lnTo>
                  <a:lnTo>
                    <a:pt x="1130" y="251"/>
                  </a:lnTo>
                  <a:lnTo>
                    <a:pt x="1130" y="246"/>
                  </a:lnTo>
                  <a:lnTo>
                    <a:pt x="1129" y="241"/>
                  </a:lnTo>
                  <a:lnTo>
                    <a:pt x="1129" y="237"/>
                  </a:lnTo>
                  <a:lnTo>
                    <a:pt x="1128" y="232"/>
                  </a:lnTo>
                  <a:lnTo>
                    <a:pt x="1126" y="228"/>
                  </a:lnTo>
                  <a:lnTo>
                    <a:pt x="1125" y="223"/>
                  </a:lnTo>
                  <a:lnTo>
                    <a:pt x="1124" y="219"/>
                  </a:lnTo>
                  <a:lnTo>
                    <a:pt x="1122" y="215"/>
                  </a:lnTo>
                  <a:lnTo>
                    <a:pt x="1121" y="211"/>
                  </a:lnTo>
                  <a:lnTo>
                    <a:pt x="1119" y="207"/>
                  </a:lnTo>
                  <a:lnTo>
                    <a:pt x="1118" y="203"/>
                  </a:lnTo>
                  <a:lnTo>
                    <a:pt x="1116" y="199"/>
                  </a:lnTo>
                  <a:lnTo>
                    <a:pt x="1114" y="195"/>
                  </a:lnTo>
                  <a:lnTo>
                    <a:pt x="1113" y="191"/>
                  </a:lnTo>
                  <a:lnTo>
                    <a:pt x="1111" y="187"/>
                  </a:lnTo>
                  <a:lnTo>
                    <a:pt x="1109" y="184"/>
                  </a:lnTo>
                  <a:lnTo>
                    <a:pt x="1107" y="180"/>
                  </a:lnTo>
                  <a:lnTo>
                    <a:pt x="1105" y="176"/>
                  </a:lnTo>
                  <a:lnTo>
                    <a:pt x="1103" y="173"/>
                  </a:lnTo>
                  <a:lnTo>
                    <a:pt x="1101" y="170"/>
                  </a:lnTo>
                  <a:lnTo>
                    <a:pt x="1098" y="166"/>
                  </a:lnTo>
                  <a:lnTo>
                    <a:pt x="1096" y="163"/>
                  </a:lnTo>
                  <a:lnTo>
                    <a:pt x="1094" y="160"/>
                  </a:lnTo>
                  <a:lnTo>
                    <a:pt x="1091" y="156"/>
                  </a:lnTo>
                  <a:lnTo>
                    <a:pt x="1089" y="153"/>
                  </a:lnTo>
                  <a:lnTo>
                    <a:pt x="1086" y="150"/>
                  </a:lnTo>
                  <a:lnTo>
                    <a:pt x="1083" y="147"/>
                  </a:lnTo>
                  <a:lnTo>
                    <a:pt x="1081" y="144"/>
                  </a:lnTo>
                  <a:lnTo>
                    <a:pt x="1078" y="141"/>
                  </a:lnTo>
                  <a:lnTo>
                    <a:pt x="1075" y="139"/>
                  </a:lnTo>
                  <a:lnTo>
                    <a:pt x="1072" y="136"/>
                  </a:lnTo>
                  <a:lnTo>
                    <a:pt x="1069" y="133"/>
                  </a:lnTo>
                  <a:lnTo>
                    <a:pt x="1066" y="130"/>
                  </a:lnTo>
                  <a:lnTo>
                    <a:pt x="1062" y="128"/>
                  </a:lnTo>
                  <a:lnTo>
                    <a:pt x="1059" y="125"/>
                  </a:lnTo>
                  <a:lnTo>
                    <a:pt x="1056" y="123"/>
                  </a:lnTo>
                  <a:lnTo>
                    <a:pt x="1052" y="121"/>
                  </a:lnTo>
                  <a:lnTo>
                    <a:pt x="1049" y="118"/>
                  </a:lnTo>
                  <a:lnTo>
                    <a:pt x="1045" y="116"/>
                  </a:lnTo>
                  <a:lnTo>
                    <a:pt x="1042" y="114"/>
                  </a:lnTo>
                  <a:lnTo>
                    <a:pt x="1038" y="112"/>
                  </a:lnTo>
                  <a:lnTo>
                    <a:pt x="1034" y="110"/>
                  </a:lnTo>
                  <a:lnTo>
                    <a:pt x="1031" y="108"/>
                  </a:lnTo>
                  <a:lnTo>
                    <a:pt x="1027" y="106"/>
                  </a:lnTo>
                  <a:lnTo>
                    <a:pt x="1023" y="104"/>
                  </a:lnTo>
                  <a:lnTo>
                    <a:pt x="1020" y="102"/>
                  </a:lnTo>
                  <a:lnTo>
                    <a:pt x="1016" y="100"/>
                  </a:lnTo>
                  <a:lnTo>
                    <a:pt x="1012" y="99"/>
                  </a:lnTo>
                  <a:lnTo>
                    <a:pt x="1008" y="97"/>
                  </a:lnTo>
                  <a:lnTo>
                    <a:pt x="1004" y="95"/>
                  </a:lnTo>
                  <a:lnTo>
                    <a:pt x="1000" y="94"/>
                  </a:lnTo>
                  <a:lnTo>
                    <a:pt x="996" y="92"/>
                  </a:lnTo>
                  <a:lnTo>
                    <a:pt x="992" y="91"/>
                  </a:lnTo>
                  <a:lnTo>
                    <a:pt x="988" y="90"/>
                  </a:lnTo>
                  <a:lnTo>
                    <a:pt x="984" y="89"/>
                  </a:lnTo>
                  <a:lnTo>
                    <a:pt x="981" y="87"/>
                  </a:lnTo>
                  <a:lnTo>
                    <a:pt x="977" y="86"/>
                  </a:lnTo>
                  <a:lnTo>
                    <a:pt x="973" y="86"/>
                  </a:lnTo>
                  <a:lnTo>
                    <a:pt x="970" y="85"/>
                  </a:lnTo>
                  <a:lnTo>
                    <a:pt x="966" y="84"/>
                  </a:lnTo>
                  <a:lnTo>
                    <a:pt x="963" y="83"/>
                  </a:lnTo>
                  <a:lnTo>
                    <a:pt x="959" y="83"/>
                  </a:lnTo>
                  <a:lnTo>
                    <a:pt x="956" y="82"/>
                  </a:lnTo>
                  <a:lnTo>
                    <a:pt x="952" y="82"/>
                  </a:lnTo>
                  <a:lnTo>
                    <a:pt x="949" y="82"/>
                  </a:lnTo>
                  <a:lnTo>
                    <a:pt x="946" y="81"/>
                  </a:lnTo>
                  <a:lnTo>
                    <a:pt x="943" y="81"/>
                  </a:lnTo>
                  <a:lnTo>
                    <a:pt x="940" y="81"/>
                  </a:lnTo>
                  <a:lnTo>
                    <a:pt x="937" y="81"/>
                  </a:lnTo>
                  <a:lnTo>
                    <a:pt x="934" y="81"/>
                  </a:lnTo>
                  <a:lnTo>
                    <a:pt x="932" y="81"/>
                  </a:lnTo>
                  <a:lnTo>
                    <a:pt x="930" y="82"/>
                  </a:lnTo>
                  <a:lnTo>
                    <a:pt x="928" y="82"/>
                  </a:lnTo>
                  <a:lnTo>
                    <a:pt x="927" y="82"/>
                  </a:lnTo>
                  <a:lnTo>
                    <a:pt x="926" y="82"/>
                  </a:lnTo>
                  <a:lnTo>
                    <a:pt x="925" y="82"/>
                  </a:lnTo>
                  <a:lnTo>
                    <a:pt x="926" y="82"/>
                  </a:lnTo>
                  <a:lnTo>
                    <a:pt x="927" y="82"/>
                  </a:lnTo>
                  <a:lnTo>
                    <a:pt x="928" y="82"/>
                  </a:lnTo>
                  <a:lnTo>
                    <a:pt x="930" y="82"/>
                  </a:lnTo>
                  <a:lnTo>
                    <a:pt x="932" y="81"/>
                  </a:lnTo>
                  <a:lnTo>
                    <a:pt x="934" y="81"/>
                  </a:lnTo>
                  <a:lnTo>
                    <a:pt x="937" y="81"/>
                  </a:lnTo>
                  <a:lnTo>
                    <a:pt x="940" y="81"/>
                  </a:lnTo>
                  <a:lnTo>
                    <a:pt x="942" y="81"/>
                  </a:lnTo>
                  <a:lnTo>
                    <a:pt x="944" y="80"/>
                  </a:lnTo>
                  <a:lnTo>
                    <a:pt x="946" y="80"/>
                  </a:lnTo>
                  <a:lnTo>
                    <a:pt x="948" y="79"/>
                  </a:lnTo>
                  <a:lnTo>
                    <a:pt x="949" y="78"/>
                  </a:lnTo>
                  <a:lnTo>
                    <a:pt x="950" y="77"/>
                  </a:lnTo>
                  <a:lnTo>
                    <a:pt x="951" y="76"/>
                  </a:lnTo>
                  <a:lnTo>
                    <a:pt x="951" y="75"/>
                  </a:lnTo>
                  <a:lnTo>
                    <a:pt x="951" y="73"/>
                  </a:lnTo>
                  <a:lnTo>
                    <a:pt x="951" y="72"/>
                  </a:lnTo>
                  <a:lnTo>
                    <a:pt x="951" y="70"/>
                  </a:lnTo>
                  <a:lnTo>
                    <a:pt x="950" y="68"/>
                  </a:lnTo>
                  <a:lnTo>
                    <a:pt x="949" y="66"/>
                  </a:lnTo>
                  <a:lnTo>
                    <a:pt x="947" y="64"/>
                  </a:lnTo>
                  <a:lnTo>
                    <a:pt x="946" y="62"/>
                  </a:lnTo>
                  <a:lnTo>
                    <a:pt x="944" y="59"/>
                  </a:lnTo>
                  <a:lnTo>
                    <a:pt x="942" y="57"/>
                  </a:lnTo>
                  <a:lnTo>
                    <a:pt x="939" y="54"/>
                  </a:lnTo>
                  <a:lnTo>
                    <a:pt x="937" y="52"/>
                  </a:lnTo>
                  <a:lnTo>
                    <a:pt x="935" y="50"/>
                  </a:lnTo>
                  <a:lnTo>
                    <a:pt x="932" y="47"/>
                  </a:lnTo>
                  <a:lnTo>
                    <a:pt x="930" y="45"/>
                  </a:lnTo>
                  <a:lnTo>
                    <a:pt x="927" y="42"/>
                  </a:lnTo>
                  <a:lnTo>
                    <a:pt x="924" y="40"/>
                  </a:lnTo>
                  <a:lnTo>
                    <a:pt x="921" y="37"/>
                  </a:lnTo>
                  <a:lnTo>
                    <a:pt x="918" y="35"/>
                  </a:lnTo>
                  <a:lnTo>
                    <a:pt x="915" y="32"/>
                  </a:lnTo>
                  <a:lnTo>
                    <a:pt x="912" y="29"/>
                  </a:lnTo>
                  <a:lnTo>
                    <a:pt x="908" y="27"/>
                  </a:lnTo>
                  <a:lnTo>
                    <a:pt x="905" y="24"/>
                  </a:lnTo>
                  <a:lnTo>
                    <a:pt x="901" y="21"/>
                  </a:lnTo>
                  <a:lnTo>
                    <a:pt x="897" y="19"/>
                  </a:lnTo>
                  <a:lnTo>
                    <a:pt x="894" y="16"/>
                  </a:lnTo>
                  <a:lnTo>
                    <a:pt x="890" y="14"/>
                  </a:lnTo>
                  <a:lnTo>
                    <a:pt x="887" y="12"/>
                  </a:lnTo>
                  <a:lnTo>
                    <a:pt x="883" y="10"/>
                  </a:lnTo>
                  <a:lnTo>
                    <a:pt x="880" y="8"/>
                  </a:lnTo>
                  <a:lnTo>
                    <a:pt x="876" y="7"/>
                  </a:lnTo>
                  <a:lnTo>
                    <a:pt x="873" y="5"/>
                  </a:lnTo>
                  <a:lnTo>
                    <a:pt x="870" y="4"/>
                  </a:lnTo>
                  <a:lnTo>
                    <a:pt x="866" y="3"/>
                  </a:lnTo>
                  <a:lnTo>
                    <a:pt x="863" y="2"/>
                  </a:lnTo>
                  <a:lnTo>
                    <a:pt x="860" y="1"/>
                  </a:lnTo>
                  <a:lnTo>
                    <a:pt x="857" y="1"/>
                  </a:lnTo>
                  <a:lnTo>
                    <a:pt x="853" y="0"/>
                  </a:lnTo>
                  <a:lnTo>
                    <a:pt x="850" y="0"/>
                  </a:lnTo>
                  <a:lnTo>
                    <a:pt x="847" y="0"/>
                  </a:lnTo>
                  <a:lnTo>
                    <a:pt x="844" y="0"/>
                  </a:lnTo>
                  <a:lnTo>
                    <a:pt x="841" y="0"/>
                  </a:lnTo>
                  <a:lnTo>
                    <a:pt x="838" y="0"/>
                  </a:lnTo>
                  <a:lnTo>
                    <a:pt x="835" y="1"/>
                  </a:lnTo>
                  <a:lnTo>
                    <a:pt x="832" y="1"/>
                  </a:lnTo>
                  <a:lnTo>
                    <a:pt x="829" y="1"/>
                  </a:lnTo>
                  <a:lnTo>
                    <a:pt x="826" y="2"/>
                  </a:lnTo>
                  <a:lnTo>
                    <a:pt x="823" y="3"/>
                  </a:lnTo>
                  <a:lnTo>
                    <a:pt x="820" y="3"/>
                  </a:lnTo>
                  <a:lnTo>
                    <a:pt x="817" y="4"/>
                  </a:lnTo>
                  <a:lnTo>
                    <a:pt x="814" y="5"/>
                  </a:lnTo>
                  <a:lnTo>
                    <a:pt x="812" y="6"/>
                  </a:lnTo>
                  <a:lnTo>
                    <a:pt x="809" y="7"/>
                  </a:lnTo>
                  <a:lnTo>
                    <a:pt x="806" y="8"/>
                  </a:lnTo>
                  <a:lnTo>
                    <a:pt x="803" y="9"/>
                  </a:lnTo>
                  <a:lnTo>
                    <a:pt x="800" y="11"/>
                  </a:lnTo>
                  <a:lnTo>
                    <a:pt x="797" y="12"/>
                  </a:lnTo>
                  <a:lnTo>
                    <a:pt x="794" y="14"/>
                  </a:lnTo>
                  <a:lnTo>
                    <a:pt x="791" y="15"/>
                  </a:lnTo>
                  <a:lnTo>
                    <a:pt x="789" y="17"/>
                  </a:lnTo>
                  <a:lnTo>
                    <a:pt x="786" y="19"/>
                  </a:lnTo>
                  <a:lnTo>
                    <a:pt x="783" y="21"/>
                  </a:lnTo>
                  <a:lnTo>
                    <a:pt x="781" y="22"/>
                  </a:lnTo>
                  <a:lnTo>
                    <a:pt x="778" y="25"/>
                  </a:lnTo>
                  <a:lnTo>
                    <a:pt x="776" y="27"/>
                  </a:lnTo>
                  <a:lnTo>
                    <a:pt x="773" y="29"/>
                  </a:lnTo>
                  <a:lnTo>
                    <a:pt x="771" y="31"/>
                  </a:lnTo>
                  <a:lnTo>
                    <a:pt x="769" y="34"/>
                  </a:lnTo>
                  <a:lnTo>
                    <a:pt x="766" y="36"/>
                  </a:lnTo>
                  <a:lnTo>
                    <a:pt x="764" y="39"/>
                  </a:lnTo>
                  <a:lnTo>
                    <a:pt x="762" y="42"/>
                  </a:lnTo>
                  <a:lnTo>
                    <a:pt x="760" y="45"/>
                  </a:lnTo>
                  <a:lnTo>
                    <a:pt x="758" y="48"/>
                  </a:lnTo>
                  <a:lnTo>
                    <a:pt x="756" y="50"/>
                  </a:lnTo>
                  <a:lnTo>
                    <a:pt x="755" y="53"/>
                  </a:lnTo>
                  <a:lnTo>
                    <a:pt x="754" y="56"/>
                  </a:lnTo>
                  <a:lnTo>
                    <a:pt x="753" y="58"/>
                  </a:lnTo>
                  <a:lnTo>
                    <a:pt x="752" y="61"/>
                  </a:lnTo>
                  <a:lnTo>
                    <a:pt x="752" y="63"/>
                  </a:lnTo>
                  <a:lnTo>
                    <a:pt x="752" y="66"/>
                  </a:lnTo>
                  <a:lnTo>
                    <a:pt x="752" y="68"/>
                  </a:lnTo>
                  <a:lnTo>
                    <a:pt x="752" y="71"/>
                  </a:lnTo>
                  <a:lnTo>
                    <a:pt x="753" y="73"/>
                  </a:lnTo>
                  <a:lnTo>
                    <a:pt x="754" y="75"/>
                  </a:lnTo>
                  <a:lnTo>
                    <a:pt x="755" y="77"/>
                  </a:lnTo>
                  <a:lnTo>
                    <a:pt x="756" y="79"/>
                  </a:lnTo>
                  <a:lnTo>
                    <a:pt x="758" y="81"/>
                  </a:lnTo>
                  <a:lnTo>
                    <a:pt x="760" y="83"/>
                  </a:lnTo>
                  <a:lnTo>
                    <a:pt x="762" y="85"/>
                  </a:lnTo>
                  <a:lnTo>
                    <a:pt x="764" y="86"/>
                  </a:lnTo>
                  <a:lnTo>
                    <a:pt x="765" y="88"/>
                  </a:lnTo>
                  <a:lnTo>
                    <a:pt x="766" y="89"/>
                  </a:lnTo>
                  <a:lnTo>
                    <a:pt x="767" y="90"/>
                  </a:lnTo>
                  <a:lnTo>
                    <a:pt x="768" y="90"/>
                  </a:lnTo>
                  <a:lnTo>
                    <a:pt x="768" y="91"/>
                  </a:lnTo>
                  <a:lnTo>
                    <a:pt x="768" y="90"/>
                  </a:lnTo>
                  <a:lnTo>
                    <a:pt x="767" y="90"/>
                  </a:lnTo>
                  <a:lnTo>
                    <a:pt x="766" y="89"/>
                  </a:lnTo>
                  <a:lnTo>
                    <a:pt x="765" y="88"/>
                  </a:lnTo>
                  <a:lnTo>
                    <a:pt x="764" y="86"/>
                  </a:lnTo>
                  <a:lnTo>
                    <a:pt x="762" y="85"/>
                  </a:lnTo>
                  <a:lnTo>
                    <a:pt x="760" y="83"/>
                  </a:lnTo>
                  <a:lnTo>
                    <a:pt x="758" y="81"/>
                  </a:lnTo>
                  <a:lnTo>
                    <a:pt x="756" y="79"/>
                  </a:lnTo>
                  <a:lnTo>
                    <a:pt x="754" y="77"/>
                  </a:lnTo>
                  <a:lnTo>
                    <a:pt x="751" y="75"/>
                  </a:lnTo>
                  <a:lnTo>
                    <a:pt x="749" y="73"/>
                  </a:lnTo>
                  <a:lnTo>
                    <a:pt x="746" y="71"/>
                  </a:lnTo>
                  <a:lnTo>
                    <a:pt x="744" y="69"/>
                  </a:lnTo>
                  <a:lnTo>
                    <a:pt x="741" y="67"/>
                  </a:lnTo>
                  <a:lnTo>
                    <a:pt x="738" y="65"/>
                  </a:lnTo>
                  <a:lnTo>
                    <a:pt x="735" y="63"/>
                  </a:lnTo>
                  <a:lnTo>
                    <a:pt x="732" y="61"/>
                  </a:lnTo>
                  <a:lnTo>
                    <a:pt x="729" y="59"/>
                  </a:lnTo>
                  <a:lnTo>
                    <a:pt x="726" y="57"/>
                  </a:lnTo>
                  <a:lnTo>
                    <a:pt x="723" y="54"/>
                  </a:lnTo>
                  <a:lnTo>
                    <a:pt x="720" y="52"/>
                  </a:lnTo>
                  <a:lnTo>
                    <a:pt x="716" y="50"/>
                  </a:lnTo>
                  <a:lnTo>
                    <a:pt x="713" y="48"/>
                  </a:lnTo>
                  <a:lnTo>
                    <a:pt x="709" y="46"/>
                  </a:lnTo>
                  <a:lnTo>
                    <a:pt x="706" y="44"/>
                  </a:lnTo>
                  <a:lnTo>
                    <a:pt x="702" y="42"/>
                  </a:lnTo>
                  <a:lnTo>
                    <a:pt x="698" y="40"/>
                  </a:lnTo>
                  <a:lnTo>
                    <a:pt x="694" y="38"/>
                  </a:lnTo>
                  <a:lnTo>
                    <a:pt x="690" y="36"/>
                  </a:lnTo>
                  <a:lnTo>
                    <a:pt x="686" y="34"/>
                  </a:lnTo>
                  <a:lnTo>
                    <a:pt x="681" y="32"/>
                  </a:lnTo>
                  <a:lnTo>
                    <a:pt x="677" y="30"/>
                  </a:lnTo>
                  <a:lnTo>
                    <a:pt x="672" y="29"/>
                  </a:lnTo>
                  <a:lnTo>
                    <a:pt x="668" y="27"/>
                  </a:lnTo>
                  <a:lnTo>
                    <a:pt x="663" y="26"/>
                  </a:lnTo>
                  <a:lnTo>
                    <a:pt x="658" y="24"/>
                  </a:lnTo>
                  <a:lnTo>
                    <a:pt x="653" y="23"/>
                  </a:lnTo>
                  <a:lnTo>
                    <a:pt x="648" y="21"/>
                  </a:lnTo>
                  <a:lnTo>
                    <a:pt x="643" y="20"/>
                  </a:lnTo>
                  <a:lnTo>
                    <a:pt x="638" y="19"/>
                  </a:lnTo>
                  <a:lnTo>
                    <a:pt x="633" y="18"/>
                  </a:lnTo>
                  <a:lnTo>
                    <a:pt x="628" y="17"/>
                  </a:lnTo>
                  <a:lnTo>
                    <a:pt x="623" y="16"/>
                  </a:lnTo>
                  <a:lnTo>
                    <a:pt x="619" y="16"/>
                  </a:lnTo>
                  <a:lnTo>
                    <a:pt x="614" y="15"/>
                  </a:lnTo>
                  <a:lnTo>
                    <a:pt x="610" y="15"/>
                  </a:lnTo>
                  <a:lnTo>
                    <a:pt x="606" y="14"/>
                  </a:lnTo>
                  <a:lnTo>
                    <a:pt x="602" y="14"/>
                  </a:lnTo>
                  <a:lnTo>
                    <a:pt x="598" y="14"/>
                  </a:lnTo>
                  <a:lnTo>
                    <a:pt x="594" y="14"/>
                  </a:lnTo>
                  <a:lnTo>
                    <a:pt x="590" y="14"/>
                  </a:lnTo>
                  <a:lnTo>
                    <a:pt x="586" y="14"/>
                  </a:lnTo>
                  <a:lnTo>
                    <a:pt x="583" y="15"/>
                  </a:lnTo>
                  <a:lnTo>
                    <a:pt x="579" y="15"/>
                  </a:lnTo>
                  <a:lnTo>
                    <a:pt x="576" y="16"/>
                  </a:lnTo>
                  <a:lnTo>
                    <a:pt x="572" y="17"/>
                  </a:lnTo>
                  <a:lnTo>
                    <a:pt x="569" y="18"/>
                  </a:lnTo>
                  <a:lnTo>
                    <a:pt x="566" y="19"/>
                  </a:lnTo>
                  <a:lnTo>
                    <a:pt x="562" y="20"/>
                  </a:lnTo>
                  <a:lnTo>
                    <a:pt x="559" y="22"/>
                  </a:lnTo>
                  <a:lnTo>
                    <a:pt x="556" y="23"/>
                  </a:lnTo>
                  <a:lnTo>
                    <a:pt x="553" y="25"/>
                  </a:lnTo>
                  <a:lnTo>
                    <a:pt x="549" y="27"/>
                  </a:lnTo>
                  <a:lnTo>
                    <a:pt x="546" y="29"/>
                  </a:lnTo>
                  <a:lnTo>
                    <a:pt x="543" y="32"/>
                  </a:lnTo>
                  <a:lnTo>
                    <a:pt x="540" y="34"/>
                  </a:lnTo>
                  <a:lnTo>
                    <a:pt x="536" y="37"/>
                  </a:lnTo>
                  <a:lnTo>
                    <a:pt x="533" y="40"/>
                  </a:lnTo>
                  <a:lnTo>
                    <a:pt x="530" y="43"/>
                  </a:lnTo>
                  <a:lnTo>
                    <a:pt x="527" y="46"/>
                  </a:lnTo>
                  <a:lnTo>
                    <a:pt x="524" y="50"/>
                  </a:lnTo>
                  <a:lnTo>
                    <a:pt x="522" y="52"/>
                  </a:lnTo>
                  <a:lnTo>
                    <a:pt x="519" y="55"/>
                  </a:lnTo>
                  <a:lnTo>
                    <a:pt x="518" y="56"/>
                  </a:lnTo>
                  <a:lnTo>
                    <a:pt x="516" y="58"/>
                  </a:lnTo>
                  <a:lnTo>
                    <a:pt x="515" y="59"/>
                  </a:lnTo>
                  <a:lnTo>
                    <a:pt x="515" y="60"/>
                  </a:lnTo>
                  <a:lnTo>
                    <a:pt x="515" y="59"/>
                  </a:lnTo>
                  <a:lnTo>
                    <a:pt x="516" y="58"/>
                  </a:lnTo>
                  <a:lnTo>
                    <a:pt x="518" y="56"/>
                  </a:lnTo>
                  <a:lnTo>
                    <a:pt x="519" y="55"/>
                  </a:lnTo>
                  <a:lnTo>
                    <a:pt x="522" y="52"/>
                  </a:lnTo>
                  <a:lnTo>
                    <a:pt x="524" y="50"/>
                  </a:lnTo>
                  <a:lnTo>
                    <a:pt x="527" y="46"/>
                  </a:lnTo>
                  <a:lnTo>
                    <a:pt x="530" y="43"/>
                  </a:lnTo>
                  <a:lnTo>
                    <a:pt x="532" y="40"/>
                  </a:lnTo>
                  <a:lnTo>
                    <a:pt x="534" y="37"/>
                  </a:lnTo>
                  <a:lnTo>
                    <a:pt x="535" y="34"/>
                  </a:lnTo>
                  <a:lnTo>
                    <a:pt x="536" y="32"/>
                  </a:lnTo>
                  <a:lnTo>
                    <a:pt x="536" y="30"/>
                  </a:lnTo>
                  <a:lnTo>
                    <a:pt x="536" y="27"/>
                  </a:lnTo>
                  <a:lnTo>
                    <a:pt x="535" y="25"/>
                  </a:lnTo>
                  <a:lnTo>
                    <a:pt x="534" y="24"/>
                  </a:lnTo>
                  <a:lnTo>
                    <a:pt x="532" y="22"/>
                  </a:lnTo>
                  <a:lnTo>
                    <a:pt x="530" y="21"/>
                  </a:lnTo>
                  <a:lnTo>
                    <a:pt x="527" y="19"/>
                  </a:lnTo>
                  <a:lnTo>
                    <a:pt x="524" y="18"/>
                  </a:lnTo>
                  <a:lnTo>
                    <a:pt x="520" y="17"/>
                  </a:lnTo>
                  <a:lnTo>
                    <a:pt x="516" y="17"/>
                  </a:lnTo>
                  <a:lnTo>
                    <a:pt x="511" y="16"/>
                  </a:lnTo>
                  <a:lnTo>
                    <a:pt x="505" y="16"/>
                  </a:lnTo>
                  <a:lnTo>
                    <a:pt x="500" y="15"/>
                  </a:lnTo>
                  <a:lnTo>
                    <a:pt x="495" y="15"/>
                  </a:lnTo>
                  <a:lnTo>
                    <a:pt x="490" y="15"/>
                  </a:lnTo>
                  <a:lnTo>
                    <a:pt x="485" y="15"/>
                  </a:lnTo>
                  <a:lnTo>
                    <a:pt x="480" y="15"/>
                  </a:lnTo>
                  <a:lnTo>
                    <a:pt x="475" y="15"/>
                  </a:lnTo>
                  <a:lnTo>
                    <a:pt x="470" y="15"/>
                  </a:lnTo>
                  <a:lnTo>
                    <a:pt x="465" y="15"/>
                  </a:lnTo>
                  <a:lnTo>
                    <a:pt x="460" y="15"/>
                  </a:lnTo>
                  <a:lnTo>
                    <a:pt x="455" y="16"/>
                  </a:lnTo>
                  <a:lnTo>
                    <a:pt x="450" y="16"/>
                  </a:lnTo>
                  <a:lnTo>
                    <a:pt x="446" y="17"/>
                  </a:lnTo>
                  <a:lnTo>
                    <a:pt x="441" y="17"/>
                  </a:lnTo>
                  <a:lnTo>
                    <a:pt x="436" y="18"/>
                  </a:lnTo>
                  <a:lnTo>
                    <a:pt x="431" y="19"/>
                  </a:lnTo>
                  <a:lnTo>
                    <a:pt x="426" y="20"/>
                  </a:lnTo>
                  <a:lnTo>
                    <a:pt x="422" y="20"/>
                  </a:lnTo>
                  <a:lnTo>
                    <a:pt x="417" y="22"/>
                  </a:lnTo>
                  <a:lnTo>
                    <a:pt x="412" y="23"/>
                  </a:lnTo>
                  <a:lnTo>
                    <a:pt x="408" y="24"/>
                  </a:lnTo>
                  <a:lnTo>
                    <a:pt x="403" y="25"/>
                  </a:lnTo>
                  <a:lnTo>
                    <a:pt x="399" y="26"/>
                  </a:lnTo>
                  <a:lnTo>
                    <a:pt x="394" y="28"/>
                  </a:lnTo>
                  <a:lnTo>
                    <a:pt x="390" y="29"/>
                  </a:lnTo>
                  <a:lnTo>
                    <a:pt x="386" y="31"/>
                  </a:lnTo>
                  <a:lnTo>
                    <a:pt x="381" y="33"/>
                  </a:lnTo>
                  <a:lnTo>
                    <a:pt x="377" y="35"/>
                  </a:lnTo>
                  <a:lnTo>
                    <a:pt x="373" y="37"/>
                  </a:lnTo>
                  <a:lnTo>
                    <a:pt x="368" y="39"/>
                  </a:lnTo>
                  <a:lnTo>
                    <a:pt x="364" y="41"/>
                  </a:lnTo>
                  <a:lnTo>
                    <a:pt x="360" y="43"/>
                  </a:lnTo>
                  <a:lnTo>
                    <a:pt x="356" y="45"/>
                  </a:lnTo>
                  <a:lnTo>
                    <a:pt x="352" y="47"/>
                  </a:lnTo>
                  <a:lnTo>
                    <a:pt x="348" y="50"/>
                  </a:lnTo>
                  <a:lnTo>
                    <a:pt x="345" y="52"/>
                  </a:lnTo>
                  <a:lnTo>
                    <a:pt x="341" y="55"/>
                  </a:lnTo>
                  <a:lnTo>
                    <a:pt x="338" y="58"/>
                  </a:lnTo>
                  <a:lnTo>
                    <a:pt x="335" y="60"/>
                  </a:lnTo>
                  <a:lnTo>
                    <a:pt x="331" y="63"/>
                  </a:lnTo>
                  <a:lnTo>
                    <a:pt x="328" y="66"/>
                  </a:lnTo>
                  <a:lnTo>
                    <a:pt x="325" y="69"/>
                  </a:lnTo>
                  <a:lnTo>
                    <a:pt x="323" y="72"/>
                  </a:lnTo>
                  <a:lnTo>
                    <a:pt x="320" y="75"/>
                  </a:lnTo>
                  <a:lnTo>
                    <a:pt x="317" y="78"/>
                  </a:lnTo>
                  <a:lnTo>
                    <a:pt x="315" y="82"/>
                  </a:lnTo>
                  <a:lnTo>
                    <a:pt x="313" y="85"/>
                  </a:lnTo>
                  <a:lnTo>
                    <a:pt x="310" y="88"/>
                  </a:lnTo>
                  <a:lnTo>
                    <a:pt x="308" y="92"/>
                  </a:lnTo>
                  <a:lnTo>
                    <a:pt x="306" y="95"/>
                  </a:lnTo>
                  <a:lnTo>
                    <a:pt x="304" y="98"/>
                  </a:lnTo>
                  <a:lnTo>
                    <a:pt x="303" y="102"/>
                  </a:lnTo>
                  <a:lnTo>
                    <a:pt x="301" y="105"/>
                  </a:lnTo>
                  <a:lnTo>
                    <a:pt x="300" y="108"/>
                  </a:lnTo>
                  <a:lnTo>
                    <a:pt x="298" y="111"/>
                  </a:lnTo>
                  <a:lnTo>
                    <a:pt x="297" y="113"/>
                  </a:lnTo>
                  <a:lnTo>
                    <a:pt x="296" y="116"/>
                  </a:lnTo>
                  <a:lnTo>
                    <a:pt x="295" y="119"/>
                  </a:lnTo>
                  <a:lnTo>
                    <a:pt x="294" y="121"/>
                  </a:lnTo>
                  <a:lnTo>
                    <a:pt x="294" y="124"/>
                  </a:lnTo>
                  <a:lnTo>
                    <a:pt x="293" y="126"/>
                  </a:lnTo>
                  <a:lnTo>
                    <a:pt x="293" y="129"/>
                  </a:lnTo>
                  <a:lnTo>
                    <a:pt x="293" y="131"/>
                  </a:lnTo>
                  <a:lnTo>
                    <a:pt x="292" y="133"/>
                  </a:lnTo>
                  <a:lnTo>
                    <a:pt x="292" y="135"/>
                  </a:lnTo>
                  <a:lnTo>
                    <a:pt x="292" y="137"/>
                  </a:lnTo>
                  <a:lnTo>
                    <a:pt x="292" y="138"/>
                  </a:lnTo>
                  <a:lnTo>
                    <a:pt x="292" y="139"/>
                  </a:lnTo>
                  <a:lnTo>
                    <a:pt x="292" y="140"/>
                  </a:lnTo>
                  <a:lnTo>
                    <a:pt x="292" y="141"/>
                  </a:lnTo>
                  <a:lnTo>
                    <a:pt x="292" y="142"/>
                  </a:lnTo>
                  <a:lnTo>
                    <a:pt x="292" y="141"/>
                  </a:lnTo>
                  <a:lnTo>
                    <a:pt x="292" y="140"/>
                  </a:lnTo>
                  <a:lnTo>
                    <a:pt x="292" y="139"/>
                  </a:lnTo>
                  <a:lnTo>
                    <a:pt x="292" y="138"/>
                  </a:lnTo>
                  <a:lnTo>
                    <a:pt x="292" y="137"/>
                  </a:lnTo>
                  <a:lnTo>
                    <a:pt x="292" y="135"/>
                  </a:lnTo>
                  <a:lnTo>
                    <a:pt x="292" y="133"/>
                  </a:lnTo>
                  <a:lnTo>
                    <a:pt x="292" y="131"/>
                  </a:lnTo>
                  <a:lnTo>
                    <a:pt x="292" y="129"/>
                  </a:lnTo>
                  <a:lnTo>
                    <a:pt x="292" y="127"/>
                  </a:lnTo>
                  <a:lnTo>
                    <a:pt x="292" y="124"/>
                  </a:lnTo>
                  <a:lnTo>
                    <a:pt x="291" y="122"/>
                  </a:lnTo>
                  <a:lnTo>
                    <a:pt x="290" y="120"/>
                  </a:lnTo>
                  <a:lnTo>
                    <a:pt x="289" y="118"/>
                  </a:lnTo>
                  <a:lnTo>
                    <a:pt x="288" y="115"/>
                  </a:lnTo>
                  <a:lnTo>
                    <a:pt x="287" y="113"/>
                  </a:lnTo>
                  <a:lnTo>
                    <a:pt x="285" y="111"/>
                  </a:lnTo>
                  <a:lnTo>
                    <a:pt x="284" y="108"/>
                  </a:lnTo>
                  <a:lnTo>
                    <a:pt x="282" y="106"/>
                  </a:lnTo>
                  <a:lnTo>
                    <a:pt x="280" y="104"/>
                  </a:lnTo>
                  <a:lnTo>
                    <a:pt x="278" y="101"/>
                  </a:lnTo>
                  <a:lnTo>
                    <a:pt x="276" y="99"/>
                  </a:lnTo>
                  <a:lnTo>
                    <a:pt x="274" y="96"/>
                  </a:lnTo>
                  <a:lnTo>
                    <a:pt x="271" y="94"/>
                  </a:lnTo>
                  <a:lnTo>
                    <a:pt x="269" y="92"/>
                  </a:lnTo>
                  <a:lnTo>
                    <a:pt x="266" y="90"/>
                  </a:lnTo>
                  <a:lnTo>
                    <a:pt x="263" y="87"/>
                  </a:lnTo>
                  <a:lnTo>
                    <a:pt x="260" y="85"/>
                  </a:lnTo>
                  <a:lnTo>
                    <a:pt x="257" y="84"/>
                  </a:lnTo>
                  <a:lnTo>
                    <a:pt x="254" y="82"/>
                  </a:lnTo>
                  <a:lnTo>
                    <a:pt x="251" y="80"/>
                  </a:lnTo>
                  <a:lnTo>
                    <a:pt x="248" y="79"/>
                  </a:lnTo>
                  <a:lnTo>
                    <a:pt x="244" y="77"/>
                  </a:lnTo>
                  <a:lnTo>
                    <a:pt x="241" y="76"/>
                  </a:lnTo>
                  <a:lnTo>
                    <a:pt x="237" y="75"/>
                  </a:lnTo>
                  <a:lnTo>
                    <a:pt x="233" y="73"/>
                  </a:lnTo>
                  <a:lnTo>
                    <a:pt x="229" y="72"/>
                  </a:lnTo>
                  <a:lnTo>
                    <a:pt x="226" y="71"/>
                  </a:lnTo>
                  <a:lnTo>
                    <a:pt x="221" y="71"/>
                  </a:lnTo>
                  <a:lnTo>
                    <a:pt x="217" y="70"/>
                  </a:lnTo>
                  <a:lnTo>
                    <a:pt x="213" y="69"/>
                  </a:lnTo>
                  <a:lnTo>
                    <a:pt x="210" y="69"/>
                  </a:lnTo>
                  <a:lnTo>
                    <a:pt x="206" y="68"/>
                  </a:lnTo>
                  <a:lnTo>
                    <a:pt x="202" y="68"/>
                  </a:lnTo>
                  <a:lnTo>
                    <a:pt x="198" y="68"/>
                  </a:lnTo>
                  <a:lnTo>
                    <a:pt x="195" y="68"/>
                  </a:lnTo>
                  <a:lnTo>
                    <a:pt x="191" y="68"/>
                  </a:lnTo>
                  <a:lnTo>
                    <a:pt x="188" y="68"/>
                  </a:lnTo>
                  <a:lnTo>
                    <a:pt x="184" y="68"/>
                  </a:lnTo>
                  <a:lnTo>
                    <a:pt x="181" y="69"/>
                  </a:lnTo>
                  <a:lnTo>
                    <a:pt x="178" y="69"/>
                  </a:lnTo>
                  <a:lnTo>
                    <a:pt x="174" y="70"/>
                  </a:lnTo>
                  <a:lnTo>
                    <a:pt x="171" y="71"/>
                  </a:lnTo>
                  <a:lnTo>
                    <a:pt x="168" y="71"/>
                  </a:lnTo>
                  <a:lnTo>
                    <a:pt x="165" y="72"/>
                  </a:lnTo>
                  <a:lnTo>
                    <a:pt x="162" y="73"/>
                  </a:lnTo>
                  <a:lnTo>
                    <a:pt x="160" y="74"/>
                  </a:lnTo>
                  <a:lnTo>
                    <a:pt x="157" y="76"/>
                  </a:lnTo>
                  <a:lnTo>
                    <a:pt x="154" y="77"/>
                  </a:lnTo>
                  <a:lnTo>
                    <a:pt x="151" y="78"/>
                  </a:lnTo>
                  <a:lnTo>
                    <a:pt x="149" y="80"/>
                  </a:lnTo>
                  <a:lnTo>
                    <a:pt x="146" y="81"/>
                  </a:lnTo>
                  <a:lnTo>
                    <a:pt x="144" y="83"/>
                  </a:lnTo>
                  <a:lnTo>
                    <a:pt x="141" y="84"/>
                  </a:lnTo>
                  <a:lnTo>
                    <a:pt x="139" y="86"/>
                  </a:lnTo>
                  <a:lnTo>
                    <a:pt x="136" y="88"/>
                  </a:lnTo>
                  <a:lnTo>
                    <a:pt x="134" y="89"/>
                  </a:lnTo>
                  <a:lnTo>
                    <a:pt x="131" y="91"/>
                  </a:lnTo>
                  <a:lnTo>
                    <a:pt x="129" y="93"/>
                  </a:lnTo>
                  <a:lnTo>
                    <a:pt x="127" y="95"/>
                  </a:lnTo>
                  <a:lnTo>
                    <a:pt x="125" y="97"/>
                  </a:lnTo>
                  <a:lnTo>
                    <a:pt x="123" y="99"/>
                  </a:lnTo>
                  <a:lnTo>
                    <a:pt x="121" y="102"/>
                  </a:lnTo>
                  <a:lnTo>
                    <a:pt x="119" y="104"/>
                  </a:lnTo>
                  <a:lnTo>
                    <a:pt x="117" y="106"/>
                  </a:lnTo>
                  <a:lnTo>
                    <a:pt x="115" y="108"/>
                  </a:lnTo>
                  <a:lnTo>
                    <a:pt x="113" y="110"/>
                  </a:lnTo>
                  <a:lnTo>
                    <a:pt x="111" y="112"/>
                  </a:lnTo>
                  <a:lnTo>
                    <a:pt x="109" y="114"/>
                  </a:lnTo>
                  <a:lnTo>
                    <a:pt x="107" y="116"/>
                  </a:lnTo>
                  <a:lnTo>
                    <a:pt x="105" y="118"/>
                  </a:lnTo>
                  <a:lnTo>
                    <a:pt x="103" y="119"/>
                  </a:lnTo>
                  <a:lnTo>
                    <a:pt x="102" y="121"/>
                  </a:lnTo>
                  <a:lnTo>
                    <a:pt x="100" y="123"/>
                  </a:lnTo>
                  <a:lnTo>
                    <a:pt x="98" y="125"/>
                  </a:lnTo>
                  <a:lnTo>
                    <a:pt x="97" y="127"/>
                  </a:lnTo>
                  <a:lnTo>
                    <a:pt x="95" y="129"/>
                  </a:lnTo>
                  <a:lnTo>
                    <a:pt x="94" y="130"/>
                  </a:lnTo>
                  <a:lnTo>
                    <a:pt x="93" y="132"/>
                  </a:lnTo>
                  <a:lnTo>
                    <a:pt x="92" y="133"/>
                  </a:lnTo>
                  <a:lnTo>
                    <a:pt x="91" y="134"/>
                  </a:lnTo>
                  <a:lnTo>
                    <a:pt x="91" y="135"/>
                  </a:lnTo>
                  <a:lnTo>
                    <a:pt x="91" y="136"/>
                  </a:lnTo>
                  <a:lnTo>
                    <a:pt x="91" y="137"/>
                  </a:lnTo>
                  <a:lnTo>
                    <a:pt x="92" y="137"/>
                  </a:lnTo>
                  <a:lnTo>
                    <a:pt x="93" y="137"/>
                  </a:lnTo>
                  <a:lnTo>
                    <a:pt x="94" y="136"/>
                  </a:lnTo>
                  <a:lnTo>
                    <a:pt x="95" y="136"/>
                  </a:lnTo>
                  <a:lnTo>
                    <a:pt x="97" y="135"/>
                  </a:lnTo>
                  <a:lnTo>
                    <a:pt x="99" y="134"/>
                  </a:lnTo>
                  <a:lnTo>
                    <a:pt x="101" y="133"/>
                  </a:lnTo>
                  <a:lnTo>
                    <a:pt x="104" y="132"/>
                  </a:lnTo>
                  <a:lnTo>
                    <a:pt x="106" y="131"/>
                  </a:lnTo>
                  <a:lnTo>
                    <a:pt x="109" y="130"/>
                  </a:lnTo>
                  <a:lnTo>
                    <a:pt x="112" y="129"/>
                  </a:lnTo>
                  <a:lnTo>
                    <a:pt x="114" y="128"/>
                  </a:lnTo>
                  <a:lnTo>
                    <a:pt x="117" y="127"/>
                  </a:lnTo>
                  <a:lnTo>
                    <a:pt x="120" y="126"/>
                  </a:lnTo>
                  <a:lnTo>
                    <a:pt x="123" y="125"/>
                  </a:lnTo>
                  <a:lnTo>
                    <a:pt x="125" y="125"/>
                  </a:lnTo>
                  <a:lnTo>
                    <a:pt x="128" y="124"/>
                  </a:lnTo>
                  <a:lnTo>
                    <a:pt x="131" y="124"/>
                  </a:lnTo>
                  <a:lnTo>
                    <a:pt x="134" y="123"/>
                  </a:lnTo>
                  <a:lnTo>
                    <a:pt x="137" y="123"/>
                  </a:lnTo>
                  <a:lnTo>
                    <a:pt x="140" y="123"/>
                  </a:lnTo>
                  <a:lnTo>
                    <a:pt x="142" y="123"/>
                  </a:lnTo>
                  <a:lnTo>
                    <a:pt x="145" y="123"/>
                  </a:lnTo>
                  <a:lnTo>
                    <a:pt x="148" y="123"/>
                  </a:lnTo>
                  <a:lnTo>
                    <a:pt x="151" y="123"/>
                  </a:lnTo>
                  <a:lnTo>
                    <a:pt x="153" y="124"/>
                  </a:lnTo>
                  <a:lnTo>
                    <a:pt x="155" y="124"/>
                  </a:lnTo>
                  <a:lnTo>
                    <a:pt x="157" y="124"/>
                  </a:lnTo>
                  <a:lnTo>
                    <a:pt x="158" y="124"/>
                  </a:lnTo>
                  <a:lnTo>
                    <a:pt x="159" y="124"/>
                  </a:lnTo>
                  <a:lnTo>
                    <a:pt x="160" y="124"/>
                  </a:lnTo>
                  <a:lnTo>
                    <a:pt x="159" y="124"/>
                  </a:lnTo>
                  <a:lnTo>
                    <a:pt x="158" y="124"/>
                  </a:lnTo>
                  <a:lnTo>
                    <a:pt x="157" y="124"/>
                  </a:lnTo>
                  <a:lnTo>
                    <a:pt x="155" y="124"/>
                  </a:lnTo>
                  <a:lnTo>
                    <a:pt x="153" y="124"/>
                  </a:lnTo>
                  <a:lnTo>
                    <a:pt x="151" y="123"/>
                  </a:lnTo>
                  <a:lnTo>
                    <a:pt x="148" y="123"/>
                  </a:lnTo>
                  <a:lnTo>
                    <a:pt x="145" y="123"/>
                  </a:lnTo>
                  <a:lnTo>
                    <a:pt x="142" y="123"/>
                  </a:lnTo>
                  <a:lnTo>
                    <a:pt x="140" y="123"/>
                  </a:lnTo>
                  <a:lnTo>
                    <a:pt x="137" y="123"/>
                  </a:lnTo>
                  <a:lnTo>
                    <a:pt x="134" y="123"/>
                  </a:lnTo>
                  <a:lnTo>
                    <a:pt x="131" y="124"/>
                  </a:lnTo>
                  <a:lnTo>
                    <a:pt x="128" y="124"/>
                  </a:lnTo>
                  <a:lnTo>
                    <a:pt x="125" y="125"/>
                  </a:lnTo>
                  <a:lnTo>
                    <a:pt x="123" y="125"/>
                  </a:lnTo>
                  <a:lnTo>
                    <a:pt x="120" y="126"/>
                  </a:lnTo>
                  <a:lnTo>
                    <a:pt x="117" y="127"/>
                  </a:lnTo>
                  <a:lnTo>
                    <a:pt x="114" y="128"/>
                  </a:lnTo>
                  <a:lnTo>
                    <a:pt x="112" y="129"/>
                  </a:lnTo>
                  <a:lnTo>
                    <a:pt x="109" y="130"/>
                  </a:lnTo>
                  <a:lnTo>
                    <a:pt x="106" y="131"/>
                  </a:lnTo>
                  <a:lnTo>
                    <a:pt x="104" y="132"/>
                  </a:lnTo>
                  <a:lnTo>
                    <a:pt x="101" y="134"/>
                  </a:lnTo>
                  <a:lnTo>
                    <a:pt x="99" y="135"/>
                  </a:lnTo>
                  <a:lnTo>
                    <a:pt x="96" y="136"/>
                  </a:lnTo>
                  <a:lnTo>
                    <a:pt x="93" y="138"/>
                  </a:lnTo>
                  <a:lnTo>
                    <a:pt x="91" y="139"/>
                  </a:lnTo>
                  <a:lnTo>
                    <a:pt x="88" y="141"/>
                  </a:lnTo>
                  <a:lnTo>
                    <a:pt x="86" y="142"/>
                  </a:lnTo>
                  <a:lnTo>
                    <a:pt x="83" y="144"/>
                  </a:lnTo>
                  <a:lnTo>
                    <a:pt x="80" y="145"/>
                  </a:lnTo>
                  <a:lnTo>
                    <a:pt x="78" y="147"/>
                  </a:lnTo>
                  <a:lnTo>
                    <a:pt x="75" y="148"/>
                  </a:lnTo>
                  <a:lnTo>
                    <a:pt x="73" y="150"/>
                  </a:lnTo>
                  <a:lnTo>
                    <a:pt x="70" y="151"/>
                  </a:lnTo>
                  <a:lnTo>
                    <a:pt x="68" y="153"/>
                  </a:lnTo>
                  <a:lnTo>
                    <a:pt x="65" y="155"/>
                  </a:lnTo>
                  <a:lnTo>
                    <a:pt x="62" y="156"/>
                  </a:lnTo>
                  <a:lnTo>
                    <a:pt x="60" y="158"/>
                  </a:lnTo>
                  <a:lnTo>
                    <a:pt x="57" y="160"/>
                  </a:lnTo>
                  <a:lnTo>
                    <a:pt x="55" y="162"/>
                  </a:lnTo>
                  <a:lnTo>
                    <a:pt x="52" y="165"/>
                  </a:lnTo>
                  <a:lnTo>
                    <a:pt x="50" y="167"/>
                  </a:lnTo>
                  <a:lnTo>
                    <a:pt x="47" y="170"/>
                  </a:lnTo>
                  <a:lnTo>
                    <a:pt x="45" y="173"/>
                  </a:lnTo>
                  <a:lnTo>
                    <a:pt x="43" y="177"/>
                  </a:lnTo>
                  <a:lnTo>
                    <a:pt x="40" y="180"/>
                  </a:lnTo>
                  <a:lnTo>
                    <a:pt x="38" y="184"/>
                  </a:lnTo>
                  <a:lnTo>
                    <a:pt x="35" y="188"/>
                  </a:lnTo>
                  <a:lnTo>
                    <a:pt x="33" y="192"/>
                  </a:lnTo>
                  <a:lnTo>
                    <a:pt x="31" y="196"/>
                  </a:lnTo>
                  <a:lnTo>
                    <a:pt x="28" y="201"/>
                  </a:lnTo>
                  <a:lnTo>
                    <a:pt x="26" y="206"/>
                  </a:lnTo>
                  <a:lnTo>
                    <a:pt x="23" y="211"/>
                  </a:lnTo>
                  <a:lnTo>
                    <a:pt x="21" y="216"/>
                  </a:lnTo>
                  <a:lnTo>
                    <a:pt x="19" y="221"/>
                  </a:lnTo>
                  <a:lnTo>
                    <a:pt x="17" y="227"/>
                  </a:lnTo>
                  <a:lnTo>
                    <a:pt x="15" y="232"/>
                  </a:lnTo>
                  <a:lnTo>
                    <a:pt x="13" y="237"/>
                  </a:lnTo>
                  <a:lnTo>
                    <a:pt x="12" y="243"/>
                  </a:lnTo>
                  <a:lnTo>
                    <a:pt x="10" y="249"/>
                  </a:lnTo>
                  <a:lnTo>
                    <a:pt x="8" y="254"/>
                  </a:lnTo>
                  <a:lnTo>
                    <a:pt x="7" y="260"/>
                  </a:lnTo>
                  <a:lnTo>
                    <a:pt x="6" y="266"/>
                  </a:lnTo>
                  <a:lnTo>
                    <a:pt x="5" y="272"/>
                  </a:lnTo>
                  <a:lnTo>
                    <a:pt x="4" y="278"/>
                  </a:lnTo>
                  <a:lnTo>
                    <a:pt x="3" y="284"/>
                  </a:lnTo>
                  <a:lnTo>
                    <a:pt x="2" y="290"/>
                  </a:lnTo>
                  <a:lnTo>
                    <a:pt x="1" y="296"/>
                  </a:lnTo>
                  <a:lnTo>
                    <a:pt x="1" y="303"/>
                  </a:lnTo>
                  <a:lnTo>
                    <a:pt x="0" y="309"/>
                  </a:lnTo>
                  <a:lnTo>
                    <a:pt x="0" y="315"/>
                  </a:lnTo>
                  <a:lnTo>
                    <a:pt x="0" y="321"/>
                  </a:lnTo>
                  <a:lnTo>
                    <a:pt x="0" y="327"/>
                  </a:lnTo>
                  <a:lnTo>
                    <a:pt x="0" y="333"/>
                  </a:lnTo>
                  <a:lnTo>
                    <a:pt x="1" y="339"/>
                  </a:lnTo>
                  <a:lnTo>
                    <a:pt x="1" y="345"/>
                  </a:lnTo>
                  <a:lnTo>
                    <a:pt x="2" y="351"/>
                  </a:lnTo>
                  <a:lnTo>
                    <a:pt x="3" y="356"/>
                  </a:lnTo>
                  <a:lnTo>
                    <a:pt x="4" y="362"/>
                  </a:lnTo>
                  <a:lnTo>
                    <a:pt x="5" y="367"/>
                  </a:lnTo>
                  <a:lnTo>
                    <a:pt x="6" y="372"/>
                  </a:lnTo>
                  <a:lnTo>
                    <a:pt x="7" y="377"/>
                  </a:lnTo>
                  <a:lnTo>
                    <a:pt x="9" y="382"/>
                  </a:lnTo>
                  <a:lnTo>
                    <a:pt x="11" y="387"/>
                  </a:lnTo>
                  <a:lnTo>
                    <a:pt x="13" y="392"/>
                  </a:lnTo>
                  <a:lnTo>
                    <a:pt x="15" y="397"/>
                  </a:lnTo>
                  <a:lnTo>
                    <a:pt x="17" y="401"/>
                  </a:lnTo>
                  <a:lnTo>
                    <a:pt x="19" y="406"/>
                  </a:lnTo>
                  <a:lnTo>
                    <a:pt x="21" y="410"/>
                  </a:lnTo>
                  <a:lnTo>
                    <a:pt x="23" y="414"/>
                  </a:lnTo>
                  <a:lnTo>
                    <a:pt x="25" y="418"/>
                  </a:lnTo>
                  <a:lnTo>
                    <a:pt x="27" y="422"/>
                  </a:lnTo>
                  <a:lnTo>
                    <a:pt x="30" y="426"/>
                  </a:lnTo>
                  <a:lnTo>
                    <a:pt x="32" y="429"/>
                  </a:lnTo>
                  <a:lnTo>
                    <a:pt x="34" y="433"/>
                  </a:lnTo>
                  <a:lnTo>
                    <a:pt x="37" y="436"/>
                  </a:lnTo>
                  <a:lnTo>
                    <a:pt x="39" y="439"/>
                  </a:lnTo>
                  <a:lnTo>
                    <a:pt x="42" y="442"/>
                  </a:lnTo>
                  <a:lnTo>
                    <a:pt x="44" y="445"/>
                  </a:lnTo>
                  <a:lnTo>
                    <a:pt x="47" y="448"/>
                  </a:lnTo>
                  <a:lnTo>
                    <a:pt x="49" y="450"/>
                  </a:lnTo>
                  <a:close/>
                </a:path>
              </a:pathLst>
            </a:custGeom>
            <a:solidFill>
              <a:srgbClr val="EEEEEE"/>
            </a:solidFill>
            <a:ln w="0" cap="flat">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78185" name="Freeform 7"/>
            <p:cNvSpPr>
              <a:spLocks/>
            </p:cNvSpPr>
            <p:nvPr/>
          </p:nvSpPr>
          <p:spPr bwMode="auto">
            <a:xfrm>
              <a:off x="1202" y="2840"/>
              <a:ext cx="1165" cy="719"/>
            </a:xfrm>
            <a:custGeom>
              <a:avLst/>
              <a:gdLst>
                <a:gd name="T0" fmla="*/ 1106 w 1149"/>
                <a:gd name="T1" fmla="*/ 551 h 719"/>
                <a:gd name="T2" fmla="*/ 1029 w 1149"/>
                <a:gd name="T3" fmla="*/ 641 h 719"/>
                <a:gd name="T4" fmla="*/ 952 w 1149"/>
                <a:gd name="T5" fmla="*/ 649 h 719"/>
                <a:gd name="T6" fmla="*/ 904 w 1149"/>
                <a:gd name="T7" fmla="*/ 607 h 719"/>
                <a:gd name="T8" fmla="*/ 904 w 1149"/>
                <a:gd name="T9" fmla="*/ 613 h 719"/>
                <a:gd name="T10" fmla="*/ 860 w 1149"/>
                <a:gd name="T11" fmla="*/ 676 h 719"/>
                <a:gd name="T12" fmla="*/ 774 w 1149"/>
                <a:gd name="T13" fmla="*/ 713 h 719"/>
                <a:gd name="T14" fmla="*/ 679 w 1149"/>
                <a:gd name="T15" fmla="*/ 714 h 719"/>
                <a:gd name="T16" fmla="*/ 612 w 1149"/>
                <a:gd name="T17" fmla="*/ 692 h 719"/>
                <a:gd name="T18" fmla="*/ 583 w 1149"/>
                <a:gd name="T19" fmla="*/ 655 h 719"/>
                <a:gd name="T20" fmla="*/ 638 w 1149"/>
                <a:gd name="T21" fmla="*/ 638 h 719"/>
                <a:gd name="T22" fmla="*/ 674 w 1149"/>
                <a:gd name="T23" fmla="*/ 605 h 719"/>
                <a:gd name="T24" fmla="*/ 672 w 1149"/>
                <a:gd name="T25" fmla="*/ 608 h 719"/>
                <a:gd name="T26" fmla="*/ 632 w 1149"/>
                <a:gd name="T27" fmla="*/ 641 h 719"/>
                <a:gd name="T28" fmla="*/ 561 w 1149"/>
                <a:gd name="T29" fmla="*/ 650 h 719"/>
                <a:gd name="T30" fmla="*/ 497 w 1149"/>
                <a:gd name="T31" fmla="*/ 641 h 719"/>
                <a:gd name="T32" fmla="*/ 493 w 1149"/>
                <a:gd name="T33" fmla="*/ 606 h 719"/>
                <a:gd name="T34" fmla="*/ 466 w 1149"/>
                <a:gd name="T35" fmla="*/ 630 h 719"/>
                <a:gd name="T36" fmla="*/ 389 w 1149"/>
                <a:gd name="T37" fmla="*/ 651 h 719"/>
                <a:gd name="T38" fmla="*/ 322 w 1149"/>
                <a:gd name="T39" fmla="*/ 624 h 719"/>
                <a:gd name="T40" fmla="*/ 291 w 1149"/>
                <a:gd name="T41" fmla="*/ 582 h 719"/>
                <a:gd name="T42" fmla="*/ 270 w 1149"/>
                <a:gd name="T43" fmla="*/ 541 h 719"/>
                <a:gd name="T44" fmla="*/ 276 w 1149"/>
                <a:gd name="T45" fmla="*/ 579 h 719"/>
                <a:gd name="T46" fmla="*/ 223 w 1149"/>
                <a:gd name="T47" fmla="*/ 615 h 719"/>
                <a:gd name="T48" fmla="*/ 144 w 1149"/>
                <a:gd name="T49" fmla="*/ 614 h 719"/>
                <a:gd name="T50" fmla="*/ 77 w 1149"/>
                <a:gd name="T51" fmla="*/ 586 h 719"/>
                <a:gd name="T52" fmla="*/ 33 w 1149"/>
                <a:gd name="T53" fmla="*/ 539 h 719"/>
                <a:gd name="T54" fmla="*/ 0 w 1149"/>
                <a:gd name="T55" fmla="*/ 459 h 719"/>
                <a:gd name="T56" fmla="*/ 11 w 1149"/>
                <a:gd name="T57" fmla="*/ 394 h 719"/>
                <a:gd name="T58" fmla="*/ 43 w 1149"/>
                <a:gd name="T59" fmla="*/ 369 h 719"/>
                <a:gd name="T60" fmla="*/ 70 w 1149"/>
                <a:gd name="T61" fmla="*/ 393 h 719"/>
                <a:gd name="T62" fmla="*/ 26 w 1149"/>
                <a:gd name="T63" fmla="*/ 319 h 719"/>
                <a:gd name="T64" fmla="*/ 26 w 1149"/>
                <a:gd name="T65" fmla="*/ 215 h 719"/>
                <a:gd name="T66" fmla="*/ 71 w 1149"/>
                <a:gd name="T67" fmla="*/ 144 h 719"/>
                <a:gd name="T68" fmla="*/ 144 w 1149"/>
                <a:gd name="T69" fmla="*/ 99 h 719"/>
                <a:gd name="T70" fmla="*/ 220 w 1149"/>
                <a:gd name="T71" fmla="*/ 81 h 719"/>
                <a:gd name="T72" fmla="*/ 216 w 1149"/>
                <a:gd name="T73" fmla="*/ 80 h 719"/>
                <a:gd name="T74" fmla="*/ 230 w 1149"/>
                <a:gd name="T75" fmla="*/ 45 h 719"/>
                <a:gd name="T76" fmla="*/ 301 w 1149"/>
                <a:gd name="T77" fmla="*/ 2 h 719"/>
                <a:gd name="T78" fmla="*/ 365 w 1149"/>
                <a:gd name="T79" fmla="*/ 9 h 719"/>
                <a:gd name="T80" fmla="*/ 416 w 1149"/>
                <a:gd name="T81" fmla="*/ 53 h 719"/>
                <a:gd name="T82" fmla="*/ 401 w 1149"/>
                <a:gd name="T83" fmla="*/ 91 h 719"/>
                <a:gd name="T84" fmla="*/ 440 w 1149"/>
                <a:gd name="T85" fmla="*/ 61 h 719"/>
                <a:gd name="T86" fmla="*/ 523 w 1149"/>
                <a:gd name="T87" fmla="*/ 23 h 719"/>
                <a:gd name="T88" fmla="*/ 611 w 1149"/>
                <a:gd name="T89" fmla="*/ 18 h 719"/>
                <a:gd name="T90" fmla="*/ 669 w 1149"/>
                <a:gd name="T91" fmla="*/ 60 h 719"/>
                <a:gd name="T92" fmla="*/ 654 w 1149"/>
                <a:gd name="T93" fmla="*/ 21 h 719"/>
                <a:gd name="T94" fmla="*/ 752 w 1149"/>
                <a:gd name="T95" fmla="*/ 18 h 719"/>
                <a:gd name="T96" fmla="*/ 845 w 1149"/>
                <a:gd name="T97" fmla="*/ 50 h 719"/>
                <a:gd name="T98" fmla="*/ 898 w 1149"/>
                <a:gd name="T99" fmla="*/ 111 h 719"/>
                <a:gd name="T100" fmla="*/ 904 w 1149"/>
                <a:gd name="T101" fmla="*/ 140 h 719"/>
                <a:gd name="T102" fmla="*/ 921 w 1149"/>
                <a:gd name="T103" fmla="*/ 99 h 719"/>
                <a:gd name="T104" fmla="*/ 991 w 1149"/>
                <a:gd name="T105" fmla="*/ 69 h 719"/>
                <a:gd name="T106" fmla="*/ 1059 w 1149"/>
                <a:gd name="T107" fmla="*/ 81 h 719"/>
                <a:gd name="T108" fmla="*/ 1105 w 1149"/>
                <a:gd name="T109" fmla="*/ 119 h 719"/>
                <a:gd name="T110" fmla="*/ 1107 w 1149"/>
                <a:gd name="T111" fmla="*/ 133 h 719"/>
                <a:gd name="T112" fmla="*/ 1049 w 1149"/>
                <a:gd name="T113" fmla="*/ 124 h 719"/>
                <a:gd name="T114" fmla="*/ 1078 w 1149"/>
                <a:gd name="T115" fmla="*/ 124 h 719"/>
                <a:gd name="T116" fmla="*/ 1134 w 1149"/>
                <a:gd name="T117" fmla="*/ 148 h 719"/>
                <a:gd name="T118" fmla="*/ 1186 w 1149"/>
                <a:gd name="T119" fmla="*/ 206 h 719"/>
                <a:gd name="T120" fmla="*/ 1213 w 1149"/>
                <a:gd name="T121" fmla="*/ 321 h 719"/>
                <a:gd name="T122" fmla="*/ 1185 w 1149"/>
                <a:gd name="T123" fmla="*/ 422 h 71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49" h="719">
                  <a:moveTo>
                    <a:pt x="1099" y="450"/>
                  </a:moveTo>
                  <a:lnTo>
                    <a:pt x="1096" y="453"/>
                  </a:lnTo>
                  <a:lnTo>
                    <a:pt x="1093" y="456"/>
                  </a:lnTo>
                  <a:lnTo>
                    <a:pt x="1091" y="459"/>
                  </a:lnTo>
                  <a:lnTo>
                    <a:pt x="1088" y="463"/>
                  </a:lnTo>
                  <a:lnTo>
                    <a:pt x="1085" y="466"/>
                  </a:lnTo>
                  <a:lnTo>
                    <a:pt x="1083" y="471"/>
                  </a:lnTo>
                  <a:lnTo>
                    <a:pt x="1080" y="475"/>
                  </a:lnTo>
                  <a:lnTo>
                    <a:pt x="1077" y="480"/>
                  </a:lnTo>
                  <a:lnTo>
                    <a:pt x="1075" y="485"/>
                  </a:lnTo>
                  <a:lnTo>
                    <a:pt x="1072" y="490"/>
                  </a:lnTo>
                  <a:lnTo>
                    <a:pt x="1069" y="496"/>
                  </a:lnTo>
                  <a:lnTo>
                    <a:pt x="1066" y="502"/>
                  </a:lnTo>
                  <a:lnTo>
                    <a:pt x="1064" y="509"/>
                  </a:lnTo>
                  <a:lnTo>
                    <a:pt x="1061" y="515"/>
                  </a:lnTo>
                  <a:lnTo>
                    <a:pt x="1058" y="522"/>
                  </a:lnTo>
                  <a:lnTo>
                    <a:pt x="1055" y="530"/>
                  </a:lnTo>
                  <a:lnTo>
                    <a:pt x="1052" y="537"/>
                  </a:lnTo>
                  <a:lnTo>
                    <a:pt x="1049" y="544"/>
                  </a:lnTo>
                  <a:lnTo>
                    <a:pt x="1046" y="551"/>
                  </a:lnTo>
                  <a:lnTo>
                    <a:pt x="1043" y="558"/>
                  </a:lnTo>
                  <a:lnTo>
                    <a:pt x="1040" y="564"/>
                  </a:lnTo>
                  <a:lnTo>
                    <a:pt x="1037" y="570"/>
                  </a:lnTo>
                  <a:lnTo>
                    <a:pt x="1034" y="576"/>
                  </a:lnTo>
                  <a:lnTo>
                    <a:pt x="1030" y="582"/>
                  </a:lnTo>
                  <a:lnTo>
                    <a:pt x="1027" y="588"/>
                  </a:lnTo>
                  <a:lnTo>
                    <a:pt x="1023" y="593"/>
                  </a:lnTo>
                  <a:lnTo>
                    <a:pt x="1020" y="598"/>
                  </a:lnTo>
                  <a:lnTo>
                    <a:pt x="1016" y="603"/>
                  </a:lnTo>
                  <a:lnTo>
                    <a:pt x="1012" y="608"/>
                  </a:lnTo>
                  <a:lnTo>
                    <a:pt x="1008" y="612"/>
                  </a:lnTo>
                  <a:lnTo>
                    <a:pt x="1005" y="616"/>
                  </a:lnTo>
                  <a:lnTo>
                    <a:pt x="1001" y="620"/>
                  </a:lnTo>
                  <a:lnTo>
                    <a:pt x="997" y="624"/>
                  </a:lnTo>
                  <a:lnTo>
                    <a:pt x="993" y="627"/>
                  </a:lnTo>
                  <a:lnTo>
                    <a:pt x="989" y="630"/>
                  </a:lnTo>
                  <a:lnTo>
                    <a:pt x="985" y="633"/>
                  </a:lnTo>
                  <a:lnTo>
                    <a:pt x="981" y="636"/>
                  </a:lnTo>
                  <a:lnTo>
                    <a:pt x="977" y="639"/>
                  </a:lnTo>
                  <a:lnTo>
                    <a:pt x="973" y="641"/>
                  </a:lnTo>
                  <a:lnTo>
                    <a:pt x="969" y="644"/>
                  </a:lnTo>
                  <a:lnTo>
                    <a:pt x="965" y="646"/>
                  </a:lnTo>
                  <a:lnTo>
                    <a:pt x="962" y="647"/>
                  </a:lnTo>
                  <a:lnTo>
                    <a:pt x="958" y="649"/>
                  </a:lnTo>
                  <a:lnTo>
                    <a:pt x="954" y="650"/>
                  </a:lnTo>
                  <a:lnTo>
                    <a:pt x="950" y="652"/>
                  </a:lnTo>
                  <a:lnTo>
                    <a:pt x="946" y="653"/>
                  </a:lnTo>
                  <a:lnTo>
                    <a:pt x="943" y="653"/>
                  </a:lnTo>
                  <a:lnTo>
                    <a:pt x="939" y="654"/>
                  </a:lnTo>
                  <a:lnTo>
                    <a:pt x="935" y="654"/>
                  </a:lnTo>
                  <a:lnTo>
                    <a:pt x="932" y="654"/>
                  </a:lnTo>
                  <a:lnTo>
                    <a:pt x="928" y="655"/>
                  </a:lnTo>
                  <a:lnTo>
                    <a:pt x="924" y="654"/>
                  </a:lnTo>
                  <a:lnTo>
                    <a:pt x="921" y="654"/>
                  </a:lnTo>
                  <a:lnTo>
                    <a:pt x="917" y="654"/>
                  </a:lnTo>
                  <a:lnTo>
                    <a:pt x="914" y="653"/>
                  </a:lnTo>
                  <a:lnTo>
                    <a:pt x="910" y="653"/>
                  </a:lnTo>
                  <a:lnTo>
                    <a:pt x="907" y="652"/>
                  </a:lnTo>
                  <a:lnTo>
                    <a:pt x="903" y="651"/>
                  </a:lnTo>
                  <a:lnTo>
                    <a:pt x="900" y="649"/>
                  </a:lnTo>
                  <a:lnTo>
                    <a:pt x="896" y="648"/>
                  </a:lnTo>
                  <a:lnTo>
                    <a:pt x="893" y="647"/>
                  </a:lnTo>
                  <a:lnTo>
                    <a:pt x="890" y="645"/>
                  </a:lnTo>
                  <a:lnTo>
                    <a:pt x="886" y="643"/>
                  </a:lnTo>
                  <a:lnTo>
                    <a:pt x="883" y="641"/>
                  </a:lnTo>
                  <a:lnTo>
                    <a:pt x="880" y="639"/>
                  </a:lnTo>
                  <a:lnTo>
                    <a:pt x="877" y="637"/>
                  </a:lnTo>
                  <a:lnTo>
                    <a:pt x="874" y="635"/>
                  </a:lnTo>
                  <a:lnTo>
                    <a:pt x="871" y="633"/>
                  </a:lnTo>
                  <a:lnTo>
                    <a:pt x="869" y="631"/>
                  </a:lnTo>
                  <a:lnTo>
                    <a:pt x="867" y="629"/>
                  </a:lnTo>
                  <a:lnTo>
                    <a:pt x="865" y="626"/>
                  </a:lnTo>
                  <a:lnTo>
                    <a:pt x="863" y="624"/>
                  </a:lnTo>
                  <a:lnTo>
                    <a:pt x="861" y="622"/>
                  </a:lnTo>
                  <a:lnTo>
                    <a:pt x="860" y="620"/>
                  </a:lnTo>
                  <a:lnTo>
                    <a:pt x="859" y="617"/>
                  </a:lnTo>
                  <a:lnTo>
                    <a:pt x="858" y="615"/>
                  </a:lnTo>
                  <a:lnTo>
                    <a:pt x="857" y="612"/>
                  </a:lnTo>
                  <a:lnTo>
                    <a:pt x="857" y="610"/>
                  </a:lnTo>
                  <a:lnTo>
                    <a:pt x="856" y="607"/>
                  </a:lnTo>
                  <a:lnTo>
                    <a:pt x="856" y="605"/>
                  </a:lnTo>
                  <a:lnTo>
                    <a:pt x="856" y="602"/>
                  </a:lnTo>
                  <a:lnTo>
                    <a:pt x="856" y="600"/>
                  </a:lnTo>
                  <a:lnTo>
                    <a:pt x="856" y="598"/>
                  </a:lnTo>
                  <a:lnTo>
                    <a:pt x="856" y="597"/>
                  </a:lnTo>
                  <a:lnTo>
                    <a:pt x="856" y="596"/>
                  </a:lnTo>
                  <a:lnTo>
                    <a:pt x="856" y="595"/>
                  </a:lnTo>
                  <a:lnTo>
                    <a:pt x="856" y="594"/>
                  </a:lnTo>
                  <a:lnTo>
                    <a:pt x="856" y="595"/>
                  </a:lnTo>
                  <a:lnTo>
                    <a:pt x="856" y="596"/>
                  </a:lnTo>
                  <a:lnTo>
                    <a:pt x="856" y="597"/>
                  </a:lnTo>
                  <a:lnTo>
                    <a:pt x="856" y="598"/>
                  </a:lnTo>
                  <a:lnTo>
                    <a:pt x="856" y="600"/>
                  </a:lnTo>
                  <a:lnTo>
                    <a:pt x="856" y="602"/>
                  </a:lnTo>
                  <a:lnTo>
                    <a:pt x="856" y="605"/>
                  </a:lnTo>
                  <a:lnTo>
                    <a:pt x="856" y="607"/>
                  </a:lnTo>
                  <a:lnTo>
                    <a:pt x="856" y="610"/>
                  </a:lnTo>
                  <a:lnTo>
                    <a:pt x="856" y="613"/>
                  </a:lnTo>
                  <a:lnTo>
                    <a:pt x="855" y="616"/>
                  </a:lnTo>
                  <a:lnTo>
                    <a:pt x="854" y="618"/>
                  </a:lnTo>
                  <a:lnTo>
                    <a:pt x="853" y="621"/>
                  </a:lnTo>
                  <a:lnTo>
                    <a:pt x="852" y="624"/>
                  </a:lnTo>
                  <a:lnTo>
                    <a:pt x="851" y="627"/>
                  </a:lnTo>
                  <a:lnTo>
                    <a:pt x="849" y="630"/>
                  </a:lnTo>
                  <a:lnTo>
                    <a:pt x="848" y="634"/>
                  </a:lnTo>
                  <a:lnTo>
                    <a:pt x="846" y="637"/>
                  </a:lnTo>
                  <a:lnTo>
                    <a:pt x="844" y="640"/>
                  </a:lnTo>
                  <a:lnTo>
                    <a:pt x="842" y="643"/>
                  </a:lnTo>
                  <a:lnTo>
                    <a:pt x="840" y="647"/>
                  </a:lnTo>
                  <a:lnTo>
                    <a:pt x="837" y="650"/>
                  </a:lnTo>
                  <a:lnTo>
                    <a:pt x="835" y="654"/>
                  </a:lnTo>
                  <a:lnTo>
                    <a:pt x="832" y="657"/>
                  </a:lnTo>
                  <a:lnTo>
                    <a:pt x="829" y="661"/>
                  </a:lnTo>
                  <a:lnTo>
                    <a:pt x="826" y="664"/>
                  </a:lnTo>
                  <a:lnTo>
                    <a:pt x="823" y="667"/>
                  </a:lnTo>
                  <a:lnTo>
                    <a:pt x="820" y="670"/>
                  </a:lnTo>
                  <a:lnTo>
                    <a:pt x="817" y="673"/>
                  </a:lnTo>
                  <a:lnTo>
                    <a:pt x="814" y="676"/>
                  </a:lnTo>
                  <a:lnTo>
                    <a:pt x="810" y="679"/>
                  </a:lnTo>
                  <a:lnTo>
                    <a:pt x="807" y="682"/>
                  </a:lnTo>
                  <a:lnTo>
                    <a:pt x="803" y="684"/>
                  </a:lnTo>
                  <a:lnTo>
                    <a:pt x="800" y="687"/>
                  </a:lnTo>
                  <a:lnTo>
                    <a:pt x="796" y="689"/>
                  </a:lnTo>
                  <a:lnTo>
                    <a:pt x="792" y="691"/>
                  </a:lnTo>
                  <a:lnTo>
                    <a:pt x="789" y="694"/>
                  </a:lnTo>
                  <a:lnTo>
                    <a:pt x="785" y="696"/>
                  </a:lnTo>
                  <a:lnTo>
                    <a:pt x="781" y="698"/>
                  </a:lnTo>
                  <a:lnTo>
                    <a:pt x="777" y="699"/>
                  </a:lnTo>
                  <a:lnTo>
                    <a:pt x="773" y="701"/>
                  </a:lnTo>
                  <a:lnTo>
                    <a:pt x="769" y="703"/>
                  </a:lnTo>
                  <a:lnTo>
                    <a:pt x="764" y="705"/>
                  </a:lnTo>
                  <a:lnTo>
                    <a:pt x="760" y="706"/>
                  </a:lnTo>
                  <a:lnTo>
                    <a:pt x="756" y="707"/>
                  </a:lnTo>
                  <a:lnTo>
                    <a:pt x="751" y="709"/>
                  </a:lnTo>
                  <a:lnTo>
                    <a:pt x="747" y="710"/>
                  </a:lnTo>
                  <a:lnTo>
                    <a:pt x="742" y="711"/>
                  </a:lnTo>
                  <a:lnTo>
                    <a:pt x="738" y="712"/>
                  </a:lnTo>
                  <a:lnTo>
                    <a:pt x="733" y="713"/>
                  </a:lnTo>
                  <a:lnTo>
                    <a:pt x="728" y="714"/>
                  </a:lnTo>
                  <a:lnTo>
                    <a:pt x="724" y="715"/>
                  </a:lnTo>
                  <a:lnTo>
                    <a:pt x="719" y="715"/>
                  </a:lnTo>
                  <a:lnTo>
                    <a:pt x="714" y="716"/>
                  </a:lnTo>
                  <a:lnTo>
                    <a:pt x="709" y="716"/>
                  </a:lnTo>
                  <a:lnTo>
                    <a:pt x="704" y="717"/>
                  </a:lnTo>
                  <a:lnTo>
                    <a:pt x="699" y="717"/>
                  </a:lnTo>
                  <a:lnTo>
                    <a:pt x="694" y="717"/>
                  </a:lnTo>
                  <a:lnTo>
                    <a:pt x="690" y="718"/>
                  </a:lnTo>
                  <a:lnTo>
                    <a:pt x="685" y="718"/>
                  </a:lnTo>
                  <a:lnTo>
                    <a:pt x="681" y="718"/>
                  </a:lnTo>
                  <a:lnTo>
                    <a:pt x="676" y="718"/>
                  </a:lnTo>
                  <a:lnTo>
                    <a:pt x="672" y="718"/>
                  </a:lnTo>
                  <a:lnTo>
                    <a:pt x="667" y="717"/>
                  </a:lnTo>
                  <a:lnTo>
                    <a:pt x="663" y="717"/>
                  </a:lnTo>
                  <a:lnTo>
                    <a:pt x="659" y="717"/>
                  </a:lnTo>
                  <a:lnTo>
                    <a:pt x="655" y="716"/>
                  </a:lnTo>
                  <a:lnTo>
                    <a:pt x="651" y="716"/>
                  </a:lnTo>
                  <a:lnTo>
                    <a:pt x="647" y="715"/>
                  </a:lnTo>
                  <a:lnTo>
                    <a:pt x="643" y="714"/>
                  </a:lnTo>
                  <a:lnTo>
                    <a:pt x="639" y="714"/>
                  </a:lnTo>
                  <a:lnTo>
                    <a:pt x="635" y="713"/>
                  </a:lnTo>
                  <a:lnTo>
                    <a:pt x="631" y="712"/>
                  </a:lnTo>
                  <a:lnTo>
                    <a:pt x="628" y="711"/>
                  </a:lnTo>
                  <a:lnTo>
                    <a:pt x="624" y="710"/>
                  </a:lnTo>
                  <a:lnTo>
                    <a:pt x="621" y="709"/>
                  </a:lnTo>
                  <a:lnTo>
                    <a:pt x="617" y="708"/>
                  </a:lnTo>
                  <a:lnTo>
                    <a:pt x="614" y="707"/>
                  </a:lnTo>
                  <a:lnTo>
                    <a:pt x="611" y="706"/>
                  </a:lnTo>
                  <a:lnTo>
                    <a:pt x="608" y="705"/>
                  </a:lnTo>
                  <a:lnTo>
                    <a:pt x="605" y="704"/>
                  </a:lnTo>
                  <a:lnTo>
                    <a:pt x="602" y="703"/>
                  </a:lnTo>
                  <a:lnTo>
                    <a:pt x="599" y="702"/>
                  </a:lnTo>
                  <a:lnTo>
                    <a:pt x="596" y="701"/>
                  </a:lnTo>
                  <a:lnTo>
                    <a:pt x="593" y="699"/>
                  </a:lnTo>
                  <a:lnTo>
                    <a:pt x="590" y="698"/>
                  </a:lnTo>
                  <a:lnTo>
                    <a:pt x="587" y="697"/>
                  </a:lnTo>
                  <a:lnTo>
                    <a:pt x="585" y="695"/>
                  </a:lnTo>
                  <a:lnTo>
                    <a:pt x="582" y="694"/>
                  </a:lnTo>
                  <a:lnTo>
                    <a:pt x="580" y="692"/>
                  </a:lnTo>
                  <a:lnTo>
                    <a:pt x="577" y="691"/>
                  </a:lnTo>
                  <a:lnTo>
                    <a:pt x="575" y="689"/>
                  </a:lnTo>
                  <a:lnTo>
                    <a:pt x="573" y="688"/>
                  </a:lnTo>
                  <a:lnTo>
                    <a:pt x="571" y="686"/>
                  </a:lnTo>
                  <a:lnTo>
                    <a:pt x="569" y="684"/>
                  </a:lnTo>
                  <a:lnTo>
                    <a:pt x="567" y="682"/>
                  </a:lnTo>
                  <a:lnTo>
                    <a:pt x="565" y="681"/>
                  </a:lnTo>
                  <a:lnTo>
                    <a:pt x="563" y="679"/>
                  </a:lnTo>
                  <a:lnTo>
                    <a:pt x="561" y="677"/>
                  </a:lnTo>
                  <a:lnTo>
                    <a:pt x="559" y="675"/>
                  </a:lnTo>
                  <a:lnTo>
                    <a:pt x="557" y="673"/>
                  </a:lnTo>
                  <a:lnTo>
                    <a:pt x="556" y="670"/>
                  </a:lnTo>
                  <a:lnTo>
                    <a:pt x="554" y="668"/>
                  </a:lnTo>
                  <a:lnTo>
                    <a:pt x="553" y="666"/>
                  </a:lnTo>
                  <a:lnTo>
                    <a:pt x="551" y="664"/>
                  </a:lnTo>
                  <a:lnTo>
                    <a:pt x="551" y="662"/>
                  </a:lnTo>
                  <a:lnTo>
                    <a:pt x="550" y="660"/>
                  </a:lnTo>
                  <a:lnTo>
                    <a:pt x="550" y="658"/>
                  </a:lnTo>
                  <a:lnTo>
                    <a:pt x="550" y="657"/>
                  </a:lnTo>
                  <a:lnTo>
                    <a:pt x="551" y="655"/>
                  </a:lnTo>
                  <a:lnTo>
                    <a:pt x="552" y="654"/>
                  </a:lnTo>
                  <a:lnTo>
                    <a:pt x="553" y="653"/>
                  </a:lnTo>
                  <a:lnTo>
                    <a:pt x="554" y="652"/>
                  </a:lnTo>
                  <a:lnTo>
                    <a:pt x="556" y="651"/>
                  </a:lnTo>
                  <a:lnTo>
                    <a:pt x="558" y="650"/>
                  </a:lnTo>
                  <a:lnTo>
                    <a:pt x="560" y="649"/>
                  </a:lnTo>
                  <a:lnTo>
                    <a:pt x="563" y="649"/>
                  </a:lnTo>
                  <a:lnTo>
                    <a:pt x="566" y="648"/>
                  </a:lnTo>
                  <a:lnTo>
                    <a:pt x="570" y="648"/>
                  </a:lnTo>
                  <a:lnTo>
                    <a:pt x="573" y="647"/>
                  </a:lnTo>
                  <a:lnTo>
                    <a:pt x="576" y="647"/>
                  </a:lnTo>
                  <a:lnTo>
                    <a:pt x="580" y="646"/>
                  </a:lnTo>
                  <a:lnTo>
                    <a:pt x="583" y="646"/>
                  </a:lnTo>
                  <a:lnTo>
                    <a:pt x="586" y="645"/>
                  </a:lnTo>
                  <a:lnTo>
                    <a:pt x="589" y="644"/>
                  </a:lnTo>
                  <a:lnTo>
                    <a:pt x="592" y="643"/>
                  </a:lnTo>
                  <a:lnTo>
                    <a:pt x="595" y="642"/>
                  </a:lnTo>
                  <a:lnTo>
                    <a:pt x="598" y="641"/>
                  </a:lnTo>
                  <a:lnTo>
                    <a:pt x="600" y="640"/>
                  </a:lnTo>
                  <a:lnTo>
                    <a:pt x="603" y="638"/>
                  </a:lnTo>
                  <a:lnTo>
                    <a:pt x="606" y="637"/>
                  </a:lnTo>
                  <a:lnTo>
                    <a:pt x="608" y="636"/>
                  </a:lnTo>
                  <a:lnTo>
                    <a:pt x="610" y="634"/>
                  </a:lnTo>
                  <a:lnTo>
                    <a:pt x="613" y="632"/>
                  </a:lnTo>
                  <a:lnTo>
                    <a:pt x="615" y="631"/>
                  </a:lnTo>
                  <a:lnTo>
                    <a:pt x="617" y="629"/>
                  </a:lnTo>
                  <a:lnTo>
                    <a:pt x="619" y="627"/>
                  </a:lnTo>
                  <a:lnTo>
                    <a:pt x="621" y="625"/>
                  </a:lnTo>
                  <a:lnTo>
                    <a:pt x="623" y="624"/>
                  </a:lnTo>
                  <a:lnTo>
                    <a:pt x="624" y="622"/>
                  </a:lnTo>
                  <a:lnTo>
                    <a:pt x="626" y="620"/>
                  </a:lnTo>
                  <a:lnTo>
                    <a:pt x="628" y="618"/>
                  </a:lnTo>
                  <a:lnTo>
                    <a:pt x="629" y="617"/>
                  </a:lnTo>
                  <a:lnTo>
                    <a:pt x="631" y="615"/>
                  </a:lnTo>
                  <a:lnTo>
                    <a:pt x="632" y="613"/>
                  </a:lnTo>
                  <a:lnTo>
                    <a:pt x="634" y="611"/>
                  </a:lnTo>
                  <a:lnTo>
                    <a:pt x="635" y="610"/>
                  </a:lnTo>
                  <a:lnTo>
                    <a:pt x="636" y="608"/>
                  </a:lnTo>
                  <a:lnTo>
                    <a:pt x="637" y="606"/>
                  </a:lnTo>
                  <a:lnTo>
                    <a:pt x="638" y="605"/>
                  </a:lnTo>
                  <a:lnTo>
                    <a:pt x="639" y="603"/>
                  </a:lnTo>
                  <a:lnTo>
                    <a:pt x="640" y="601"/>
                  </a:lnTo>
                  <a:lnTo>
                    <a:pt x="640" y="600"/>
                  </a:lnTo>
                  <a:lnTo>
                    <a:pt x="641" y="599"/>
                  </a:lnTo>
                  <a:lnTo>
                    <a:pt x="642" y="598"/>
                  </a:lnTo>
                  <a:lnTo>
                    <a:pt x="642" y="597"/>
                  </a:lnTo>
                  <a:lnTo>
                    <a:pt x="642" y="596"/>
                  </a:lnTo>
                  <a:lnTo>
                    <a:pt x="642" y="597"/>
                  </a:lnTo>
                  <a:lnTo>
                    <a:pt x="642" y="598"/>
                  </a:lnTo>
                  <a:lnTo>
                    <a:pt x="641" y="599"/>
                  </a:lnTo>
                  <a:lnTo>
                    <a:pt x="640" y="600"/>
                  </a:lnTo>
                  <a:lnTo>
                    <a:pt x="640" y="601"/>
                  </a:lnTo>
                  <a:lnTo>
                    <a:pt x="639" y="603"/>
                  </a:lnTo>
                  <a:lnTo>
                    <a:pt x="638" y="605"/>
                  </a:lnTo>
                  <a:lnTo>
                    <a:pt x="637" y="606"/>
                  </a:lnTo>
                  <a:lnTo>
                    <a:pt x="636" y="608"/>
                  </a:lnTo>
                  <a:lnTo>
                    <a:pt x="635" y="610"/>
                  </a:lnTo>
                  <a:lnTo>
                    <a:pt x="634" y="611"/>
                  </a:lnTo>
                  <a:lnTo>
                    <a:pt x="632" y="613"/>
                  </a:lnTo>
                  <a:lnTo>
                    <a:pt x="631" y="615"/>
                  </a:lnTo>
                  <a:lnTo>
                    <a:pt x="629" y="617"/>
                  </a:lnTo>
                  <a:lnTo>
                    <a:pt x="628" y="618"/>
                  </a:lnTo>
                  <a:lnTo>
                    <a:pt x="626" y="620"/>
                  </a:lnTo>
                  <a:lnTo>
                    <a:pt x="624" y="622"/>
                  </a:lnTo>
                  <a:lnTo>
                    <a:pt x="623" y="624"/>
                  </a:lnTo>
                  <a:lnTo>
                    <a:pt x="621" y="625"/>
                  </a:lnTo>
                  <a:lnTo>
                    <a:pt x="619" y="627"/>
                  </a:lnTo>
                  <a:lnTo>
                    <a:pt x="617" y="629"/>
                  </a:lnTo>
                  <a:lnTo>
                    <a:pt x="615" y="631"/>
                  </a:lnTo>
                  <a:lnTo>
                    <a:pt x="613" y="632"/>
                  </a:lnTo>
                  <a:lnTo>
                    <a:pt x="610" y="634"/>
                  </a:lnTo>
                  <a:lnTo>
                    <a:pt x="608" y="636"/>
                  </a:lnTo>
                  <a:lnTo>
                    <a:pt x="606" y="637"/>
                  </a:lnTo>
                  <a:lnTo>
                    <a:pt x="603" y="638"/>
                  </a:lnTo>
                  <a:lnTo>
                    <a:pt x="600" y="640"/>
                  </a:lnTo>
                  <a:lnTo>
                    <a:pt x="598" y="641"/>
                  </a:lnTo>
                  <a:lnTo>
                    <a:pt x="595" y="642"/>
                  </a:lnTo>
                  <a:lnTo>
                    <a:pt x="592" y="643"/>
                  </a:lnTo>
                  <a:lnTo>
                    <a:pt x="589" y="644"/>
                  </a:lnTo>
                  <a:lnTo>
                    <a:pt x="586" y="645"/>
                  </a:lnTo>
                  <a:lnTo>
                    <a:pt x="583" y="646"/>
                  </a:lnTo>
                  <a:lnTo>
                    <a:pt x="580" y="646"/>
                  </a:lnTo>
                  <a:lnTo>
                    <a:pt x="576" y="647"/>
                  </a:lnTo>
                  <a:lnTo>
                    <a:pt x="573" y="647"/>
                  </a:lnTo>
                  <a:lnTo>
                    <a:pt x="570" y="648"/>
                  </a:lnTo>
                  <a:lnTo>
                    <a:pt x="566" y="648"/>
                  </a:lnTo>
                  <a:lnTo>
                    <a:pt x="563" y="648"/>
                  </a:lnTo>
                  <a:lnTo>
                    <a:pt x="559" y="648"/>
                  </a:lnTo>
                  <a:lnTo>
                    <a:pt x="556" y="649"/>
                  </a:lnTo>
                  <a:lnTo>
                    <a:pt x="552" y="649"/>
                  </a:lnTo>
                  <a:lnTo>
                    <a:pt x="549" y="649"/>
                  </a:lnTo>
                  <a:lnTo>
                    <a:pt x="545" y="649"/>
                  </a:lnTo>
                  <a:lnTo>
                    <a:pt x="542" y="649"/>
                  </a:lnTo>
                  <a:lnTo>
                    <a:pt x="538" y="650"/>
                  </a:lnTo>
                  <a:lnTo>
                    <a:pt x="535" y="650"/>
                  </a:lnTo>
                  <a:lnTo>
                    <a:pt x="531" y="650"/>
                  </a:lnTo>
                  <a:lnTo>
                    <a:pt x="528" y="650"/>
                  </a:lnTo>
                  <a:lnTo>
                    <a:pt x="524" y="650"/>
                  </a:lnTo>
                  <a:lnTo>
                    <a:pt x="521" y="650"/>
                  </a:lnTo>
                  <a:lnTo>
                    <a:pt x="518" y="650"/>
                  </a:lnTo>
                  <a:lnTo>
                    <a:pt x="514" y="649"/>
                  </a:lnTo>
                  <a:lnTo>
                    <a:pt x="511" y="649"/>
                  </a:lnTo>
                  <a:lnTo>
                    <a:pt x="507" y="649"/>
                  </a:lnTo>
                  <a:lnTo>
                    <a:pt x="504" y="649"/>
                  </a:lnTo>
                  <a:lnTo>
                    <a:pt x="501" y="648"/>
                  </a:lnTo>
                  <a:lnTo>
                    <a:pt x="498" y="648"/>
                  </a:lnTo>
                  <a:lnTo>
                    <a:pt x="495" y="648"/>
                  </a:lnTo>
                  <a:lnTo>
                    <a:pt x="492" y="647"/>
                  </a:lnTo>
                  <a:lnTo>
                    <a:pt x="488" y="647"/>
                  </a:lnTo>
                  <a:lnTo>
                    <a:pt x="485" y="646"/>
                  </a:lnTo>
                  <a:lnTo>
                    <a:pt x="483" y="645"/>
                  </a:lnTo>
                  <a:lnTo>
                    <a:pt x="480" y="644"/>
                  </a:lnTo>
                  <a:lnTo>
                    <a:pt x="477" y="644"/>
                  </a:lnTo>
                  <a:lnTo>
                    <a:pt x="474" y="643"/>
                  </a:lnTo>
                  <a:lnTo>
                    <a:pt x="471" y="642"/>
                  </a:lnTo>
                  <a:lnTo>
                    <a:pt x="469" y="641"/>
                  </a:lnTo>
                  <a:lnTo>
                    <a:pt x="466" y="640"/>
                  </a:lnTo>
                  <a:lnTo>
                    <a:pt x="463" y="638"/>
                  </a:lnTo>
                  <a:lnTo>
                    <a:pt x="461" y="637"/>
                  </a:lnTo>
                  <a:lnTo>
                    <a:pt x="459" y="636"/>
                  </a:lnTo>
                  <a:lnTo>
                    <a:pt x="458" y="634"/>
                  </a:lnTo>
                  <a:lnTo>
                    <a:pt x="456" y="633"/>
                  </a:lnTo>
                  <a:lnTo>
                    <a:pt x="455" y="631"/>
                  </a:lnTo>
                  <a:lnTo>
                    <a:pt x="455" y="630"/>
                  </a:lnTo>
                  <a:lnTo>
                    <a:pt x="454" y="628"/>
                  </a:lnTo>
                  <a:lnTo>
                    <a:pt x="454" y="626"/>
                  </a:lnTo>
                  <a:lnTo>
                    <a:pt x="454" y="625"/>
                  </a:lnTo>
                  <a:lnTo>
                    <a:pt x="455" y="623"/>
                  </a:lnTo>
                  <a:lnTo>
                    <a:pt x="455" y="621"/>
                  </a:lnTo>
                  <a:lnTo>
                    <a:pt x="456" y="619"/>
                  </a:lnTo>
                  <a:lnTo>
                    <a:pt x="458" y="616"/>
                  </a:lnTo>
                  <a:lnTo>
                    <a:pt x="459" y="614"/>
                  </a:lnTo>
                  <a:lnTo>
                    <a:pt x="461" y="612"/>
                  </a:lnTo>
                  <a:lnTo>
                    <a:pt x="463" y="610"/>
                  </a:lnTo>
                  <a:lnTo>
                    <a:pt x="465" y="608"/>
                  </a:lnTo>
                  <a:lnTo>
                    <a:pt x="466" y="606"/>
                  </a:lnTo>
                  <a:lnTo>
                    <a:pt x="467" y="605"/>
                  </a:lnTo>
                  <a:lnTo>
                    <a:pt x="468" y="604"/>
                  </a:lnTo>
                  <a:lnTo>
                    <a:pt x="469" y="603"/>
                  </a:lnTo>
                  <a:lnTo>
                    <a:pt x="468" y="604"/>
                  </a:lnTo>
                  <a:lnTo>
                    <a:pt x="468" y="605"/>
                  </a:lnTo>
                  <a:lnTo>
                    <a:pt x="466" y="606"/>
                  </a:lnTo>
                  <a:lnTo>
                    <a:pt x="465" y="607"/>
                  </a:lnTo>
                  <a:lnTo>
                    <a:pt x="464" y="609"/>
                  </a:lnTo>
                  <a:lnTo>
                    <a:pt x="462" y="611"/>
                  </a:lnTo>
                  <a:lnTo>
                    <a:pt x="460" y="614"/>
                  </a:lnTo>
                  <a:lnTo>
                    <a:pt x="457" y="616"/>
                  </a:lnTo>
                  <a:lnTo>
                    <a:pt x="455" y="619"/>
                  </a:lnTo>
                  <a:lnTo>
                    <a:pt x="452" y="621"/>
                  </a:lnTo>
                  <a:lnTo>
                    <a:pt x="450" y="623"/>
                  </a:lnTo>
                  <a:lnTo>
                    <a:pt x="447" y="626"/>
                  </a:lnTo>
                  <a:lnTo>
                    <a:pt x="444" y="628"/>
                  </a:lnTo>
                  <a:lnTo>
                    <a:pt x="442" y="630"/>
                  </a:lnTo>
                  <a:lnTo>
                    <a:pt x="439" y="632"/>
                  </a:lnTo>
                  <a:lnTo>
                    <a:pt x="436" y="634"/>
                  </a:lnTo>
                  <a:lnTo>
                    <a:pt x="432" y="636"/>
                  </a:lnTo>
                  <a:lnTo>
                    <a:pt x="429" y="637"/>
                  </a:lnTo>
                  <a:lnTo>
                    <a:pt x="426" y="639"/>
                  </a:lnTo>
                  <a:lnTo>
                    <a:pt x="422" y="641"/>
                  </a:lnTo>
                  <a:lnTo>
                    <a:pt x="419" y="642"/>
                  </a:lnTo>
                  <a:lnTo>
                    <a:pt x="415" y="644"/>
                  </a:lnTo>
                  <a:lnTo>
                    <a:pt x="411" y="645"/>
                  </a:lnTo>
                  <a:lnTo>
                    <a:pt x="408" y="646"/>
                  </a:lnTo>
                  <a:lnTo>
                    <a:pt x="404" y="647"/>
                  </a:lnTo>
                  <a:lnTo>
                    <a:pt x="400" y="648"/>
                  </a:lnTo>
                  <a:lnTo>
                    <a:pt x="396" y="649"/>
                  </a:lnTo>
                  <a:lnTo>
                    <a:pt x="392" y="650"/>
                  </a:lnTo>
                  <a:lnTo>
                    <a:pt x="388" y="650"/>
                  </a:lnTo>
                  <a:lnTo>
                    <a:pt x="385" y="651"/>
                  </a:lnTo>
                  <a:lnTo>
                    <a:pt x="381" y="651"/>
                  </a:lnTo>
                  <a:lnTo>
                    <a:pt x="377" y="651"/>
                  </a:lnTo>
                  <a:lnTo>
                    <a:pt x="373" y="651"/>
                  </a:lnTo>
                  <a:lnTo>
                    <a:pt x="369" y="651"/>
                  </a:lnTo>
                  <a:lnTo>
                    <a:pt x="365" y="650"/>
                  </a:lnTo>
                  <a:lnTo>
                    <a:pt x="361" y="650"/>
                  </a:lnTo>
                  <a:lnTo>
                    <a:pt x="358" y="649"/>
                  </a:lnTo>
                  <a:lnTo>
                    <a:pt x="354" y="649"/>
                  </a:lnTo>
                  <a:lnTo>
                    <a:pt x="350" y="648"/>
                  </a:lnTo>
                  <a:lnTo>
                    <a:pt x="346" y="647"/>
                  </a:lnTo>
                  <a:lnTo>
                    <a:pt x="342" y="645"/>
                  </a:lnTo>
                  <a:lnTo>
                    <a:pt x="339" y="644"/>
                  </a:lnTo>
                  <a:lnTo>
                    <a:pt x="335" y="643"/>
                  </a:lnTo>
                  <a:lnTo>
                    <a:pt x="332" y="642"/>
                  </a:lnTo>
                  <a:lnTo>
                    <a:pt x="329" y="640"/>
                  </a:lnTo>
                  <a:lnTo>
                    <a:pt x="326" y="639"/>
                  </a:lnTo>
                  <a:lnTo>
                    <a:pt x="323" y="637"/>
                  </a:lnTo>
                  <a:lnTo>
                    <a:pt x="320" y="635"/>
                  </a:lnTo>
                  <a:lnTo>
                    <a:pt x="317" y="634"/>
                  </a:lnTo>
                  <a:lnTo>
                    <a:pt x="315" y="632"/>
                  </a:lnTo>
                  <a:lnTo>
                    <a:pt x="312" y="630"/>
                  </a:lnTo>
                  <a:lnTo>
                    <a:pt x="310" y="628"/>
                  </a:lnTo>
                  <a:lnTo>
                    <a:pt x="308" y="626"/>
                  </a:lnTo>
                  <a:lnTo>
                    <a:pt x="306" y="624"/>
                  </a:lnTo>
                  <a:lnTo>
                    <a:pt x="304" y="622"/>
                  </a:lnTo>
                  <a:lnTo>
                    <a:pt x="302" y="619"/>
                  </a:lnTo>
                  <a:lnTo>
                    <a:pt x="300" y="617"/>
                  </a:lnTo>
                  <a:lnTo>
                    <a:pt x="298" y="615"/>
                  </a:lnTo>
                  <a:lnTo>
                    <a:pt x="297" y="613"/>
                  </a:lnTo>
                  <a:lnTo>
                    <a:pt x="295" y="611"/>
                  </a:lnTo>
                  <a:lnTo>
                    <a:pt x="293" y="609"/>
                  </a:lnTo>
                  <a:lnTo>
                    <a:pt x="292" y="606"/>
                  </a:lnTo>
                  <a:lnTo>
                    <a:pt x="290" y="604"/>
                  </a:lnTo>
                  <a:lnTo>
                    <a:pt x="289" y="602"/>
                  </a:lnTo>
                  <a:lnTo>
                    <a:pt x="287" y="600"/>
                  </a:lnTo>
                  <a:lnTo>
                    <a:pt x="286" y="598"/>
                  </a:lnTo>
                  <a:lnTo>
                    <a:pt x="284" y="596"/>
                  </a:lnTo>
                  <a:lnTo>
                    <a:pt x="283" y="594"/>
                  </a:lnTo>
                  <a:lnTo>
                    <a:pt x="281" y="592"/>
                  </a:lnTo>
                  <a:lnTo>
                    <a:pt x="280" y="590"/>
                  </a:lnTo>
                  <a:lnTo>
                    <a:pt x="279" y="588"/>
                  </a:lnTo>
                  <a:lnTo>
                    <a:pt x="278" y="586"/>
                  </a:lnTo>
                  <a:lnTo>
                    <a:pt x="276" y="584"/>
                  </a:lnTo>
                  <a:lnTo>
                    <a:pt x="275" y="582"/>
                  </a:lnTo>
                  <a:lnTo>
                    <a:pt x="274" y="579"/>
                  </a:lnTo>
                  <a:lnTo>
                    <a:pt x="272" y="577"/>
                  </a:lnTo>
                  <a:lnTo>
                    <a:pt x="271" y="575"/>
                  </a:lnTo>
                  <a:lnTo>
                    <a:pt x="270" y="573"/>
                  </a:lnTo>
                  <a:lnTo>
                    <a:pt x="269" y="571"/>
                  </a:lnTo>
                  <a:lnTo>
                    <a:pt x="267" y="568"/>
                  </a:lnTo>
                  <a:lnTo>
                    <a:pt x="266" y="566"/>
                  </a:lnTo>
                  <a:lnTo>
                    <a:pt x="265" y="564"/>
                  </a:lnTo>
                  <a:lnTo>
                    <a:pt x="264" y="561"/>
                  </a:lnTo>
                  <a:lnTo>
                    <a:pt x="262" y="559"/>
                  </a:lnTo>
                  <a:lnTo>
                    <a:pt x="261" y="556"/>
                  </a:lnTo>
                  <a:lnTo>
                    <a:pt x="260" y="554"/>
                  </a:lnTo>
                  <a:lnTo>
                    <a:pt x="259" y="551"/>
                  </a:lnTo>
                  <a:lnTo>
                    <a:pt x="257" y="549"/>
                  </a:lnTo>
                  <a:lnTo>
                    <a:pt x="256" y="547"/>
                  </a:lnTo>
                  <a:lnTo>
                    <a:pt x="255" y="545"/>
                  </a:lnTo>
                  <a:lnTo>
                    <a:pt x="255" y="543"/>
                  </a:lnTo>
                  <a:lnTo>
                    <a:pt x="254" y="542"/>
                  </a:lnTo>
                  <a:lnTo>
                    <a:pt x="254" y="541"/>
                  </a:lnTo>
                  <a:lnTo>
                    <a:pt x="253" y="541"/>
                  </a:lnTo>
                  <a:lnTo>
                    <a:pt x="254" y="541"/>
                  </a:lnTo>
                  <a:lnTo>
                    <a:pt x="254" y="542"/>
                  </a:lnTo>
                  <a:lnTo>
                    <a:pt x="255" y="543"/>
                  </a:lnTo>
                  <a:lnTo>
                    <a:pt x="255" y="545"/>
                  </a:lnTo>
                  <a:lnTo>
                    <a:pt x="256" y="547"/>
                  </a:lnTo>
                  <a:lnTo>
                    <a:pt x="257" y="549"/>
                  </a:lnTo>
                  <a:lnTo>
                    <a:pt x="259" y="551"/>
                  </a:lnTo>
                  <a:lnTo>
                    <a:pt x="260" y="554"/>
                  </a:lnTo>
                  <a:lnTo>
                    <a:pt x="261" y="556"/>
                  </a:lnTo>
                  <a:lnTo>
                    <a:pt x="261" y="559"/>
                  </a:lnTo>
                  <a:lnTo>
                    <a:pt x="262" y="561"/>
                  </a:lnTo>
                  <a:lnTo>
                    <a:pt x="262" y="564"/>
                  </a:lnTo>
                  <a:lnTo>
                    <a:pt x="262" y="566"/>
                  </a:lnTo>
                  <a:lnTo>
                    <a:pt x="262" y="569"/>
                  </a:lnTo>
                  <a:lnTo>
                    <a:pt x="262" y="571"/>
                  </a:lnTo>
                  <a:lnTo>
                    <a:pt x="262" y="574"/>
                  </a:lnTo>
                  <a:lnTo>
                    <a:pt x="261" y="576"/>
                  </a:lnTo>
                  <a:lnTo>
                    <a:pt x="260" y="579"/>
                  </a:lnTo>
                  <a:lnTo>
                    <a:pt x="259" y="581"/>
                  </a:lnTo>
                  <a:lnTo>
                    <a:pt x="258" y="583"/>
                  </a:lnTo>
                  <a:lnTo>
                    <a:pt x="256" y="586"/>
                  </a:lnTo>
                  <a:lnTo>
                    <a:pt x="254" y="588"/>
                  </a:lnTo>
                  <a:lnTo>
                    <a:pt x="252" y="590"/>
                  </a:lnTo>
                  <a:lnTo>
                    <a:pt x="250" y="593"/>
                  </a:lnTo>
                  <a:lnTo>
                    <a:pt x="248" y="595"/>
                  </a:lnTo>
                  <a:lnTo>
                    <a:pt x="246" y="597"/>
                  </a:lnTo>
                  <a:lnTo>
                    <a:pt x="243" y="599"/>
                  </a:lnTo>
                  <a:lnTo>
                    <a:pt x="241" y="601"/>
                  </a:lnTo>
                  <a:lnTo>
                    <a:pt x="238" y="603"/>
                  </a:lnTo>
                  <a:lnTo>
                    <a:pt x="236" y="605"/>
                  </a:lnTo>
                  <a:lnTo>
                    <a:pt x="233" y="606"/>
                  </a:lnTo>
                  <a:lnTo>
                    <a:pt x="230" y="608"/>
                  </a:lnTo>
                  <a:lnTo>
                    <a:pt x="227" y="609"/>
                  </a:lnTo>
                  <a:lnTo>
                    <a:pt x="224" y="611"/>
                  </a:lnTo>
                  <a:lnTo>
                    <a:pt x="221" y="612"/>
                  </a:lnTo>
                  <a:lnTo>
                    <a:pt x="217" y="613"/>
                  </a:lnTo>
                  <a:lnTo>
                    <a:pt x="214" y="614"/>
                  </a:lnTo>
                  <a:lnTo>
                    <a:pt x="211" y="615"/>
                  </a:lnTo>
                  <a:lnTo>
                    <a:pt x="207" y="616"/>
                  </a:lnTo>
                  <a:lnTo>
                    <a:pt x="204" y="617"/>
                  </a:lnTo>
                  <a:lnTo>
                    <a:pt x="200" y="618"/>
                  </a:lnTo>
                  <a:lnTo>
                    <a:pt x="196" y="619"/>
                  </a:lnTo>
                  <a:lnTo>
                    <a:pt x="193" y="619"/>
                  </a:lnTo>
                  <a:lnTo>
                    <a:pt x="189" y="619"/>
                  </a:lnTo>
                  <a:lnTo>
                    <a:pt x="185" y="620"/>
                  </a:lnTo>
                  <a:lnTo>
                    <a:pt x="181" y="620"/>
                  </a:lnTo>
                  <a:lnTo>
                    <a:pt x="178" y="620"/>
                  </a:lnTo>
                  <a:lnTo>
                    <a:pt x="174" y="620"/>
                  </a:lnTo>
                  <a:lnTo>
                    <a:pt x="170" y="620"/>
                  </a:lnTo>
                  <a:lnTo>
                    <a:pt x="166" y="619"/>
                  </a:lnTo>
                  <a:lnTo>
                    <a:pt x="163" y="619"/>
                  </a:lnTo>
                  <a:lnTo>
                    <a:pt x="159" y="619"/>
                  </a:lnTo>
                  <a:lnTo>
                    <a:pt x="155" y="618"/>
                  </a:lnTo>
                  <a:lnTo>
                    <a:pt x="151" y="617"/>
                  </a:lnTo>
                  <a:lnTo>
                    <a:pt x="147" y="616"/>
                  </a:lnTo>
                  <a:lnTo>
                    <a:pt x="143" y="615"/>
                  </a:lnTo>
                  <a:lnTo>
                    <a:pt x="139" y="614"/>
                  </a:lnTo>
                  <a:lnTo>
                    <a:pt x="136" y="614"/>
                  </a:lnTo>
                  <a:lnTo>
                    <a:pt x="132" y="613"/>
                  </a:lnTo>
                  <a:lnTo>
                    <a:pt x="128" y="611"/>
                  </a:lnTo>
                  <a:lnTo>
                    <a:pt x="125" y="610"/>
                  </a:lnTo>
                  <a:lnTo>
                    <a:pt x="121" y="609"/>
                  </a:lnTo>
                  <a:lnTo>
                    <a:pt x="118" y="608"/>
                  </a:lnTo>
                  <a:lnTo>
                    <a:pt x="114" y="607"/>
                  </a:lnTo>
                  <a:lnTo>
                    <a:pt x="111" y="606"/>
                  </a:lnTo>
                  <a:lnTo>
                    <a:pt x="108" y="604"/>
                  </a:lnTo>
                  <a:lnTo>
                    <a:pt x="104" y="603"/>
                  </a:lnTo>
                  <a:lnTo>
                    <a:pt x="101" y="602"/>
                  </a:lnTo>
                  <a:lnTo>
                    <a:pt x="98" y="600"/>
                  </a:lnTo>
                  <a:lnTo>
                    <a:pt x="95" y="599"/>
                  </a:lnTo>
                  <a:lnTo>
                    <a:pt x="92" y="598"/>
                  </a:lnTo>
                  <a:lnTo>
                    <a:pt x="89" y="596"/>
                  </a:lnTo>
                  <a:lnTo>
                    <a:pt x="86" y="595"/>
                  </a:lnTo>
                  <a:lnTo>
                    <a:pt x="83" y="593"/>
                  </a:lnTo>
                  <a:lnTo>
                    <a:pt x="80" y="591"/>
                  </a:lnTo>
                  <a:lnTo>
                    <a:pt x="78" y="590"/>
                  </a:lnTo>
                  <a:lnTo>
                    <a:pt x="75" y="588"/>
                  </a:lnTo>
                  <a:lnTo>
                    <a:pt x="73" y="586"/>
                  </a:lnTo>
                  <a:lnTo>
                    <a:pt x="70" y="585"/>
                  </a:lnTo>
                  <a:lnTo>
                    <a:pt x="68" y="583"/>
                  </a:lnTo>
                  <a:lnTo>
                    <a:pt x="66" y="581"/>
                  </a:lnTo>
                  <a:lnTo>
                    <a:pt x="64" y="579"/>
                  </a:lnTo>
                  <a:lnTo>
                    <a:pt x="62" y="577"/>
                  </a:lnTo>
                  <a:lnTo>
                    <a:pt x="60" y="575"/>
                  </a:lnTo>
                  <a:lnTo>
                    <a:pt x="58" y="573"/>
                  </a:lnTo>
                  <a:lnTo>
                    <a:pt x="56" y="571"/>
                  </a:lnTo>
                  <a:lnTo>
                    <a:pt x="54" y="569"/>
                  </a:lnTo>
                  <a:lnTo>
                    <a:pt x="53" y="567"/>
                  </a:lnTo>
                  <a:lnTo>
                    <a:pt x="51" y="565"/>
                  </a:lnTo>
                  <a:lnTo>
                    <a:pt x="49" y="562"/>
                  </a:lnTo>
                  <a:lnTo>
                    <a:pt x="47" y="560"/>
                  </a:lnTo>
                  <a:lnTo>
                    <a:pt x="45" y="557"/>
                  </a:lnTo>
                  <a:lnTo>
                    <a:pt x="43" y="554"/>
                  </a:lnTo>
                  <a:lnTo>
                    <a:pt x="41" y="551"/>
                  </a:lnTo>
                  <a:lnTo>
                    <a:pt x="39" y="548"/>
                  </a:lnTo>
                  <a:lnTo>
                    <a:pt x="37" y="545"/>
                  </a:lnTo>
                  <a:lnTo>
                    <a:pt x="35" y="542"/>
                  </a:lnTo>
                  <a:lnTo>
                    <a:pt x="33" y="539"/>
                  </a:lnTo>
                  <a:lnTo>
                    <a:pt x="31" y="536"/>
                  </a:lnTo>
                  <a:lnTo>
                    <a:pt x="28" y="532"/>
                  </a:lnTo>
                  <a:lnTo>
                    <a:pt x="26" y="528"/>
                  </a:lnTo>
                  <a:lnTo>
                    <a:pt x="23" y="525"/>
                  </a:lnTo>
                  <a:lnTo>
                    <a:pt x="21" y="521"/>
                  </a:lnTo>
                  <a:lnTo>
                    <a:pt x="18" y="517"/>
                  </a:lnTo>
                  <a:lnTo>
                    <a:pt x="16" y="513"/>
                  </a:lnTo>
                  <a:lnTo>
                    <a:pt x="14" y="509"/>
                  </a:lnTo>
                  <a:lnTo>
                    <a:pt x="12" y="505"/>
                  </a:lnTo>
                  <a:lnTo>
                    <a:pt x="10" y="501"/>
                  </a:lnTo>
                  <a:lnTo>
                    <a:pt x="8" y="497"/>
                  </a:lnTo>
                  <a:lnTo>
                    <a:pt x="7" y="493"/>
                  </a:lnTo>
                  <a:lnTo>
                    <a:pt x="5" y="489"/>
                  </a:lnTo>
                  <a:lnTo>
                    <a:pt x="4" y="484"/>
                  </a:lnTo>
                  <a:lnTo>
                    <a:pt x="3" y="480"/>
                  </a:lnTo>
                  <a:lnTo>
                    <a:pt x="2" y="476"/>
                  </a:lnTo>
                  <a:lnTo>
                    <a:pt x="1" y="472"/>
                  </a:lnTo>
                  <a:lnTo>
                    <a:pt x="1" y="468"/>
                  </a:lnTo>
                  <a:lnTo>
                    <a:pt x="0" y="463"/>
                  </a:lnTo>
                  <a:lnTo>
                    <a:pt x="0" y="459"/>
                  </a:lnTo>
                  <a:lnTo>
                    <a:pt x="0" y="455"/>
                  </a:lnTo>
                  <a:lnTo>
                    <a:pt x="0" y="450"/>
                  </a:lnTo>
                  <a:lnTo>
                    <a:pt x="0" y="446"/>
                  </a:lnTo>
                  <a:lnTo>
                    <a:pt x="0" y="442"/>
                  </a:lnTo>
                  <a:lnTo>
                    <a:pt x="0" y="438"/>
                  </a:lnTo>
                  <a:lnTo>
                    <a:pt x="0" y="434"/>
                  </a:lnTo>
                  <a:lnTo>
                    <a:pt x="1" y="431"/>
                  </a:lnTo>
                  <a:lnTo>
                    <a:pt x="1" y="427"/>
                  </a:lnTo>
                  <a:lnTo>
                    <a:pt x="1" y="424"/>
                  </a:lnTo>
                  <a:lnTo>
                    <a:pt x="2" y="421"/>
                  </a:lnTo>
                  <a:lnTo>
                    <a:pt x="2" y="417"/>
                  </a:lnTo>
                  <a:lnTo>
                    <a:pt x="3" y="414"/>
                  </a:lnTo>
                  <a:lnTo>
                    <a:pt x="4" y="411"/>
                  </a:lnTo>
                  <a:lnTo>
                    <a:pt x="5" y="409"/>
                  </a:lnTo>
                  <a:lnTo>
                    <a:pt x="6" y="406"/>
                  </a:lnTo>
                  <a:lnTo>
                    <a:pt x="7" y="403"/>
                  </a:lnTo>
                  <a:lnTo>
                    <a:pt x="8" y="401"/>
                  </a:lnTo>
                  <a:lnTo>
                    <a:pt x="9" y="399"/>
                  </a:lnTo>
                  <a:lnTo>
                    <a:pt x="10" y="397"/>
                  </a:lnTo>
                  <a:lnTo>
                    <a:pt x="11" y="394"/>
                  </a:lnTo>
                  <a:lnTo>
                    <a:pt x="12" y="392"/>
                  </a:lnTo>
                  <a:lnTo>
                    <a:pt x="13" y="390"/>
                  </a:lnTo>
                  <a:lnTo>
                    <a:pt x="14" y="388"/>
                  </a:lnTo>
                  <a:lnTo>
                    <a:pt x="16" y="386"/>
                  </a:lnTo>
                  <a:lnTo>
                    <a:pt x="17" y="384"/>
                  </a:lnTo>
                  <a:lnTo>
                    <a:pt x="18" y="383"/>
                  </a:lnTo>
                  <a:lnTo>
                    <a:pt x="20" y="381"/>
                  </a:lnTo>
                  <a:lnTo>
                    <a:pt x="21" y="379"/>
                  </a:lnTo>
                  <a:lnTo>
                    <a:pt x="22" y="377"/>
                  </a:lnTo>
                  <a:lnTo>
                    <a:pt x="24" y="376"/>
                  </a:lnTo>
                  <a:lnTo>
                    <a:pt x="25" y="374"/>
                  </a:lnTo>
                  <a:lnTo>
                    <a:pt x="26" y="373"/>
                  </a:lnTo>
                  <a:lnTo>
                    <a:pt x="28" y="372"/>
                  </a:lnTo>
                  <a:lnTo>
                    <a:pt x="29" y="370"/>
                  </a:lnTo>
                  <a:lnTo>
                    <a:pt x="31" y="369"/>
                  </a:lnTo>
                  <a:lnTo>
                    <a:pt x="32" y="369"/>
                  </a:lnTo>
                  <a:lnTo>
                    <a:pt x="34" y="368"/>
                  </a:lnTo>
                  <a:lnTo>
                    <a:pt x="36" y="368"/>
                  </a:lnTo>
                  <a:lnTo>
                    <a:pt x="38" y="368"/>
                  </a:lnTo>
                  <a:lnTo>
                    <a:pt x="39" y="369"/>
                  </a:lnTo>
                  <a:lnTo>
                    <a:pt x="41" y="369"/>
                  </a:lnTo>
                  <a:lnTo>
                    <a:pt x="43" y="370"/>
                  </a:lnTo>
                  <a:lnTo>
                    <a:pt x="45" y="371"/>
                  </a:lnTo>
                  <a:lnTo>
                    <a:pt x="47" y="372"/>
                  </a:lnTo>
                  <a:lnTo>
                    <a:pt x="49" y="374"/>
                  </a:lnTo>
                  <a:lnTo>
                    <a:pt x="51" y="376"/>
                  </a:lnTo>
                  <a:lnTo>
                    <a:pt x="54" y="378"/>
                  </a:lnTo>
                  <a:lnTo>
                    <a:pt x="56" y="381"/>
                  </a:lnTo>
                  <a:lnTo>
                    <a:pt x="58" y="383"/>
                  </a:lnTo>
                  <a:lnTo>
                    <a:pt x="60" y="386"/>
                  </a:lnTo>
                  <a:lnTo>
                    <a:pt x="62" y="388"/>
                  </a:lnTo>
                  <a:lnTo>
                    <a:pt x="64" y="390"/>
                  </a:lnTo>
                  <a:lnTo>
                    <a:pt x="65" y="392"/>
                  </a:lnTo>
                  <a:lnTo>
                    <a:pt x="66" y="393"/>
                  </a:lnTo>
                  <a:lnTo>
                    <a:pt x="67" y="394"/>
                  </a:lnTo>
                  <a:lnTo>
                    <a:pt x="67" y="395"/>
                  </a:lnTo>
                  <a:lnTo>
                    <a:pt x="67" y="394"/>
                  </a:lnTo>
                  <a:lnTo>
                    <a:pt x="66" y="393"/>
                  </a:lnTo>
                  <a:lnTo>
                    <a:pt x="65" y="392"/>
                  </a:lnTo>
                  <a:lnTo>
                    <a:pt x="63" y="391"/>
                  </a:lnTo>
                  <a:lnTo>
                    <a:pt x="62" y="389"/>
                  </a:lnTo>
                  <a:lnTo>
                    <a:pt x="60" y="387"/>
                  </a:lnTo>
                  <a:lnTo>
                    <a:pt x="57" y="384"/>
                  </a:lnTo>
                  <a:lnTo>
                    <a:pt x="55" y="381"/>
                  </a:lnTo>
                  <a:lnTo>
                    <a:pt x="53" y="378"/>
                  </a:lnTo>
                  <a:lnTo>
                    <a:pt x="50" y="375"/>
                  </a:lnTo>
                  <a:lnTo>
                    <a:pt x="48" y="372"/>
                  </a:lnTo>
                  <a:lnTo>
                    <a:pt x="46" y="368"/>
                  </a:lnTo>
                  <a:lnTo>
                    <a:pt x="44" y="364"/>
                  </a:lnTo>
                  <a:lnTo>
                    <a:pt x="42" y="360"/>
                  </a:lnTo>
                  <a:lnTo>
                    <a:pt x="40" y="356"/>
                  </a:lnTo>
                  <a:lnTo>
                    <a:pt x="38" y="351"/>
                  </a:lnTo>
                  <a:lnTo>
                    <a:pt x="36" y="346"/>
                  </a:lnTo>
                  <a:lnTo>
                    <a:pt x="34" y="341"/>
                  </a:lnTo>
                  <a:lnTo>
                    <a:pt x="32" y="336"/>
                  </a:lnTo>
                  <a:lnTo>
                    <a:pt x="30" y="330"/>
                  </a:lnTo>
                  <a:lnTo>
                    <a:pt x="28" y="325"/>
                  </a:lnTo>
                  <a:lnTo>
                    <a:pt x="26" y="319"/>
                  </a:lnTo>
                  <a:lnTo>
                    <a:pt x="25" y="313"/>
                  </a:lnTo>
                  <a:lnTo>
                    <a:pt x="23" y="306"/>
                  </a:lnTo>
                  <a:lnTo>
                    <a:pt x="22" y="300"/>
                  </a:lnTo>
                  <a:lnTo>
                    <a:pt x="21" y="294"/>
                  </a:lnTo>
                  <a:lnTo>
                    <a:pt x="20" y="289"/>
                  </a:lnTo>
                  <a:lnTo>
                    <a:pt x="19" y="283"/>
                  </a:lnTo>
                  <a:lnTo>
                    <a:pt x="18" y="277"/>
                  </a:lnTo>
                  <a:lnTo>
                    <a:pt x="18" y="272"/>
                  </a:lnTo>
                  <a:lnTo>
                    <a:pt x="17" y="266"/>
                  </a:lnTo>
                  <a:lnTo>
                    <a:pt x="17" y="261"/>
                  </a:lnTo>
                  <a:lnTo>
                    <a:pt x="17" y="256"/>
                  </a:lnTo>
                  <a:lnTo>
                    <a:pt x="18" y="251"/>
                  </a:lnTo>
                  <a:lnTo>
                    <a:pt x="18" y="246"/>
                  </a:lnTo>
                  <a:lnTo>
                    <a:pt x="19" y="241"/>
                  </a:lnTo>
                  <a:lnTo>
                    <a:pt x="19" y="237"/>
                  </a:lnTo>
                  <a:lnTo>
                    <a:pt x="20" y="232"/>
                  </a:lnTo>
                  <a:lnTo>
                    <a:pt x="22" y="228"/>
                  </a:lnTo>
                  <a:lnTo>
                    <a:pt x="23" y="223"/>
                  </a:lnTo>
                  <a:lnTo>
                    <a:pt x="24" y="219"/>
                  </a:lnTo>
                  <a:lnTo>
                    <a:pt x="26" y="215"/>
                  </a:lnTo>
                  <a:lnTo>
                    <a:pt x="27" y="211"/>
                  </a:lnTo>
                  <a:lnTo>
                    <a:pt x="29" y="207"/>
                  </a:lnTo>
                  <a:lnTo>
                    <a:pt x="30" y="203"/>
                  </a:lnTo>
                  <a:lnTo>
                    <a:pt x="32" y="199"/>
                  </a:lnTo>
                  <a:lnTo>
                    <a:pt x="34" y="195"/>
                  </a:lnTo>
                  <a:lnTo>
                    <a:pt x="35" y="191"/>
                  </a:lnTo>
                  <a:lnTo>
                    <a:pt x="37" y="187"/>
                  </a:lnTo>
                  <a:lnTo>
                    <a:pt x="39" y="184"/>
                  </a:lnTo>
                  <a:lnTo>
                    <a:pt x="41" y="180"/>
                  </a:lnTo>
                  <a:lnTo>
                    <a:pt x="43" y="176"/>
                  </a:lnTo>
                  <a:lnTo>
                    <a:pt x="45" y="173"/>
                  </a:lnTo>
                  <a:lnTo>
                    <a:pt x="47" y="170"/>
                  </a:lnTo>
                  <a:lnTo>
                    <a:pt x="50" y="166"/>
                  </a:lnTo>
                  <a:lnTo>
                    <a:pt x="52" y="163"/>
                  </a:lnTo>
                  <a:lnTo>
                    <a:pt x="54" y="160"/>
                  </a:lnTo>
                  <a:lnTo>
                    <a:pt x="57" y="156"/>
                  </a:lnTo>
                  <a:lnTo>
                    <a:pt x="59" y="153"/>
                  </a:lnTo>
                  <a:lnTo>
                    <a:pt x="62" y="150"/>
                  </a:lnTo>
                  <a:lnTo>
                    <a:pt x="65" y="147"/>
                  </a:lnTo>
                  <a:lnTo>
                    <a:pt x="67" y="144"/>
                  </a:lnTo>
                  <a:lnTo>
                    <a:pt x="70" y="141"/>
                  </a:lnTo>
                  <a:lnTo>
                    <a:pt x="73" y="139"/>
                  </a:lnTo>
                  <a:lnTo>
                    <a:pt x="76" y="136"/>
                  </a:lnTo>
                  <a:lnTo>
                    <a:pt x="79" y="133"/>
                  </a:lnTo>
                  <a:lnTo>
                    <a:pt x="82" y="130"/>
                  </a:lnTo>
                  <a:lnTo>
                    <a:pt x="85" y="128"/>
                  </a:lnTo>
                  <a:lnTo>
                    <a:pt x="89" y="125"/>
                  </a:lnTo>
                  <a:lnTo>
                    <a:pt x="92" y="123"/>
                  </a:lnTo>
                  <a:lnTo>
                    <a:pt x="96" y="121"/>
                  </a:lnTo>
                  <a:lnTo>
                    <a:pt x="99" y="118"/>
                  </a:lnTo>
                  <a:lnTo>
                    <a:pt x="103" y="116"/>
                  </a:lnTo>
                  <a:lnTo>
                    <a:pt x="106" y="114"/>
                  </a:lnTo>
                  <a:lnTo>
                    <a:pt x="110" y="112"/>
                  </a:lnTo>
                  <a:lnTo>
                    <a:pt x="114" y="110"/>
                  </a:lnTo>
                  <a:lnTo>
                    <a:pt x="117" y="108"/>
                  </a:lnTo>
                  <a:lnTo>
                    <a:pt x="121" y="106"/>
                  </a:lnTo>
                  <a:lnTo>
                    <a:pt x="125" y="104"/>
                  </a:lnTo>
                  <a:lnTo>
                    <a:pt x="128" y="102"/>
                  </a:lnTo>
                  <a:lnTo>
                    <a:pt x="132" y="100"/>
                  </a:lnTo>
                  <a:lnTo>
                    <a:pt x="136" y="99"/>
                  </a:lnTo>
                  <a:lnTo>
                    <a:pt x="140" y="97"/>
                  </a:lnTo>
                  <a:lnTo>
                    <a:pt x="144" y="95"/>
                  </a:lnTo>
                  <a:lnTo>
                    <a:pt x="148" y="94"/>
                  </a:lnTo>
                  <a:lnTo>
                    <a:pt x="152" y="92"/>
                  </a:lnTo>
                  <a:lnTo>
                    <a:pt x="156" y="91"/>
                  </a:lnTo>
                  <a:lnTo>
                    <a:pt x="160" y="90"/>
                  </a:lnTo>
                  <a:lnTo>
                    <a:pt x="164" y="89"/>
                  </a:lnTo>
                  <a:lnTo>
                    <a:pt x="167" y="87"/>
                  </a:lnTo>
                  <a:lnTo>
                    <a:pt x="171" y="86"/>
                  </a:lnTo>
                  <a:lnTo>
                    <a:pt x="175" y="86"/>
                  </a:lnTo>
                  <a:lnTo>
                    <a:pt x="178" y="85"/>
                  </a:lnTo>
                  <a:lnTo>
                    <a:pt x="182" y="84"/>
                  </a:lnTo>
                  <a:lnTo>
                    <a:pt x="185" y="83"/>
                  </a:lnTo>
                  <a:lnTo>
                    <a:pt x="189" y="83"/>
                  </a:lnTo>
                  <a:lnTo>
                    <a:pt x="192" y="82"/>
                  </a:lnTo>
                  <a:lnTo>
                    <a:pt x="196" y="82"/>
                  </a:lnTo>
                  <a:lnTo>
                    <a:pt x="199" y="82"/>
                  </a:lnTo>
                  <a:lnTo>
                    <a:pt x="202" y="81"/>
                  </a:lnTo>
                  <a:lnTo>
                    <a:pt x="205" y="81"/>
                  </a:lnTo>
                  <a:lnTo>
                    <a:pt x="208" y="81"/>
                  </a:lnTo>
                  <a:lnTo>
                    <a:pt x="211" y="81"/>
                  </a:lnTo>
                  <a:lnTo>
                    <a:pt x="214" y="81"/>
                  </a:lnTo>
                  <a:lnTo>
                    <a:pt x="216" y="81"/>
                  </a:lnTo>
                  <a:lnTo>
                    <a:pt x="218" y="82"/>
                  </a:lnTo>
                  <a:lnTo>
                    <a:pt x="220" y="82"/>
                  </a:lnTo>
                  <a:lnTo>
                    <a:pt x="221" y="82"/>
                  </a:lnTo>
                  <a:lnTo>
                    <a:pt x="222" y="82"/>
                  </a:lnTo>
                  <a:lnTo>
                    <a:pt x="223" y="82"/>
                  </a:lnTo>
                  <a:lnTo>
                    <a:pt x="222" y="82"/>
                  </a:lnTo>
                  <a:lnTo>
                    <a:pt x="221" y="82"/>
                  </a:lnTo>
                  <a:lnTo>
                    <a:pt x="220" y="82"/>
                  </a:lnTo>
                  <a:lnTo>
                    <a:pt x="218" y="82"/>
                  </a:lnTo>
                  <a:lnTo>
                    <a:pt x="216" y="81"/>
                  </a:lnTo>
                  <a:lnTo>
                    <a:pt x="214" y="81"/>
                  </a:lnTo>
                  <a:lnTo>
                    <a:pt x="211" y="81"/>
                  </a:lnTo>
                  <a:lnTo>
                    <a:pt x="208" y="81"/>
                  </a:lnTo>
                  <a:lnTo>
                    <a:pt x="206" y="81"/>
                  </a:lnTo>
                  <a:lnTo>
                    <a:pt x="204" y="80"/>
                  </a:lnTo>
                  <a:lnTo>
                    <a:pt x="202" y="80"/>
                  </a:lnTo>
                  <a:lnTo>
                    <a:pt x="200" y="79"/>
                  </a:lnTo>
                  <a:lnTo>
                    <a:pt x="199" y="78"/>
                  </a:lnTo>
                  <a:lnTo>
                    <a:pt x="198" y="77"/>
                  </a:lnTo>
                  <a:lnTo>
                    <a:pt x="197" y="76"/>
                  </a:lnTo>
                  <a:lnTo>
                    <a:pt x="197" y="75"/>
                  </a:lnTo>
                  <a:lnTo>
                    <a:pt x="197" y="73"/>
                  </a:lnTo>
                  <a:lnTo>
                    <a:pt x="197" y="72"/>
                  </a:lnTo>
                  <a:lnTo>
                    <a:pt x="197" y="70"/>
                  </a:lnTo>
                  <a:lnTo>
                    <a:pt x="198" y="68"/>
                  </a:lnTo>
                  <a:lnTo>
                    <a:pt x="199" y="66"/>
                  </a:lnTo>
                  <a:lnTo>
                    <a:pt x="201" y="64"/>
                  </a:lnTo>
                  <a:lnTo>
                    <a:pt x="202" y="62"/>
                  </a:lnTo>
                  <a:lnTo>
                    <a:pt x="204" y="59"/>
                  </a:lnTo>
                  <a:lnTo>
                    <a:pt x="206" y="57"/>
                  </a:lnTo>
                  <a:lnTo>
                    <a:pt x="209" y="54"/>
                  </a:lnTo>
                  <a:lnTo>
                    <a:pt x="211" y="52"/>
                  </a:lnTo>
                  <a:lnTo>
                    <a:pt x="213" y="50"/>
                  </a:lnTo>
                  <a:lnTo>
                    <a:pt x="216" y="47"/>
                  </a:lnTo>
                  <a:lnTo>
                    <a:pt x="218" y="45"/>
                  </a:lnTo>
                  <a:lnTo>
                    <a:pt x="221" y="42"/>
                  </a:lnTo>
                  <a:lnTo>
                    <a:pt x="224" y="40"/>
                  </a:lnTo>
                  <a:lnTo>
                    <a:pt x="227" y="37"/>
                  </a:lnTo>
                  <a:lnTo>
                    <a:pt x="230" y="35"/>
                  </a:lnTo>
                  <a:lnTo>
                    <a:pt x="233" y="32"/>
                  </a:lnTo>
                  <a:lnTo>
                    <a:pt x="236" y="29"/>
                  </a:lnTo>
                  <a:lnTo>
                    <a:pt x="240" y="27"/>
                  </a:lnTo>
                  <a:lnTo>
                    <a:pt x="243" y="24"/>
                  </a:lnTo>
                  <a:lnTo>
                    <a:pt x="247" y="21"/>
                  </a:lnTo>
                  <a:lnTo>
                    <a:pt x="251" y="19"/>
                  </a:lnTo>
                  <a:lnTo>
                    <a:pt x="254" y="16"/>
                  </a:lnTo>
                  <a:lnTo>
                    <a:pt x="258" y="14"/>
                  </a:lnTo>
                  <a:lnTo>
                    <a:pt x="261" y="12"/>
                  </a:lnTo>
                  <a:lnTo>
                    <a:pt x="265" y="10"/>
                  </a:lnTo>
                  <a:lnTo>
                    <a:pt x="268" y="8"/>
                  </a:lnTo>
                  <a:lnTo>
                    <a:pt x="272" y="7"/>
                  </a:lnTo>
                  <a:lnTo>
                    <a:pt x="275" y="5"/>
                  </a:lnTo>
                  <a:lnTo>
                    <a:pt x="278" y="4"/>
                  </a:lnTo>
                  <a:lnTo>
                    <a:pt x="282" y="3"/>
                  </a:lnTo>
                  <a:lnTo>
                    <a:pt x="285" y="2"/>
                  </a:lnTo>
                  <a:lnTo>
                    <a:pt x="288" y="1"/>
                  </a:lnTo>
                  <a:lnTo>
                    <a:pt x="291" y="1"/>
                  </a:lnTo>
                  <a:lnTo>
                    <a:pt x="295" y="0"/>
                  </a:lnTo>
                  <a:lnTo>
                    <a:pt x="298" y="0"/>
                  </a:lnTo>
                  <a:lnTo>
                    <a:pt x="301" y="0"/>
                  </a:lnTo>
                  <a:lnTo>
                    <a:pt x="304" y="0"/>
                  </a:lnTo>
                  <a:lnTo>
                    <a:pt x="307" y="0"/>
                  </a:lnTo>
                  <a:lnTo>
                    <a:pt x="310" y="0"/>
                  </a:lnTo>
                  <a:lnTo>
                    <a:pt x="313" y="1"/>
                  </a:lnTo>
                  <a:lnTo>
                    <a:pt x="316" y="1"/>
                  </a:lnTo>
                  <a:lnTo>
                    <a:pt x="319" y="1"/>
                  </a:lnTo>
                  <a:lnTo>
                    <a:pt x="322" y="2"/>
                  </a:lnTo>
                  <a:lnTo>
                    <a:pt x="325" y="3"/>
                  </a:lnTo>
                  <a:lnTo>
                    <a:pt x="328" y="3"/>
                  </a:lnTo>
                  <a:lnTo>
                    <a:pt x="331" y="4"/>
                  </a:lnTo>
                  <a:lnTo>
                    <a:pt x="334" y="5"/>
                  </a:lnTo>
                  <a:lnTo>
                    <a:pt x="336" y="6"/>
                  </a:lnTo>
                  <a:lnTo>
                    <a:pt x="339" y="7"/>
                  </a:lnTo>
                  <a:lnTo>
                    <a:pt x="342" y="8"/>
                  </a:lnTo>
                  <a:lnTo>
                    <a:pt x="345" y="9"/>
                  </a:lnTo>
                  <a:lnTo>
                    <a:pt x="348" y="11"/>
                  </a:lnTo>
                  <a:lnTo>
                    <a:pt x="351" y="12"/>
                  </a:lnTo>
                  <a:lnTo>
                    <a:pt x="354" y="14"/>
                  </a:lnTo>
                  <a:lnTo>
                    <a:pt x="357" y="15"/>
                  </a:lnTo>
                  <a:lnTo>
                    <a:pt x="359" y="17"/>
                  </a:lnTo>
                  <a:lnTo>
                    <a:pt x="362" y="19"/>
                  </a:lnTo>
                  <a:lnTo>
                    <a:pt x="365" y="21"/>
                  </a:lnTo>
                  <a:lnTo>
                    <a:pt x="367" y="22"/>
                  </a:lnTo>
                  <a:lnTo>
                    <a:pt x="370" y="25"/>
                  </a:lnTo>
                  <a:lnTo>
                    <a:pt x="372" y="27"/>
                  </a:lnTo>
                  <a:lnTo>
                    <a:pt x="375" y="29"/>
                  </a:lnTo>
                  <a:lnTo>
                    <a:pt x="377" y="31"/>
                  </a:lnTo>
                  <a:lnTo>
                    <a:pt x="379" y="34"/>
                  </a:lnTo>
                  <a:lnTo>
                    <a:pt x="382" y="36"/>
                  </a:lnTo>
                  <a:lnTo>
                    <a:pt x="384" y="39"/>
                  </a:lnTo>
                  <a:lnTo>
                    <a:pt x="386" y="42"/>
                  </a:lnTo>
                  <a:lnTo>
                    <a:pt x="388" y="45"/>
                  </a:lnTo>
                  <a:lnTo>
                    <a:pt x="390" y="48"/>
                  </a:lnTo>
                  <a:lnTo>
                    <a:pt x="392" y="50"/>
                  </a:lnTo>
                  <a:lnTo>
                    <a:pt x="393" y="53"/>
                  </a:lnTo>
                  <a:lnTo>
                    <a:pt x="394" y="56"/>
                  </a:lnTo>
                  <a:lnTo>
                    <a:pt x="395" y="58"/>
                  </a:lnTo>
                  <a:lnTo>
                    <a:pt x="396" y="61"/>
                  </a:lnTo>
                  <a:lnTo>
                    <a:pt x="396" y="63"/>
                  </a:lnTo>
                  <a:lnTo>
                    <a:pt x="396" y="66"/>
                  </a:lnTo>
                  <a:lnTo>
                    <a:pt x="396" y="68"/>
                  </a:lnTo>
                  <a:lnTo>
                    <a:pt x="396" y="71"/>
                  </a:lnTo>
                  <a:lnTo>
                    <a:pt x="395" y="73"/>
                  </a:lnTo>
                  <a:lnTo>
                    <a:pt x="394" y="75"/>
                  </a:lnTo>
                  <a:lnTo>
                    <a:pt x="393" y="77"/>
                  </a:lnTo>
                  <a:lnTo>
                    <a:pt x="392" y="79"/>
                  </a:lnTo>
                  <a:lnTo>
                    <a:pt x="390" y="81"/>
                  </a:lnTo>
                  <a:lnTo>
                    <a:pt x="388" y="83"/>
                  </a:lnTo>
                  <a:lnTo>
                    <a:pt x="386" y="85"/>
                  </a:lnTo>
                  <a:lnTo>
                    <a:pt x="384" y="86"/>
                  </a:lnTo>
                  <a:lnTo>
                    <a:pt x="383" y="88"/>
                  </a:lnTo>
                  <a:lnTo>
                    <a:pt x="382" y="89"/>
                  </a:lnTo>
                  <a:lnTo>
                    <a:pt x="381" y="90"/>
                  </a:lnTo>
                  <a:lnTo>
                    <a:pt x="380" y="90"/>
                  </a:lnTo>
                  <a:lnTo>
                    <a:pt x="380" y="91"/>
                  </a:lnTo>
                  <a:lnTo>
                    <a:pt x="380" y="90"/>
                  </a:lnTo>
                  <a:lnTo>
                    <a:pt x="381" y="90"/>
                  </a:lnTo>
                  <a:lnTo>
                    <a:pt x="382" y="89"/>
                  </a:lnTo>
                  <a:lnTo>
                    <a:pt x="383" y="88"/>
                  </a:lnTo>
                  <a:lnTo>
                    <a:pt x="384" y="86"/>
                  </a:lnTo>
                  <a:lnTo>
                    <a:pt x="386" y="85"/>
                  </a:lnTo>
                  <a:lnTo>
                    <a:pt x="388" y="83"/>
                  </a:lnTo>
                  <a:lnTo>
                    <a:pt x="390" y="81"/>
                  </a:lnTo>
                  <a:lnTo>
                    <a:pt x="392" y="79"/>
                  </a:lnTo>
                  <a:lnTo>
                    <a:pt x="394" y="77"/>
                  </a:lnTo>
                  <a:lnTo>
                    <a:pt x="397" y="75"/>
                  </a:lnTo>
                  <a:lnTo>
                    <a:pt x="399" y="73"/>
                  </a:lnTo>
                  <a:lnTo>
                    <a:pt x="402" y="71"/>
                  </a:lnTo>
                  <a:lnTo>
                    <a:pt x="404" y="69"/>
                  </a:lnTo>
                  <a:lnTo>
                    <a:pt x="407" y="67"/>
                  </a:lnTo>
                  <a:lnTo>
                    <a:pt x="410" y="65"/>
                  </a:lnTo>
                  <a:lnTo>
                    <a:pt x="413" y="63"/>
                  </a:lnTo>
                  <a:lnTo>
                    <a:pt x="416" y="61"/>
                  </a:lnTo>
                  <a:lnTo>
                    <a:pt x="419" y="59"/>
                  </a:lnTo>
                  <a:lnTo>
                    <a:pt x="422" y="57"/>
                  </a:lnTo>
                  <a:lnTo>
                    <a:pt x="425" y="54"/>
                  </a:lnTo>
                  <a:lnTo>
                    <a:pt x="428" y="52"/>
                  </a:lnTo>
                  <a:lnTo>
                    <a:pt x="432" y="50"/>
                  </a:lnTo>
                  <a:lnTo>
                    <a:pt x="435" y="48"/>
                  </a:lnTo>
                  <a:lnTo>
                    <a:pt x="439" y="46"/>
                  </a:lnTo>
                  <a:lnTo>
                    <a:pt x="442" y="44"/>
                  </a:lnTo>
                  <a:lnTo>
                    <a:pt x="446" y="42"/>
                  </a:lnTo>
                  <a:lnTo>
                    <a:pt x="450" y="40"/>
                  </a:lnTo>
                  <a:lnTo>
                    <a:pt x="454" y="38"/>
                  </a:lnTo>
                  <a:lnTo>
                    <a:pt x="458" y="36"/>
                  </a:lnTo>
                  <a:lnTo>
                    <a:pt x="462" y="34"/>
                  </a:lnTo>
                  <a:lnTo>
                    <a:pt x="467" y="32"/>
                  </a:lnTo>
                  <a:lnTo>
                    <a:pt x="471" y="30"/>
                  </a:lnTo>
                  <a:lnTo>
                    <a:pt x="476" y="29"/>
                  </a:lnTo>
                  <a:lnTo>
                    <a:pt x="480" y="27"/>
                  </a:lnTo>
                  <a:lnTo>
                    <a:pt x="485" y="26"/>
                  </a:lnTo>
                  <a:lnTo>
                    <a:pt x="490" y="24"/>
                  </a:lnTo>
                  <a:lnTo>
                    <a:pt x="495" y="23"/>
                  </a:lnTo>
                  <a:lnTo>
                    <a:pt x="500" y="21"/>
                  </a:lnTo>
                  <a:lnTo>
                    <a:pt x="505" y="20"/>
                  </a:lnTo>
                  <a:lnTo>
                    <a:pt x="510" y="19"/>
                  </a:lnTo>
                  <a:lnTo>
                    <a:pt x="515" y="18"/>
                  </a:lnTo>
                  <a:lnTo>
                    <a:pt x="520" y="17"/>
                  </a:lnTo>
                  <a:lnTo>
                    <a:pt x="525" y="16"/>
                  </a:lnTo>
                  <a:lnTo>
                    <a:pt x="529" y="16"/>
                  </a:lnTo>
                  <a:lnTo>
                    <a:pt x="534" y="15"/>
                  </a:lnTo>
                  <a:lnTo>
                    <a:pt x="538" y="14"/>
                  </a:lnTo>
                  <a:lnTo>
                    <a:pt x="542" y="14"/>
                  </a:lnTo>
                  <a:lnTo>
                    <a:pt x="546" y="14"/>
                  </a:lnTo>
                  <a:lnTo>
                    <a:pt x="550" y="14"/>
                  </a:lnTo>
                  <a:lnTo>
                    <a:pt x="554" y="14"/>
                  </a:lnTo>
                  <a:lnTo>
                    <a:pt x="558" y="14"/>
                  </a:lnTo>
                  <a:lnTo>
                    <a:pt x="562" y="14"/>
                  </a:lnTo>
                  <a:lnTo>
                    <a:pt x="565" y="15"/>
                  </a:lnTo>
                  <a:lnTo>
                    <a:pt x="569" y="15"/>
                  </a:lnTo>
                  <a:lnTo>
                    <a:pt x="572" y="16"/>
                  </a:lnTo>
                  <a:lnTo>
                    <a:pt x="576" y="17"/>
                  </a:lnTo>
                  <a:lnTo>
                    <a:pt x="579" y="18"/>
                  </a:lnTo>
                  <a:lnTo>
                    <a:pt x="582" y="19"/>
                  </a:lnTo>
                  <a:lnTo>
                    <a:pt x="586" y="20"/>
                  </a:lnTo>
                  <a:lnTo>
                    <a:pt x="589" y="22"/>
                  </a:lnTo>
                  <a:lnTo>
                    <a:pt x="592" y="23"/>
                  </a:lnTo>
                  <a:lnTo>
                    <a:pt x="595" y="25"/>
                  </a:lnTo>
                  <a:lnTo>
                    <a:pt x="599" y="27"/>
                  </a:lnTo>
                  <a:lnTo>
                    <a:pt x="602" y="29"/>
                  </a:lnTo>
                  <a:lnTo>
                    <a:pt x="605" y="32"/>
                  </a:lnTo>
                  <a:lnTo>
                    <a:pt x="608" y="34"/>
                  </a:lnTo>
                  <a:lnTo>
                    <a:pt x="612" y="37"/>
                  </a:lnTo>
                  <a:lnTo>
                    <a:pt x="615" y="40"/>
                  </a:lnTo>
                  <a:lnTo>
                    <a:pt x="618" y="43"/>
                  </a:lnTo>
                  <a:lnTo>
                    <a:pt x="621" y="46"/>
                  </a:lnTo>
                  <a:lnTo>
                    <a:pt x="624" y="50"/>
                  </a:lnTo>
                  <a:lnTo>
                    <a:pt x="626" y="52"/>
                  </a:lnTo>
                  <a:lnTo>
                    <a:pt x="629" y="55"/>
                  </a:lnTo>
                  <a:lnTo>
                    <a:pt x="630" y="56"/>
                  </a:lnTo>
                  <a:lnTo>
                    <a:pt x="632" y="58"/>
                  </a:lnTo>
                  <a:lnTo>
                    <a:pt x="633" y="59"/>
                  </a:lnTo>
                  <a:lnTo>
                    <a:pt x="633" y="60"/>
                  </a:lnTo>
                  <a:lnTo>
                    <a:pt x="633" y="59"/>
                  </a:lnTo>
                  <a:lnTo>
                    <a:pt x="632" y="58"/>
                  </a:lnTo>
                  <a:lnTo>
                    <a:pt x="630" y="56"/>
                  </a:lnTo>
                  <a:lnTo>
                    <a:pt x="629" y="55"/>
                  </a:lnTo>
                  <a:lnTo>
                    <a:pt x="626" y="52"/>
                  </a:lnTo>
                  <a:lnTo>
                    <a:pt x="624" y="50"/>
                  </a:lnTo>
                  <a:lnTo>
                    <a:pt x="621" y="46"/>
                  </a:lnTo>
                  <a:lnTo>
                    <a:pt x="618" y="43"/>
                  </a:lnTo>
                  <a:lnTo>
                    <a:pt x="616" y="40"/>
                  </a:lnTo>
                  <a:lnTo>
                    <a:pt x="614" y="37"/>
                  </a:lnTo>
                  <a:lnTo>
                    <a:pt x="613" y="34"/>
                  </a:lnTo>
                  <a:lnTo>
                    <a:pt x="612" y="32"/>
                  </a:lnTo>
                  <a:lnTo>
                    <a:pt x="612" y="30"/>
                  </a:lnTo>
                  <a:lnTo>
                    <a:pt x="612" y="27"/>
                  </a:lnTo>
                  <a:lnTo>
                    <a:pt x="613" y="25"/>
                  </a:lnTo>
                  <a:lnTo>
                    <a:pt x="614" y="24"/>
                  </a:lnTo>
                  <a:lnTo>
                    <a:pt x="616" y="22"/>
                  </a:lnTo>
                  <a:lnTo>
                    <a:pt x="618" y="21"/>
                  </a:lnTo>
                  <a:lnTo>
                    <a:pt x="621" y="19"/>
                  </a:lnTo>
                  <a:lnTo>
                    <a:pt x="624" y="18"/>
                  </a:lnTo>
                  <a:lnTo>
                    <a:pt x="628" y="17"/>
                  </a:lnTo>
                  <a:lnTo>
                    <a:pt x="632" y="17"/>
                  </a:lnTo>
                  <a:lnTo>
                    <a:pt x="637" y="16"/>
                  </a:lnTo>
                  <a:lnTo>
                    <a:pt x="643" y="16"/>
                  </a:lnTo>
                  <a:lnTo>
                    <a:pt x="648" y="15"/>
                  </a:lnTo>
                  <a:lnTo>
                    <a:pt x="653" y="15"/>
                  </a:lnTo>
                  <a:lnTo>
                    <a:pt x="658" y="15"/>
                  </a:lnTo>
                  <a:lnTo>
                    <a:pt x="663" y="15"/>
                  </a:lnTo>
                  <a:lnTo>
                    <a:pt x="668" y="15"/>
                  </a:lnTo>
                  <a:lnTo>
                    <a:pt x="673" y="15"/>
                  </a:lnTo>
                  <a:lnTo>
                    <a:pt x="678" y="15"/>
                  </a:lnTo>
                  <a:lnTo>
                    <a:pt x="683" y="15"/>
                  </a:lnTo>
                  <a:lnTo>
                    <a:pt x="688" y="15"/>
                  </a:lnTo>
                  <a:lnTo>
                    <a:pt x="693" y="16"/>
                  </a:lnTo>
                  <a:lnTo>
                    <a:pt x="698" y="16"/>
                  </a:lnTo>
                  <a:lnTo>
                    <a:pt x="702" y="17"/>
                  </a:lnTo>
                  <a:lnTo>
                    <a:pt x="707" y="17"/>
                  </a:lnTo>
                  <a:lnTo>
                    <a:pt x="712" y="18"/>
                  </a:lnTo>
                  <a:lnTo>
                    <a:pt x="717" y="19"/>
                  </a:lnTo>
                  <a:lnTo>
                    <a:pt x="722" y="20"/>
                  </a:lnTo>
                  <a:lnTo>
                    <a:pt x="726" y="20"/>
                  </a:lnTo>
                  <a:lnTo>
                    <a:pt x="731" y="21"/>
                  </a:lnTo>
                  <a:lnTo>
                    <a:pt x="736" y="23"/>
                  </a:lnTo>
                  <a:lnTo>
                    <a:pt x="740" y="24"/>
                  </a:lnTo>
                  <a:lnTo>
                    <a:pt x="745" y="25"/>
                  </a:lnTo>
                  <a:lnTo>
                    <a:pt x="749" y="26"/>
                  </a:lnTo>
                  <a:lnTo>
                    <a:pt x="754" y="28"/>
                  </a:lnTo>
                  <a:lnTo>
                    <a:pt x="758" y="29"/>
                  </a:lnTo>
                  <a:lnTo>
                    <a:pt x="762" y="31"/>
                  </a:lnTo>
                  <a:lnTo>
                    <a:pt x="767" y="33"/>
                  </a:lnTo>
                  <a:lnTo>
                    <a:pt x="771" y="35"/>
                  </a:lnTo>
                  <a:lnTo>
                    <a:pt x="775" y="37"/>
                  </a:lnTo>
                  <a:lnTo>
                    <a:pt x="780" y="39"/>
                  </a:lnTo>
                  <a:lnTo>
                    <a:pt x="784" y="41"/>
                  </a:lnTo>
                  <a:lnTo>
                    <a:pt x="788" y="43"/>
                  </a:lnTo>
                  <a:lnTo>
                    <a:pt x="792" y="45"/>
                  </a:lnTo>
                  <a:lnTo>
                    <a:pt x="796" y="47"/>
                  </a:lnTo>
                  <a:lnTo>
                    <a:pt x="800" y="50"/>
                  </a:lnTo>
                  <a:lnTo>
                    <a:pt x="803" y="52"/>
                  </a:lnTo>
                  <a:lnTo>
                    <a:pt x="807" y="55"/>
                  </a:lnTo>
                  <a:lnTo>
                    <a:pt x="810" y="58"/>
                  </a:lnTo>
                  <a:lnTo>
                    <a:pt x="813" y="60"/>
                  </a:lnTo>
                  <a:lnTo>
                    <a:pt x="817" y="63"/>
                  </a:lnTo>
                  <a:lnTo>
                    <a:pt x="820" y="66"/>
                  </a:lnTo>
                  <a:lnTo>
                    <a:pt x="823" y="69"/>
                  </a:lnTo>
                  <a:lnTo>
                    <a:pt x="825" y="72"/>
                  </a:lnTo>
                  <a:lnTo>
                    <a:pt x="828" y="75"/>
                  </a:lnTo>
                  <a:lnTo>
                    <a:pt x="831" y="78"/>
                  </a:lnTo>
                  <a:lnTo>
                    <a:pt x="833" y="82"/>
                  </a:lnTo>
                  <a:lnTo>
                    <a:pt x="835" y="85"/>
                  </a:lnTo>
                  <a:lnTo>
                    <a:pt x="838" y="88"/>
                  </a:lnTo>
                  <a:lnTo>
                    <a:pt x="840" y="92"/>
                  </a:lnTo>
                  <a:lnTo>
                    <a:pt x="842" y="95"/>
                  </a:lnTo>
                  <a:lnTo>
                    <a:pt x="844" y="98"/>
                  </a:lnTo>
                  <a:lnTo>
                    <a:pt x="845" y="102"/>
                  </a:lnTo>
                  <a:lnTo>
                    <a:pt x="847" y="105"/>
                  </a:lnTo>
                  <a:lnTo>
                    <a:pt x="848" y="108"/>
                  </a:lnTo>
                  <a:lnTo>
                    <a:pt x="850" y="111"/>
                  </a:lnTo>
                  <a:lnTo>
                    <a:pt x="851" y="113"/>
                  </a:lnTo>
                  <a:lnTo>
                    <a:pt x="852" y="116"/>
                  </a:lnTo>
                  <a:lnTo>
                    <a:pt x="853" y="119"/>
                  </a:lnTo>
                  <a:lnTo>
                    <a:pt x="854" y="121"/>
                  </a:lnTo>
                  <a:lnTo>
                    <a:pt x="854" y="124"/>
                  </a:lnTo>
                  <a:lnTo>
                    <a:pt x="855" y="126"/>
                  </a:lnTo>
                  <a:lnTo>
                    <a:pt x="855" y="129"/>
                  </a:lnTo>
                  <a:lnTo>
                    <a:pt x="855" y="131"/>
                  </a:lnTo>
                  <a:lnTo>
                    <a:pt x="856" y="133"/>
                  </a:lnTo>
                  <a:lnTo>
                    <a:pt x="856" y="135"/>
                  </a:lnTo>
                  <a:lnTo>
                    <a:pt x="856" y="137"/>
                  </a:lnTo>
                  <a:lnTo>
                    <a:pt x="856" y="138"/>
                  </a:lnTo>
                  <a:lnTo>
                    <a:pt x="856" y="139"/>
                  </a:lnTo>
                  <a:lnTo>
                    <a:pt x="856" y="140"/>
                  </a:lnTo>
                  <a:lnTo>
                    <a:pt x="856" y="141"/>
                  </a:lnTo>
                  <a:lnTo>
                    <a:pt x="856" y="142"/>
                  </a:lnTo>
                  <a:lnTo>
                    <a:pt x="856" y="141"/>
                  </a:lnTo>
                  <a:lnTo>
                    <a:pt x="856" y="140"/>
                  </a:lnTo>
                  <a:lnTo>
                    <a:pt x="856" y="139"/>
                  </a:lnTo>
                  <a:lnTo>
                    <a:pt x="856" y="138"/>
                  </a:lnTo>
                  <a:lnTo>
                    <a:pt x="856" y="137"/>
                  </a:lnTo>
                  <a:lnTo>
                    <a:pt x="856" y="135"/>
                  </a:lnTo>
                  <a:lnTo>
                    <a:pt x="856" y="133"/>
                  </a:lnTo>
                  <a:lnTo>
                    <a:pt x="856" y="131"/>
                  </a:lnTo>
                  <a:lnTo>
                    <a:pt x="856" y="129"/>
                  </a:lnTo>
                  <a:lnTo>
                    <a:pt x="856" y="127"/>
                  </a:lnTo>
                  <a:lnTo>
                    <a:pt x="856" y="124"/>
                  </a:lnTo>
                  <a:lnTo>
                    <a:pt x="857" y="122"/>
                  </a:lnTo>
                  <a:lnTo>
                    <a:pt x="858" y="120"/>
                  </a:lnTo>
                  <a:lnTo>
                    <a:pt x="859" y="118"/>
                  </a:lnTo>
                  <a:lnTo>
                    <a:pt x="860" y="115"/>
                  </a:lnTo>
                  <a:lnTo>
                    <a:pt x="861" y="113"/>
                  </a:lnTo>
                  <a:lnTo>
                    <a:pt x="863" y="111"/>
                  </a:lnTo>
                  <a:lnTo>
                    <a:pt x="864" y="108"/>
                  </a:lnTo>
                  <a:lnTo>
                    <a:pt x="866" y="106"/>
                  </a:lnTo>
                  <a:lnTo>
                    <a:pt x="868" y="104"/>
                  </a:lnTo>
                  <a:lnTo>
                    <a:pt x="870" y="101"/>
                  </a:lnTo>
                  <a:lnTo>
                    <a:pt x="872" y="99"/>
                  </a:lnTo>
                  <a:lnTo>
                    <a:pt x="874" y="96"/>
                  </a:lnTo>
                  <a:lnTo>
                    <a:pt x="877" y="94"/>
                  </a:lnTo>
                  <a:lnTo>
                    <a:pt x="879" y="92"/>
                  </a:lnTo>
                  <a:lnTo>
                    <a:pt x="882" y="90"/>
                  </a:lnTo>
                  <a:lnTo>
                    <a:pt x="885" y="87"/>
                  </a:lnTo>
                  <a:lnTo>
                    <a:pt x="888" y="85"/>
                  </a:lnTo>
                  <a:lnTo>
                    <a:pt x="891" y="84"/>
                  </a:lnTo>
                  <a:lnTo>
                    <a:pt x="894" y="82"/>
                  </a:lnTo>
                  <a:lnTo>
                    <a:pt x="897" y="80"/>
                  </a:lnTo>
                  <a:lnTo>
                    <a:pt x="900" y="79"/>
                  </a:lnTo>
                  <a:lnTo>
                    <a:pt x="904" y="77"/>
                  </a:lnTo>
                  <a:lnTo>
                    <a:pt x="907" y="76"/>
                  </a:lnTo>
                  <a:lnTo>
                    <a:pt x="911" y="75"/>
                  </a:lnTo>
                  <a:lnTo>
                    <a:pt x="915" y="73"/>
                  </a:lnTo>
                  <a:lnTo>
                    <a:pt x="919" y="72"/>
                  </a:lnTo>
                  <a:lnTo>
                    <a:pt x="922" y="71"/>
                  </a:lnTo>
                  <a:lnTo>
                    <a:pt x="927" y="71"/>
                  </a:lnTo>
                  <a:lnTo>
                    <a:pt x="931" y="70"/>
                  </a:lnTo>
                  <a:lnTo>
                    <a:pt x="935" y="69"/>
                  </a:lnTo>
                  <a:lnTo>
                    <a:pt x="938" y="69"/>
                  </a:lnTo>
                  <a:lnTo>
                    <a:pt x="942" y="68"/>
                  </a:lnTo>
                  <a:lnTo>
                    <a:pt x="946" y="68"/>
                  </a:lnTo>
                  <a:lnTo>
                    <a:pt x="950" y="68"/>
                  </a:lnTo>
                  <a:lnTo>
                    <a:pt x="953" y="68"/>
                  </a:lnTo>
                  <a:lnTo>
                    <a:pt x="957" y="68"/>
                  </a:lnTo>
                  <a:lnTo>
                    <a:pt x="960" y="68"/>
                  </a:lnTo>
                  <a:lnTo>
                    <a:pt x="964" y="68"/>
                  </a:lnTo>
                  <a:lnTo>
                    <a:pt x="967" y="69"/>
                  </a:lnTo>
                  <a:lnTo>
                    <a:pt x="970" y="69"/>
                  </a:lnTo>
                  <a:lnTo>
                    <a:pt x="974" y="70"/>
                  </a:lnTo>
                  <a:lnTo>
                    <a:pt x="977" y="71"/>
                  </a:lnTo>
                  <a:lnTo>
                    <a:pt x="980" y="71"/>
                  </a:lnTo>
                  <a:lnTo>
                    <a:pt x="983" y="72"/>
                  </a:lnTo>
                  <a:lnTo>
                    <a:pt x="986" y="73"/>
                  </a:lnTo>
                  <a:lnTo>
                    <a:pt x="988" y="74"/>
                  </a:lnTo>
                  <a:lnTo>
                    <a:pt x="991" y="76"/>
                  </a:lnTo>
                  <a:lnTo>
                    <a:pt x="994" y="77"/>
                  </a:lnTo>
                  <a:lnTo>
                    <a:pt x="997" y="78"/>
                  </a:lnTo>
                  <a:lnTo>
                    <a:pt x="999" y="80"/>
                  </a:lnTo>
                  <a:lnTo>
                    <a:pt x="1002" y="81"/>
                  </a:lnTo>
                  <a:lnTo>
                    <a:pt x="1004" y="83"/>
                  </a:lnTo>
                  <a:lnTo>
                    <a:pt x="1007" y="84"/>
                  </a:lnTo>
                  <a:lnTo>
                    <a:pt x="1009" y="86"/>
                  </a:lnTo>
                  <a:lnTo>
                    <a:pt x="1012" y="88"/>
                  </a:lnTo>
                  <a:lnTo>
                    <a:pt x="1014" y="89"/>
                  </a:lnTo>
                  <a:lnTo>
                    <a:pt x="1017" y="91"/>
                  </a:lnTo>
                  <a:lnTo>
                    <a:pt x="1019" y="93"/>
                  </a:lnTo>
                  <a:lnTo>
                    <a:pt x="1021" y="95"/>
                  </a:lnTo>
                  <a:lnTo>
                    <a:pt x="1023" y="97"/>
                  </a:lnTo>
                  <a:lnTo>
                    <a:pt x="1025" y="99"/>
                  </a:lnTo>
                  <a:lnTo>
                    <a:pt x="1027" y="102"/>
                  </a:lnTo>
                  <a:lnTo>
                    <a:pt x="1029" y="104"/>
                  </a:lnTo>
                  <a:lnTo>
                    <a:pt x="1031" y="106"/>
                  </a:lnTo>
                  <a:lnTo>
                    <a:pt x="1033" y="108"/>
                  </a:lnTo>
                  <a:lnTo>
                    <a:pt x="1035" y="110"/>
                  </a:lnTo>
                  <a:lnTo>
                    <a:pt x="1037" y="112"/>
                  </a:lnTo>
                  <a:lnTo>
                    <a:pt x="1039" y="114"/>
                  </a:lnTo>
                  <a:lnTo>
                    <a:pt x="1041" y="116"/>
                  </a:lnTo>
                  <a:lnTo>
                    <a:pt x="1043" y="118"/>
                  </a:lnTo>
                  <a:lnTo>
                    <a:pt x="1045" y="119"/>
                  </a:lnTo>
                  <a:lnTo>
                    <a:pt x="1046" y="121"/>
                  </a:lnTo>
                  <a:lnTo>
                    <a:pt x="1048" y="123"/>
                  </a:lnTo>
                  <a:lnTo>
                    <a:pt x="1050" y="125"/>
                  </a:lnTo>
                  <a:lnTo>
                    <a:pt x="1051" y="127"/>
                  </a:lnTo>
                  <a:lnTo>
                    <a:pt x="1053" y="129"/>
                  </a:lnTo>
                  <a:lnTo>
                    <a:pt x="1054" y="130"/>
                  </a:lnTo>
                  <a:lnTo>
                    <a:pt x="1055" y="132"/>
                  </a:lnTo>
                  <a:lnTo>
                    <a:pt x="1056" y="133"/>
                  </a:lnTo>
                  <a:lnTo>
                    <a:pt x="1057" y="134"/>
                  </a:lnTo>
                  <a:lnTo>
                    <a:pt x="1057" y="135"/>
                  </a:lnTo>
                  <a:lnTo>
                    <a:pt x="1057" y="136"/>
                  </a:lnTo>
                  <a:lnTo>
                    <a:pt x="1057" y="137"/>
                  </a:lnTo>
                  <a:lnTo>
                    <a:pt x="1056" y="137"/>
                  </a:lnTo>
                  <a:lnTo>
                    <a:pt x="1055" y="137"/>
                  </a:lnTo>
                  <a:lnTo>
                    <a:pt x="1054" y="136"/>
                  </a:lnTo>
                  <a:lnTo>
                    <a:pt x="1053" y="136"/>
                  </a:lnTo>
                  <a:lnTo>
                    <a:pt x="1051" y="135"/>
                  </a:lnTo>
                  <a:lnTo>
                    <a:pt x="1049" y="134"/>
                  </a:lnTo>
                  <a:lnTo>
                    <a:pt x="1047" y="133"/>
                  </a:lnTo>
                  <a:lnTo>
                    <a:pt x="1044" y="132"/>
                  </a:lnTo>
                  <a:lnTo>
                    <a:pt x="1042" y="131"/>
                  </a:lnTo>
                  <a:lnTo>
                    <a:pt x="1039" y="130"/>
                  </a:lnTo>
                  <a:lnTo>
                    <a:pt x="1036" y="129"/>
                  </a:lnTo>
                  <a:lnTo>
                    <a:pt x="1034" y="128"/>
                  </a:lnTo>
                  <a:lnTo>
                    <a:pt x="1031" y="127"/>
                  </a:lnTo>
                  <a:lnTo>
                    <a:pt x="1028" y="126"/>
                  </a:lnTo>
                  <a:lnTo>
                    <a:pt x="1025" y="125"/>
                  </a:lnTo>
                  <a:lnTo>
                    <a:pt x="1023" y="125"/>
                  </a:lnTo>
                  <a:lnTo>
                    <a:pt x="1020" y="124"/>
                  </a:lnTo>
                  <a:lnTo>
                    <a:pt x="1017" y="124"/>
                  </a:lnTo>
                  <a:lnTo>
                    <a:pt x="1014" y="123"/>
                  </a:lnTo>
                  <a:lnTo>
                    <a:pt x="1011" y="123"/>
                  </a:lnTo>
                  <a:lnTo>
                    <a:pt x="1008" y="123"/>
                  </a:lnTo>
                  <a:lnTo>
                    <a:pt x="1006" y="123"/>
                  </a:lnTo>
                  <a:lnTo>
                    <a:pt x="1003" y="123"/>
                  </a:lnTo>
                  <a:lnTo>
                    <a:pt x="1000" y="123"/>
                  </a:lnTo>
                  <a:lnTo>
                    <a:pt x="997" y="123"/>
                  </a:lnTo>
                  <a:lnTo>
                    <a:pt x="995" y="124"/>
                  </a:lnTo>
                  <a:lnTo>
                    <a:pt x="993" y="124"/>
                  </a:lnTo>
                  <a:lnTo>
                    <a:pt x="991" y="124"/>
                  </a:lnTo>
                  <a:lnTo>
                    <a:pt x="990" y="124"/>
                  </a:lnTo>
                  <a:lnTo>
                    <a:pt x="989" y="124"/>
                  </a:lnTo>
                  <a:lnTo>
                    <a:pt x="988" y="124"/>
                  </a:lnTo>
                  <a:lnTo>
                    <a:pt x="989" y="124"/>
                  </a:lnTo>
                  <a:lnTo>
                    <a:pt x="990" y="124"/>
                  </a:lnTo>
                  <a:lnTo>
                    <a:pt x="991" y="124"/>
                  </a:lnTo>
                  <a:lnTo>
                    <a:pt x="993" y="124"/>
                  </a:lnTo>
                  <a:lnTo>
                    <a:pt x="995" y="124"/>
                  </a:lnTo>
                  <a:lnTo>
                    <a:pt x="997" y="123"/>
                  </a:lnTo>
                  <a:lnTo>
                    <a:pt x="1000" y="123"/>
                  </a:lnTo>
                  <a:lnTo>
                    <a:pt x="1003" y="123"/>
                  </a:lnTo>
                  <a:lnTo>
                    <a:pt x="1006" y="123"/>
                  </a:lnTo>
                  <a:lnTo>
                    <a:pt x="1008" y="123"/>
                  </a:lnTo>
                  <a:lnTo>
                    <a:pt x="1011" y="123"/>
                  </a:lnTo>
                  <a:lnTo>
                    <a:pt x="1014" y="123"/>
                  </a:lnTo>
                  <a:lnTo>
                    <a:pt x="1017" y="124"/>
                  </a:lnTo>
                  <a:lnTo>
                    <a:pt x="1020" y="124"/>
                  </a:lnTo>
                  <a:lnTo>
                    <a:pt x="1023" y="125"/>
                  </a:lnTo>
                  <a:lnTo>
                    <a:pt x="1025" y="125"/>
                  </a:lnTo>
                  <a:lnTo>
                    <a:pt x="1028" y="126"/>
                  </a:lnTo>
                  <a:lnTo>
                    <a:pt x="1031" y="127"/>
                  </a:lnTo>
                  <a:lnTo>
                    <a:pt x="1034" y="128"/>
                  </a:lnTo>
                  <a:lnTo>
                    <a:pt x="1036" y="129"/>
                  </a:lnTo>
                  <a:lnTo>
                    <a:pt x="1039" y="130"/>
                  </a:lnTo>
                  <a:lnTo>
                    <a:pt x="1042" y="131"/>
                  </a:lnTo>
                  <a:lnTo>
                    <a:pt x="1044" y="132"/>
                  </a:lnTo>
                  <a:lnTo>
                    <a:pt x="1047" y="134"/>
                  </a:lnTo>
                  <a:lnTo>
                    <a:pt x="1049" y="135"/>
                  </a:lnTo>
                  <a:lnTo>
                    <a:pt x="1052" y="136"/>
                  </a:lnTo>
                  <a:lnTo>
                    <a:pt x="1055" y="138"/>
                  </a:lnTo>
                  <a:lnTo>
                    <a:pt x="1057" y="139"/>
                  </a:lnTo>
                  <a:lnTo>
                    <a:pt x="1060" y="141"/>
                  </a:lnTo>
                  <a:lnTo>
                    <a:pt x="1062" y="142"/>
                  </a:lnTo>
                  <a:lnTo>
                    <a:pt x="1065" y="144"/>
                  </a:lnTo>
                  <a:lnTo>
                    <a:pt x="1068" y="145"/>
                  </a:lnTo>
                  <a:lnTo>
                    <a:pt x="1070" y="147"/>
                  </a:lnTo>
                  <a:lnTo>
                    <a:pt x="1073" y="148"/>
                  </a:lnTo>
                  <a:lnTo>
                    <a:pt x="1075" y="150"/>
                  </a:lnTo>
                  <a:lnTo>
                    <a:pt x="1078" y="151"/>
                  </a:lnTo>
                  <a:lnTo>
                    <a:pt x="1080" y="153"/>
                  </a:lnTo>
                  <a:lnTo>
                    <a:pt x="1083" y="155"/>
                  </a:lnTo>
                  <a:lnTo>
                    <a:pt x="1086" y="156"/>
                  </a:lnTo>
                  <a:lnTo>
                    <a:pt x="1088" y="158"/>
                  </a:lnTo>
                  <a:lnTo>
                    <a:pt x="1091" y="160"/>
                  </a:lnTo>
                  <a:lnTo>
                    <a:pt x="1093" y="162"/>
                  </a:lnTo>
                  <a:lnTo>
                    <a:pt x="1096" y="165"/>
                  </a:lnTo>
                  <a:lnTo>
                    <a:pt x="1098" y="167"/>
                  </a:lnTo>
                  <a:lnTo>
                    <a:pt x="1101" y="170"/>
                  </a:lnTo>
                  <a:lnTo>
                    <a:pt x="1103" y="173"/>
                  </a:lnTo>
                  <a:lnTo>
                    <a:pt x="1105" y="177"/>
                  </a:lnTo>
                  <a:lnTo>
                    <a:pt x="1108" y="180"/>
                  </a:lnTo>
                  <a:lnTo>
                    <a:pt x="1110" y="184"/>
                  </a:lnTo>
                  <a:lnTo>
                    <a:pt x="1113" y="188"/>
                  </a:lnTo>
                  <a:lnTo>
                    <a:pt x="1115" y="192"/>
                  </a:lnTo>
                  <a:lnTo>
                    <a:pt x="1117" y="196"/>
                  </a:lnTo>
                  <a:lnTo>
                    <a:pt x="1120" y="201"/>
                  </a:lnTo>
                  <a:lnTo>
                    <a:pt x="1122" y="206"/>
                  </a:lnTo>
                  <a:lnTo>
                    <a:pt x="1124" y="211"/>
                  </a:lnTo>
                  <a:lnTo>
                    <a:pt x="1127" y="216"/>
                  </a:lnTo>
                  <a:lnTo>
                    <a:pt x="1129" y="221"/>
                  </a:lnTo>
                  <a:lnTo>
                    <a:pt x="1131" y="227"/>
                  </a:lnTo>
                  <a:lnTo>
                    <a:pt x="1133" y="232"/>
                  </a:lnTo>
                  <a:lnTo>
                    <a:pt x="1135" y="237"/>
                  </a:lnTo>
                  <a:lnTo>
                    <a:pt x="1136" y="243"/>
                  </a:lnTo>
                  <a:lnTo>
                    <a:pt x="1138" y="249"/>
                  </a:lnTo>
                  <a:lnTo>
                    <a:pt x="1140" y="254"/>
                  </a:lnTo>
                  <a:lnTo>
                    <a:pt x="1141" y="260"/>
                  </a:lnTo>
                  <a:lnTo>
                    <a:pt x="1142" y="266"/>
                  </a:lnTo>
                  <a:lnTo>
                    <a:pt x="1143" y="272"/>
                  </a:lnTo>
                  <a:lnTo>
                    <a:pt x="1144" y="278"/>
                  </a:lnTo>
                  <a:lnTo>
                    <a:pt x="1145" y="284"/>
                  </a:lnTo>
                  <a:lnTo>
                    <a:pt x="1146" y="290"/>
                  </a:lnTo>
                  <a:lnTo>
                    <a:pt x="1147" y="296"/>
                  </a:lnTo>
                  <a:lnTo>
                    <a:pt x="1147" y="303"/>
                  </a:lnTo>
                  <a:lnTo>
                    <a:pt x="1148" y="309"/>
                  </a:lnTo>
                  <a:lnTo>
                    <a:pt x="1148" y="315"/>
                  </a:lnTo>
                  <a:lnTo>
                    <a:pt x="1148" y="321"/>
                  </a:lnTo>
                  <a:lnTo>
                    <a:pt x="1148" y="327"/>
                  </a:lnTo>
                  <a:lnTo>
                    <a:pt x="1148" y="333"/>
                  </a:lnTo>
                  <a:lnTo>
                    <a:pt x="1147" y="339"/>
                  </a:lnTo>
                  <a:lnTo>
                    <a:pt x="1147" y="345"/>
                  </a:lnTo>
                  <a:lnTo>
                    <a:pt x="1146" y="351"/>
                  </a:lnTo>
                  <a:lnTo>
                    <a:pt x="1145" y="356"/>
                  </a:lnTo>
                  <a:lnTo>
                    <a:pt x="1144" y="362"/>
                  </a:lnTo>
                  <a:lnTo>
                    <a:pt x="1143" y="367"/>
                  </a:lnTo>
                  <a:lnTo>
                    <a:pt x="1142" y="372"/>
                  </a:lnTo>
                  <a:lnTo>
                    <a:pt x="1141" y="377"/>
                  </a:lnTo>
                  <a:lnTo>
                    <a:pt x="1139" y="382"/>
                  </a:lnTo>
                  <a:lnTo>
                    <a:pt x="1137" y="387"/>
                  </a:lnTo>
                  <a:lnTo>
                    <a:pt x="1135" y="392"/>
                  </a:lnTo>
                  <a:lnTo>
                    <a:pt x="1133" y="397"/>
                  </a:lnTo>
                  <a:lnTo>
                    <a:pt x="1131" y="401"/>
                  </a:lnTo>
                  <a:lnTo>
                    <a:pt x="1129" y="406"/>
                  </a:lnTo>
                  <a:lnTo>
                    <a:pt x="1127" y="410"/>
                  </a:lnTo>
                  <a:lnTo>
                    <a:pt x="1125" y="414"/>
                  </a:lnTo>
                  <a:lnTo>
                    <a:pt x="1123" y="418"/>
                  </a:lnTo>
                  <a:lnTo>
                    <a:pt x="1121" y="422"/>
                  </a:lnTo>
                  <a:lnTo>
                    <a:pt x="1118" y="426"/>
                  </a:lnTo>
                  <a:lnTo>
                    <a:pt x="1116" y="429"/>
                  </a:lnTo>
                  <a:lnTo>
                    <a:pt x="1114" y="433"/>
                  </a:lnTo>
                  <a:lnTo>
                    <a:pt x="1111" y="436"/>
                  </a:lnTo>
                  <a:lnTo>
                    <a:pt x="1109" y="439"/>
                  </a:lnTo>
                  <a:lnTo>
                    <a:pt x="1106" y="442"/>
                  </a:lnTo>
                  <a:lnTo>
                    <a:pt x="1104" y="445"/>
                  </a:lnTo>
                  <a:lnTo>
                    <a:pt x="1101" y="448"/>
                  </a:lnTo>
                  <a:lnTo>
                    <a:pt x="1099" y="450"/>
                  </a:lnTo>
                  <a:close/>
                </a:path>
              </a:pathLst>
            </a:custGeom>
            <a:solidFill>
              <a:srgbClr val="EEEEEE"/>
            </a:solidFill>
            <a:ln w="0" cap="flat">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178186" name="Group 8"/>
            <p:cNvGrpSpPr>
              <a:grpSpLocks/>
            </p:cNvGrpSpPr>
            <p:nvPr/>
          </p:nvGrpSpPr>
          <p:grpSpPr bwMode="auto">
            <a:xfrm>
              <a:off x="1852" y="2000"/>
              <a:ext cx="402" cy="216"/>
              <a:chOff x="2720" y="2492"/>
              <a:chExt cx="396" cy="216"/>
            </a:xfrm>
          </p:grpSpPr>
          <p:sp>
            <p:nvSpPr>
              <p:cNvPr id="178210" name="Oval 9"/>
              <p:cNvSpPr>
                <a:spLocks noChangeArrowheads="1"/>
              </p:cNvSpPr>
              <p:nvPr/>
            </p:nvSpPr>
            <p:spPr bwMode="auto">
              <a:xfrm>
                <a:off x="2720" y="2492"/>
                <a:ext cx="180" cy="72"/>
              </a:xfrm>
              <a:prstGeom prst="ellipse">
                <a:avLst/>
              </a:prstGeom>
              <a:solidFill>
                <a:srgbClr val="EEEEEE"/>
              </a:solidFill>
              <a:ln w="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78211" name="Oval 10"/>
              <p:cNvSpPr>
                <a:spLocks noChangeArrowheads="1"/>
              </p:cNvSpPr>
              <p:nvPr/>
            </p:nvSpPr>
            <p:spPr bwMode="auto">
              <a:xfrm>
                <a:off x="2864" y="2600"/>
                <a:ext cx="144" cy="36"/>
              </a:xfrm>
              <a:prstGeom prst="ellipse">
                <a:avLst/>
              </a:prstGeom>
              <a:solidFill>
                <a:srgbClr val="EEEEEE"/>
              </a:solidFill>
              <a:ln w="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78212" name="Oval 11"/>
              <p:cNvSpPr>
                <a:spLocks noChangeArrowheads="1"/>
              </p:cNvSpPr>
              <p:nvPr/>
            </p:nvSpPr>
            <p:spPr bwMode="auto">
              <a:xfrm>
                <a:off x="3008" y="2672"/>
                <a:ext cx="108" cy="36"/>
              </a:xfrm>
              <a:prstGeom prst="ellipse">
                <a:avLst/>
              </a:prstGeom>
              <a:solidFill>
                <a:srgbClr val="EEEEEE"/>
              </a:solidFill>
              <a:ln w="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grpSp>
          <p:nvGrpSpPr>
            <p:cNvPr id="178187" name="Group 12"/>
            <p:cNvGrpSpPr>
              <a:grpSpLocks/>
            </p:cNvGrpSpPr>
            <p:nvPr/>
          </p:nvGrpSpPr>
          <p:grpSpPr bwMode="auto">
            <a:xfrm>
              <a:off x="2824" y="2000"/>
              <a:ext cx="402" cy="216"/>
              <a:chOff x="3692" y="2492"/>
              <a:chExt cx="396" cy="216"/>
            </a:xfrm>
          </p:grpSpPr>
          <p:sp>
            <p:nvSpPr>
              <p:cNvPr id="178207" name="Oval 13"/>
              <p:cNvSpPr>
                <a:spLocks noChangeArrowheads="1"/>
              </p:cNvSpPr>
              <p:nvPr/>
            </p:nvSpPr>
            <p:spPr bwMode="auto">
              <a:xfrm>
                <a:off x="3908" y="2492"/>
                <a:ext cx="180" cy="72"/>
              </a:xfrm>
              <a:prstGeom prst="ellipse">
                <a:avLst/>
              </a:prstGeom>
              <a:solidFill>
                <a:srgbClr val="EEEEEE"/>
              </a:solidFill>
              <a:ln w="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78208" name="Oval 14"/>
              <p:cNvSpPr>
                <a:spLocks noChangeArrowheads="1"/>
              </p:cNvSpPr>
              <p:nvPr/>
            </p:nvSpPr>
            <p:spPr bwMode="auto">
              <a:xfrm>
                <a:off x="3800" y="2600"/>
                <a:ext cx="144" cy="36"/>
              </a:xfrm>
              <a:prstGeom prst="ellipse">
                <a:avLst/>
              </a:prstGeom>
              <a:solidFill>
                <a:srgbClr val="EEEEEE"/>
              </a:solidFill>
              <a:ln w="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78209" name="Oval 15"/>
              <p:cNvSpPr>
                <a:spLocks noChangeArrowheads="1"/>
              </p:cNvSpPr>
              <p:nvPr/>
            </p:nvSpPr>
            <p:spPr bwMode="auto">
              <a:xfrm>
                <a:off x="3692" y="2672"/>
                <a:ext cx="108" cy="36"/>
              </a:xfrm>
              <a:prstGeom prst="ellipse">
                <a:avLst/>
              </a:prstGeom>
              <a:solidFill>
                <a:srgbClr val="EEEEEE"/>
              </a:solidFill>
              <a:ln w="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grpSp>
          <p:nvGrpSpPr>
            <p:cNvPr id="178188" name="Group 16"/>
            <p:cNvGrpSpPr>
              <a:grpSpLocks/>
            </p:cNvGrpSpPr>
            <p:nvPr/>
          </p:nvGrpSpPr>
          <p:grpSpPr bwMode="auto">
            <a:xfrm>
              <a:off x="2968" y="2504"/>
              <a:ext cx="402" cy="216"/>
              <a:chOff x="3836" y="2996"/>
              <a:chExt cx="396" cy="216"/>
            </a:xfrm>
          </p:grpSpPr>
          <p:sp>
            <p:nvSpPr>
              <p:cNvPr id="178204" name="Oval 17"/>
              <p:cNvSpPr>
                <a:spLocks noChangeArrowheads="1"/>
              </p:cNvSpPr>
              <p:nvPr/>
            </p:nvSpPr>
            <p:spPr bwMode="auto">
              <a:xfrm>
                <a:off x="4052" y="3140"/>
                <a:ext cx="180" cy="72"/>
              </a:xfrm>
              <a:prstGeom prst="ellipse">
                <a:avLst/>
              </a:prstGeom>
              <a:solidFill>
                <a:srgbClr val="EEEEEE"/>
              </a:solidFill>
              <a:ln w="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78205" name="Oval 18"/>
              <p:cNvSpPr>
                <a:spLocks noChangeArrowheads="1"/>
              </p:cNvSpPr>
              <p:nvPr/>
            </p:nvSpPr>
            <p:spPr bwMode="auto">
              <a:xfrm>
                <a:off x="3944" y="3068"/>
                <a:ext cx="144" cy="36"/>
              </a:xfrm>
              <a:prstGeom prst="ellipse">
                <a:avLst/>
              </a:prstGeom>
              <a:solidFill>
                <a:srgbClr val="EEEEEE"/>
              </a:solidFill>
              <a:ln w="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78206" name="Oval 19"/>
              <p:cNvSpPr>
                <a:spLocks noChangeArrowheads="1"/>
              </p:cNvSpPr>
              <p:nvPr/>
            </p:nvSpPr>
            <p:spPr bwMode="auto">
              <a:xfrm>
                <a:off x="3836" y="2996"/>
                <a:ext cx="108" cy="36"/>
              </a:xfrm>
              <a:prstGeom prst="ellipse">
                <a:avLst/>
              </a:prstGeom>
              <a:solidFill>
                <a:srgbClr val="EEEEEE"/>
              </a:solidFill>
              <a:ln w="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grpSp>
          <p:nvGrpSpPr>
            <p:cNvPr id="178189" name="Group 20"/>
            <p:cNvGrpSpPr>
              <a:grpSpLocks/>
            </p:cNvGrpSpPr>
            <p:nvPr/>
          </p:nvGrpSpPr>
          <p:grpSpPr bwMode="auto">
            <a:xfrm>
              <a:off x="2179" y="2540"/>
              <a:ext cx="219" cy="252"/>
              <a:chOff x="3044" y="3032"/>
              <a:chExt cx="216" cy="252"/>
            </a:xfrm>
          </p:grpSpPr>
          <p:sp>
            <p:nvSpPr>
              <p:cNvPr id="178201" name="Oval 21"/>
              <p:cNvSpPr>
                <a:spLocks noChangeArrowheads="1"/>
              </p:cNvSpPr>
              <p:nvPr/>
            </p:nvSpPr>
            <p:spPr bwMode="auto">
              <a:xfrm>
                <a:off x="3044" y="3200"/>
                <a:ext cx="98" cy="84"/>
              </a:xfrm>
              <a:prstGeom prst="ellipse">
                <a:avLst/>
              </a:prstGeom>
              <a:solidFill>
                <a:srgbClr val="EEEEEE"/>
              </a:solidFill>
              <a:ln w="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78202" name="Oval 22"/>
              <p:cNvSpPr>
                <a:spLocks noChangeArrowheads="1"/>
              </p:cNvSpPr>
              <p:nvPr/>
            </p:nvSpPr>
            <p:spPr bwMode="auto">
              <a:xfrm>
                <a:off x="3123" y="3116"/>
                <a:ext cx="78" cy="42"/>
              </a:xfrm>
              <a:prstGeom prst="ellipse">
                <a:avLst/>
              </a:prstGeom>
              <a:solidFill>
                <a:srgbClr val="EEEEEE"/>
              </a:solidFill>
              <a:ln w="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78203" name="Oval 23"/>
              <p:cNvSpPr>
                <a:spLocks noChangeArrowheads="1"/>
              </p:cNvSpPr>
              <p:nvPr/>
            </p:nvSpPr>
            <p:spPr bwMode="auto">
              <a:xfrm>
                <a:off x="3201" y="3032"/>
                <a:ext cx="59" cy="42"/>
              </a:xfrm>
              <a:prstGeom prst="ellipse">
                <a:avLst/>
              </a:prstGeom>
              <a:solidFill>
                <a:srgbClr val="EEEEEE"/>
              </a:solidFill>
              <a:ln w="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sp>
          <p:nvSpPr>
            <p:cNvPr id="178190" name="Freeform 24"/>
            <p:cNvSpPr>
              <a:spLocks/>
            </p:cNvSpPr>
            <p:nvPr/>
          </p:nvSpPr>
          <p:spPr bwMode="auto">
            <a:xfrm>
              <a:off x="1927" y="1071"/>
              <a:ext cx="1165" cy="719"/>
            </a:xfrm>
            <a:custGeom>
              <a:avLst/>
              <a:gdLst>
                <a:gd name="T0" fmla="*/ 1106 w 1149"/>
                <a:gd name="T1" fmla="*/ 167 h 719"/>
                <a:gd name="T2" fmla="*/ 1029 w 1149"/>
                <a:gd name="T3" fmla="*/ 77 h 719"/>
                <a:gd name="T4" fmla="*/ 952 w 1149"/>
                <a:gd name="T5" fmla="*/ 68 h 719"/>
                <a:gd name="T6" fmla="*/ 904 w 1149"/>
                <a:gd name="T7" fmla="*/ 111 h 719"/>
                <a:gd name="T8" fmla="*/ 904 w 1149"/>
                <a:gd name="T9" fmla="*/ 105 h 719"/>
                <a:gd name="T10" fmla="*/ 860 w 1149"/>
                <a:gd name="T11" fmla="*/ 42 h 719"/>
                <a:gd name="T12" fmla="*/ 774 w 1149"/>
                <a:gd name="T13" fmla="*/ 5 h 719"/>
                <a:gd name="T14" fmla="*/ 679 w 1149"/>
                <a:gd name="T15" fmla="*/ 4 h 719"/>
                <a:gd name="T16" fmla="*/ 612 w 1149"/>
                <a:gd name="T17" fmla="*/ 26 h 719"/>
                <a:gd name="T18" fmla="*/ 583 w 1149"/>
                <a:gd name="T19" fmla="*/ 63 h 719"/>
                <a:gd name="T20" fmla="*/ 638 w 1149"/>
                <a:gd name="T21" fmla="*/ 80 h 719"/>
                <a:gd name="T22" fmla="*/ 674 w 1149"/>
                <a:gd name="T23" fmla="*/ 113 h 719"/>
                <a:gd name="T24" fmla="*/ 672 w 1149"/>
                <a:gd name="T25" fmla="*/ 110 h 719"/>
                <a:gd name="T26" fmla="*/ 632 w 1149"/>
                <a:gd name="T27" fmla="*/ 77 h 719"/>
                <a:gd name="T28" fmla="*/ 561 w 1149"/>
                <a:gd name="T29" fmla="*/ 68 h 719"/>
                <a:gd name="T30" fmla="*/ 497 w 1149"/>
                <a:gd name="T31" fmla="*/ 77 h 719"/>
                <a:gd name="T32" fmla="*/ 493 w 1149"/>
                <a:gd name="T33" fmla="*/ 112 h 719"/>
                <a:gd name="T34" fmla="*/ 466 w 1149"/>
                <a:gd name="T35" fmla="*/ 88 h 719"/>
                <a:gd name="T36" fmla="*/ 389 w 1149"/>
                <a:gd name="T37" fmla="*/ 67 h 719"/>
                <a:gd name="T38" fmla="*/ 322 w 1149"/>
                <a:gd name="T39" fmla="*/ 94 h 719"/>
                <a:gd name="T40" fmla="*/ 291 w 1149"/>
                <a:gd name="T41" fmla="*/ 136 h 719"/>
                <a:gd name="T42" fmla="*/ 270 w 1149"/>
                <a:gd name="T43" fmla="*/ 177 h 719"/>
                <a:gd name="T44" fmla="*/ 276 w 1149"/>
                <a:gd name="T45" fmla="*/ 139 h 719"/>
                <a:gd name="T46" fmla="*/ 223 w 1149"/>
                <a:gd name="T47" fmla="*/ 103 h 719"/>
                <a:gd name="T48" fmla="*/ 144 w 1149"/>
                <a:gd name="T49" fmla="*/ 104 h 719"/>
                <a:gd name="T50" fmla="*/ 77 w 1149"/>
                <a:gd name="T51" fmla="*/ 132 h 719"/>
                <a:gd name="T52" fmla="*/ 33 w 1149"/>
                <a:gd name="T53" fmla="*/ 179 h 719"/>
                <a:gd name="T54" fmla="*/ 0 w 1149"/>
                <a:gd name="T55" fmla="*/ 259 h 719"/>
                <a:gd name="T56" fmla="*/ 11 w 1149"/>
                <a:gd name="T57" fmla="*/ 324 h 719"/>
                <a:gd name="T58" fmla="*/ 43 w 1149"/>
                <a:gd name="T59" fmla="*/ 349 h 719"/>
                <a:gd name="T60" fmla="*/ 70 w 1149"/>
                <a:gd name="T61" fmla="*/ 325 h 719"/>
                <a:gd name="T62" fmla="*/ 26 w 1149"/>
                <a:gd name="T63" fmla="*/ 399 h 719"/>
                <a:gd name="T64" fmla="*/ 26 w 1149"/>
                <a:gd name="T65" fmla="*/ 503 h 719"/>
                <a:gd name="T66" fmla="*/ 71 w 1149"/>
                <a:gd name="T67" fmla="*/ 574 h 719"/>
                <a:gd name="T68" fmla="*/ 144 w 1149"/>
                <a:gd name="T69" fmla="*/ 619 h 719"/>
                <a:gd name="T70" fmla="*/ 220 w 1149"/>
                <a:gd name="T71" fmla="*/ 637 h 719"/>
                <a:gd name="T72" fmla="*/ 216 w 1149"/>
                <a:gd name="T73" fmla="*/ 638 h 719"/>
                <a:gd name="T74" fmla="*/ 230 w 1149"/>
                <a:gd name="T75" fmla="*/ 673 h 719"/>
                <a:gd name="T76" fmla="*/ 301 w 1149"/>
                <a:gd name="T77" fmla="*/ 716 h 719"/>
                <a:gd name="T78" fmla="*/ 365 w 1149"/>
                <a:gd name="T79" fmla="*/ 709 h 719"/>
                <a:gd name="T80" fmla="*/ 416 w 1149"/>
                <a:gd name="T81" fmla="*/ 665 h 719"/>
                <a:gd name="T82" fmla="*/ 401 w 1149"/>
                <a:gd name="T83" fmla="*/ 627 h 719"/>
                <a:gd name="T84" fmla="*/ 440 w 1149"/>
                <a:gd name="T85" fmla="*/ 657 h 719"/>
                <a:gd name="T86" fmla="*/ 523 w 1149"/>
                <a:gd name="T87" fmla="*/ 695 h 719"/>
                <a:gd name="T88" fmla="*/ 611 w 1149"/>
                <a:gd name="T89" fmla="*/ 700 h 719"/>
                <a:gd name="T90" fmla="*/ 669 w 1149"/>
                <a:gd name="T91" fmla="*/ 658 h 719"/>
                <a:gd name="T92" fmla="*/ 654 w 1149"/>
                <a:gd name="T93" fmla="*/ 697 h 719"/>
                <a:gd name="T94" fmla="*/ 752 w 1149"/>
                <a:gd name="T95" fmla="*/ 700 h 719"/>
                <a:gd name="T96" fmla="*/ 845 w 1149"/>
                <a:gd name="T97" fmla="*/ 668 h 719"/>
                <a:gd name="T98" fmla="*/ 898 w 1149"/>
                <a:gd name="T99" fmla="*/ 607 h 719"/>
                <a:gd name="T100" fmla="*/ 904 w 1149"/>
                <a:gd name="T101" fmla="*/ 578 h 719"/>
                <a:gd name="T102" fmla="*/ 921 w 1149"/>
                <a:gd name="T103" fmla="*/ 619 h 719"/>
                <a:gd name="T104" fmla="*/ 991 w 1149"/>
                <a:gd name="T105" fmla="*/ 649 h 719"/>
                <a:gd name="T106" fmla="*/ 1059 w 1149"/>
                <a:gd name="T107" fmla="*/ 637 h 719"/>
                <a:gd name="T108" fmla="*/ 1105 w 1149"/>
                <a:gd name="T109" fmla="*/ 599 h 719"/>
                <a:gd name="T110" fmla="*/ 1107 w 1149"/>
                <a:gd name="T111" fmla="*/ 585 h 719"/>
                <a:gd name="T112" fmla="*/ 1049 w 1149"/>
                <a:gd name="T113" fmla="*/ 594 h 719"/>
                <a:gd name="T114" fmla="*/ 1078 w 1149"/>
                <a:gd name="T115" fmla="*/ 594 h 719"/>
                <a:gd name="T116" fmla="*/ 1134 w 1149"/>
                <a:gd name="T117" fmla="*/ 570 h 719"/>
                <a:gd name="T118" fmla="*/ 1186 w 1149"/>
                <a:gd name="T119" fmla="*/ 512 h 719"/>
                <a:gd name="T120" fmla="*/ 1213 w 1149"/>
                <a:gd name="T121" fmla="*/ 397 h 719"/>
                <a:gd name="T122" fmla="*/ 1185 w 1149"/>
                <a:gd name="T123" fmla="*/ 296 h 71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49" h="719">
                  <a:moveTo>
                    <a:pt x="1099" y="268"/>
                  </a:moveTo>
                  <a:lnTo>
                    <a:pt x="1096" y="265"/>
                  </a:lnTo>
                  <a:lnTo>
                    <a:pt x="1093" y="262"/>
                  </a:lnTo>
                  <a:lnTo>
                    <a:pt x="1091" y="259"/>
                  </a:lnTo>
                  <a:lnTo>
                    <a:pt x="1088" y="255"/>
                  </a:lnTo>
                  <a:lnTo>
                    <a:pt x="1085" y="252"/>
                  </a:lnTo>
                  <a:lnTo>
                    <a:pt x="1083" y="247"/>
                  </a:lnTo>
                  <a:lnTo>
                    <a:pt x="1080" y="243"/>
                  </a:lnTo>
                  <a:lnTo>
                    <a:pt x="1077" y="238"/>
                  </a:lnTo>
                  <a:lnTo>
                    <a:pt x="1075" y="233"/>
                  </a:lnTo>
                  <a:lnTo>
                    <a:pt x="1072" y="228"/>
                  </a:lnTo>
                  <a:lnTo>
                    <a:pt x="1069" y="222"/>
                  </a:lnTo>
                  <a:lnTo>
                    <a:pt x="1066" y="216"/>
                  </a:lnTo>
                  <a:lnTo>
                    <a:pt x="1064" y="209"/>
                  </a:lnTo>
                  <a:lnTo>
                    <a:pt x="1061" y="203"/>
                  </a:lnTo>
                  <a:lnTo>
                    <a:pt x="1058" y="196"/>
                  </a:lnTo>
                  <a:lnTo>
                    <a:pt x="1055" y="188"/>
                  </a:lnTo>
                  <a:lnTo>
                    <a:pt x="1052" y="181"/>
                  </a:lnTo>
                  <a:lnTo>
                    <a:pt x="1049" y="174"/>
                  </a:lnTo>
                  <a:lnTo>
                    <a:pt x="1046" y="167"/>
                  </a:lnTo>
                  <a:lnTo>
                    <a:pt x="1043" y="160"/>
                  </a:lnTo>
                  <a:lnTo>
                    <a:pt x="1040" y="154"/>
                  </a:lnTo>
                  <a:lnTo>
                    <a:pt x="1037" y="148"/>
                  </a:lnTo>
                  <a:lnTo>
                    <a:pt x="1034" y="142"/>
                  </a:lnTo>
                  <a:lnTo>
                    <a:pt x="1030" y="136"/>
                  </a:lnTo>
                  <a:lnTo>
                    <a:pt x="1027" y="130"/>
                  </a:lnTo>
                  <a:lnTo>
                    <a:pt x="1023" y="125"/>
                  </a:lnTo>
                  <a:lnTo>
                    <a:pt x="1020" y="120"/>
                  </a:lnTo>
                  <a:lnTo>
                    <a:pt x="1016" y="115"/>
                  </a:lnTo>
                  <a:lnTo>
                    <a:pt x="1012" y="110"/>
                  </a:lnTo>
                  <a:lnTo>
                    <a:pt x="1008" y="106"/>
                  </a:lnTo>
                  <a:lnTo>
                    <a:pt x="1005" y="102"/>
                  </a:lnTo>
                  <a:lnTo>
                    <a:pt x="1001" y="98"/>
                  </a:lnTo>
                  <a:lnTo>
                    <a:pt x="997" y="94"/>
                  </a:lnTo>
                  <a:lnTo>
                    <a:pt x="993" y="91"/>
                  </a:lnTo>
                  <a:lnTo>
                    <a:pt x="989" y="88"/>
                  </a:lnTo>
                  <a:lnTo>
                    <a:pt x="985" y="85"/>
                  </a:lnTo>
                  <a:lnTo>
                    <a:pt x="981" y="82"/>
                  </a:lnTo>
                  <a:lnTo>
                    <a:pt x="977" y="79"/>
                  </a:lnTo>
                  <a:lnTo>
                    <a:pt x="973" y="77"/>
                  </a:lnTo>
                  <a:lnTo>
                    <a:pt x="969" y="74"/>
                  </a:lnTo>
                  <a:lnTo>
                    <a:pt x="965" y="72"/>
                  </a:lnTo>
                  <a:lnTo>
                    <a:pt x="962" y="71"/>
                  </a:lnTo>
                  <a:lnTo>
                    <a:pt x="958" y="69"/>
                  </a:lnTo>
                  <a:lnTo>
                    <a:pt x="954" y="68"/>
                  </a:lnTo>
                  <a:lnTo>
                    <a:pt x="950" y="66"/>
                  </a:lnTo>
                  <a:lnTo>
                    <a:pt x="946" y="65"/>
                  </a:lnTo>
                  <a:lnTo>
                    <a:pt x="943" y="65"/>
                  </a:lnTo>
                  <a:lnTo>
                    <a:pt x="939" y="64"/>
                  </a:lnTo>
                  <a:lnTo>
                    <a:pt x="935" y="64"/>
                  </a:lnTo>
                  <a:lnTo>
                    <a:pt x="932" y="64"/>
                  </a:lnTo>
                  <a:lnTo>
                    <a:pt x="928" y="63"/>
                  </a:lnTo>
                  <a:lnTo>
                    <a:pt x="924" y="64"/>
                  </a:lnTo>
                  <a:lnTo>
                    <a:pt x="921" y="64"/>
                  </a:lnTo>
                  <a:lnTo>
                    <a:pt x="917" y="64"/>
                  </a:lnTo>
                  <a:lnTo>
                    <a:pt x="914" y="65"/>
                  </a:lnTo>
                  <a:lnTo>
                    <a:pt x="910" y="65"/>
                  </a:lnTo>
                  <a:lnTo>
                    <a:pt x="907" y="66"/>
                  </a:lnTo>
                  <a:lnTo>
                    <a:pt x="903" y="67"/>
                  </a:lnTo>
                  <a:lnTo>
                    <a:pt x="900" y="68"/>
                  </a:lnTo>
                  <a:lnTo>
                    <a:pt x="896" y="70"/>
                  </a:lnTo>
                  <a:lnTo>
                    <a:pt x="893" y="71"/>
                  </a:lnTo>
                  <a:lnTo>
                    <a:pt x="890" y="73"/>
                  </a:lnTo>
                  <a:lnTo>
                    <a:pt x="886" y="75"/>
                  </a:lnTo>
                  <a:lnTo>
                    <a:pt x="883" y="77"/>
                  </a:lnTo>
                  <a:lnTo>
                    <a:pt x="880" y="79"/>
                  </a:lnTo>
                  <a:lnTo>
                    <a:pt x="877" y="81"/>
                  </a:lnTo>
                  <a:lnTo>
                    <a:pt x="874" y="83"/>
                  </a:lnTo>
                  <a:lnTo>
                    <a:pt x="871" y="85"/>
                  </a:lnTo>
                  <a:lnTo>
                    <a:pt x="869" y="87"/>
                  </a:lnTo>
                  <a:lnTo>
                    <a:pt x="867" y="89"/>
                  </a:lnTo>
                  <a:lnTo>
                    <a:pt x="865" y="92"/>
                  </a:lnTo>
                  <a:lnTo>
                    <a:pt x="863" y="94"/>
                  </a:lnTo>
                  <a:lnTo>
                    <a:pt x="861" y="96"/>
                  </a:lnTo>
                  <a:lnTo>
                    <a:pt x="860" y="98"/>
                  </a:lnTo>
                  <a:lnTo>
                    <a:pt x="859" y="101"/>
                  </a:lnTo>
                  <a:lnTo>
                    <a:pt x="858" y="103"/>
                  </a:lnTo>
                  <a:lnTo>
                    <a:pt x="857" y="106"/>
                  </a:lnTo>
                  <a:lnTo>
                    <a:pt x="857" y="108"/>
                  </a:lnTo>
                  <a:lnTo>
                    <a:pt x="856" y="111"/>
                  </a:lnTo>
                  <a:lnTo>
                    <a:pt x="856" y="113"/>
                  </a:lnTo>
                  <a:lnTo>
                    <a:pt x="856" y="116"/>
                  </a:lnTo>
                  <a:lnTo>
                    <a:pt x="856" y="118"/>
                  </a:lnTo>
                  <a:lnTo>
                    <a:pt x="856" y="120"/>
                  </a:lnTo>
                  <a:lnTo>
                    <a:pt x="856" y="121"/>
                  </a:lnTo>
                  <a:lnTo>
                    <a:pt x="856" y="122"/>
                  </a:lnTo>
                  <a:lnTo>
                    <a:pt x="856" y="123"/>
                  </a:lnTo>
                  <a:lnTo>
                    <a:pt x="856" y="124"/>
                  </a:lnTo>
                  <a:lnTo>
                    <a:pt x="856" y="123"/>
                  </a:lnTo>
                  <a:lnTo>
                    <a:pt x="856" y="122"/>
                  </a:lnTo>
                  <a:lnTo>
                    <a:pt x="856" y="121"/>
                  </a:lnTo>
                  <a:lnTo>
                    <a:pt x="856" y="120"/>
                  </a:lnTo>
                  <a:lnTo>
                    <a:pt x="856" y="118"/>
                  </a:lnTo>
                  <a:lnTo>
                    <a:pt x="856" y="116"/>
                  </a:lnTo>
                  <a:lnTo>
                    <a:pt x="856" y="113"/>
                  </a:lnTo>
                  <a:lnTo>
                    <a:pt x="856" y="111"/>
                  </a:lnTo>
                  <a:lnTo>
                    <a:pt x="856" y="108"/>
                  </a:lnTo>
                  <a:lnTo>
                    <a:pt x="856" y="105"/>
                  </a:lnTo>
                  <a:lnTo>
                    <a:pt x="855" y="102"/>
                  </a:lnTo>
                  <a:lnTo>
                    <a:pt x="854" y="100"/>
                  </a:lnTo>
                  <a:lnTo>
                    <a:pt x="853" y="97"/>
                  </a:lnTo>
                  <a:lnTo>
                    <a:pt x="852" y="94"/>
                  </a:lnTo>
                  <a:lnTo>
                    <a:pt x="851" y="91"/>
                  </a:lnTo>
                  <a:lnTo>
                    <a:pt x="849" y="88"/>
                  </a:lnTo>
                  <a:lnTo>
                    <a:pt x="848" y="84"/>
                  </a:lnTo>
                  <a:lnTo>
                    <a:pt x="846" y="81"/>
                  </a:lnTo>
                  <a:lnTo>
                    <a:pt x="844" y="78"/>
                  </a:lnTo>
                  <a:lnTo>
                    <a:pt x="842" y="75"/>
                  </a:lnTo>
                  <a:lnTo>
                    <a:pt x="840" y="71"/>
                  </a:lnTo>
                  <a:lnTo>
                    <a:pt x="837" y="68"/>
                  </a:lnTo>
                  <a:lnTo>
                    <a:pt x="835" y="64"/>
                  </a:lnTo>
                  <a:lnTo>
                    <a:pt x="832" y="61"/>
                  </a:lnTo>
                  <a:lnTo>
                    <a:pt x="829" y="57"/>
                  </a:lnTo>
                  <a:lnTo>
                    <a:pt x="826" y="54"/>
                  </a:lnTo>
                  <a:lnTo>
                    <a:pt x="823" y="51"/>
                  </a:lnTo>
                  <a:lnTo>
                    <a:pt x="820" y="48"/>
                  </a:lnTo>
                  <a:lnTo>
                    <a:pt x="817" y="45"/>
                  </a:lnTo>
                  <a:lnTo>
                    <a:pt x="814" y="42"/>
                  </a:lnTo>
                  <a:lnTo>
                    <a:pt x="810" y="39"/>
                  </a:lnTo>
                  <a:lnTo>
                    <a:pt x="807" y="36"/>
                  </a:lnTo>
                  <a:lnTo>
                    <a:pt x="803" y="34"/>
                  </a:lnTo>
                  <a:lnTo>
                    <a:pt x="800" y="31"/>
                  </a:lnTo>
                  <a:lnTo>
                    <a:pt x="796" y="29"/>
                  </a:lnTo>
                  <a:lnTo>
                    <a:pt x="792" y="27"/>
                  </a:lnTo>
                  <a:lnTo>
                    <a:pt x="789" y="24"/>
                  </a:lnTo>
                  <a:lnTo>
                    <a:pt x="785" y="22"/>
                  </a:lnTo>
                  <a:lnTo>
                    <a:pt x="781" y="20"/>
                  </a:lnTo>
                  <a:lnTo>
                    <a:pt x="777" y="18"/>
                  </a:lnTo>
                  <a:lnTo>
                    <a:pt x="773" y="17"/>
                  </a:lnTo>
                  <a:lnTo>
                    <a:pt x="769" y="15"/>
                  </a:lnTo>
                  <a:lnTo>
                    <a:pt x="764" y="13"/>
                  </a:lnTo>
                  <a:lnTo>
                    <a:pt x="760" y="12"/>
                  </a:lnTo>
                  <a:lnTo>
                    <a:pt x="756" y="11"/>
                  </a:lnTo>
                  <a:lnTo>
                    <a:pt x="751" y="9"/>
                  </a:lnTo>
                  <a:lnTo>
                    <a:pt x="747" y="8"/>
                  </a:lnTo>
                  <a:lnTo>
                    <a:pt x="742" y="7"/>
                  </a:lnTo>
                  <a:lnTo>
                    <a:pt x="738" y="6"/>
                  </a:lnTo>
                  <a:lnTo>
                    <a:pt x="733" y="5"/>
                  </a:lnTo>
                  <a:lnTo>
                    <a:pt x="728" y="4"/>
                  </a:lnTo>
                  <a:lnTo>
                    <a:pt x="724" y="3"/>
                  </a:lnTo>
                  <a:lnTo>
                    <a:pt x="719" y="3"/>
                  </a:lnTo>
                  <a:lnTo>
                    <a:pt x="714" y="2"/>
                  </a:lnTo>
                  <a:lnTo>
                    <a:pt x="709" y="2"/>
                  </a:lnTo>
                  <a:lnTo>
                    <a:pt x="704" y="1"/>
                  </a:lnTo>
                  <a:lnTo>
                    <a:pt x="699" y="1"/>
                  </a:lnTo>
                  <a:lnTo>
                    <a:pt x="694" y="1"/>
                  </a:lnTo>
                  <a:lnTo>
                    <a:pt x="690" y="0"/>
                  </a:lnTo>
                  <a:lnTo>
                    <a:pt x="685" y="0"/>
                  </a:lnTo>
                  <a:lnTo>
                    <a:pt x="681" y="0"/>
                  </a:lnTo>
                  <a:lnTo>
                    <a:pt x="676" y="0"/>
                  </a:lnTo>
                  <a:lnTo>
                    <a:pt x="672" y="0"/>
                  </a:lnTo>
                  <a:lnTo>
                    <a:pt x="667" y="1"/>
                  </a:lnTo>
                  <a:lnTo>
                    <a:pt x="663" y="1"/>
                  </a:lnTo>
                  <a:lnTo>
                    <a:pt x="659" y="1"/>
                  </a:lnTo>
                  <a:lnTo>
                    <a:pt x="655" y="2"/>
                  </a:lnTo>
                  <a:lnTo>
                    <a:pt x="651" y="2"/>
                  </a:lnTo>
                  <a:lnTo>
                    <a:pt x="647" y="3"/>
                  </a:lnTo>
                  <a:lnTo>
                    <a:pt x="643" y="4"/>
                  </a:lnTo>
                  <a:lnTo>
                    <a:pt x="639" y="4"/>
                  </a:lnTo>
                  <a:lnTo>
                    <a:pt x="635" y="5"/>
                  </a:lnTo>
                  <a:lnTo>
                    <a:pt x="631" y="6"/>
                  </a:lnTo>
                  <a:lnTo>
                    <a:pt x="628" y="7"/>
                  </a:lnTo>
                  <a:lnTo>
                    <a:pt x="624" y="8"/>
                  </a:lnTo>
                  <a:lnTo>
                    <a:pt x="621" y="9"/>
                  </a:lnTo>
                  <a:lnTo>
                    <a:pt x="617" y="10"/>
                  </a:lnTo>
                  <a:lnTo>
                    <a:pt x="614" y="11"/>
                  </a:lnTo>
                  <a:lnTo>
                    <a:pt x="611" y="12"/>
                  </a:lnTo>
                  <a:lnTo>
                    <a:pt x="608" y="13"/>
                  </a:lnTo>
                  <a:lnTo>
                    <a:pt x="605" y="14"/>
                  </a:lnTo>
                  <a:lnTo>
                    <a:pt x="602" y="15"/>
                  </a:lnTo>
                  <a:lnTo>
                    <a:pt x="599" y="16"/>
                  </a:lnTo>
                  <a:lnTo>
                    <a:pt x="596" y="17"/>
                  </a:lnTo>
                  <a:lnTo>
                    <a:pt x="593" y="19"/>
                  </a:lnTo>
                  <a:lnTo>
                    <a:pt x="590" y="20"/>
                  </a:lnTo>
                  <a:lnTo>
                    <a:pt x="587" y="21"/>
                  </a:lnTo>
                  <a:lnTo>
                    <a:pt x="585" y="23"/>
                  </a:lnTo>
                  <a:lnTo>
                    <a:pt x="582" y="24"/>
                  </a:lnTo>
                  <a:lnTo>
                    <a:pt x="580" y="26"/>
                  </a:lnTo>
                  <a:lnTo>
                    <a:pt x="577" y="27"/>
                  </a:lnTo>
                  <a:lnTo>
                    <a:pt x="575" y="29"/>
                  </a:lnTo>
                  <a:lnTo>
                    <a:pt x="573" y="30"/>
                  </a:lnTo>
                  <a:lnTo>
                    <a:pt x="571" y="32"/>
                  </a:lnTo>
                  <a:lnTo>
                    <a:pt x="569" y="34"/>
                  </a:lnTo>
                  <a:lnTo>
                    <a:pt x="567" y="36"/>
                  </a:lnTo>
                  <a:lnTo>
                    <a:pt x="565" y="37"/>
                  </a:lnTo>
                  <a:lnTo>
                    <a:pt x="563" y="39"/>
                  </a:lnTo>
                  <a:lnTo>
                    <a:pt x="561" y="41"/>
                  </a:lnTo>
                  <a:lnTo>
                    <a:pt x="559" y="43"/>
                  </a:lnTo>
                  <a:lnTo>
                    <a:pt x="557" y="45"/>
                  </a:lnTo>
                  <a:lnTo>
                    <a:pt x="556" y="48"/>
                  </a:lnTo>
                  <a:lnTo>
                    <a:pt x="554" y="50"/>
                  </a:lnTo>
                  <a:lnTo>
                    <a:pt x="553" y="52"/>
                  </a:lnTo>
                  <a:lnTo>
                    <a:pt x="551" y="54"/>
                  </a:lnTo>
                  <a:lnTo>
                    <a:pt x="551" y="56"/>
                  </a:lnTo>
                  <a:lnTo>
                    <a:pt x="550" y="58"/>
                  </a:lnTo>
                  <a:lnTo>
                    <a:pt x="550" y="60"/>
                  </a:lnTo>
                  <a:lnTo>
                    <a:pt x="550" y="61"/>
                  </a:lnTo>
                  <a:lnTo>
                    <a:pt x="551" y="63"/>
                  </a:lnTo>
                  <a:lnTo>
                    <a:pt x="552" y="64"/>
                  </a:lnTo>
                  <a:lnTo>
                    <a:pt x="553" y="65"/>
                  </a:lnTo>
                  <a:lnTo>
                    <a:pt x="554" y="66"/>
                  </a:lnTo>
                  <a:lnTo>
                    <a:pt x="556" y="67"/>
                  </a:lnTo>
                  <a:lnTo>
                    <a:pt x="558" y="68"/>
                  </a:lnTo>
                  <a:lnTo>
                    <a:pt x="560" y="69"/>
                  </a:lnTo>
                  <a:lnTo>
                    <a:pt x="563" y="69"/>
                  </a:lnTo>
                  <a:lnTo>
                    <a:pt x="566" y="70"/>
                  </a:lnTo>
                  <a:lnTo>
                    <a:pt x="570" y="70"/>
                  </a:lnTo>
                  <a:lnTo>
                    <a:pt x="573" y="71"/>
                  </a:lnTo>
                  <a:lnTo>
                    <a:pt x="576" y="71"/>
                  </a:lnTo>
                  <a:lnTo>
                    <a:pt x="580" y="72"/>
                  </a:lnTo>
                  <a:lnTo>
                    <a:pt x="583" y="72"/>
                  </a:lnTo>
                  <a:lnTo>
                    <a:pt x="586" y="73"/>
                  </a:lnTo>
                  <a:lnTo>
                    <a:pt x="589" y="74"/>
                  </a:lnTo>
                  <a:lnTo>
                    <a:pt x="592" y="75"/>
                  </a:lnTo>
                  <a:lnTo>
                    <a:pt x="595" y="76"/>
                  </a:lnTo>
                  <a:lnTo>
                    <a:pt x="598" y="77"/>
                  </a:lnTo>
                  <a:lnTo>
                    <a:pt x="600" y="78"/>
                  </a:lnTo>
                  <a:lnTo>
                    <a:pt x="603" y="80"/>
                  </a:lnTo>
                  <a:lnTo>
                    <a:pt x="606" y="81"/>
                  </a:lnTo>
                  <a:lnTo>
                    <a:pt x="608" y="82"/>
                  </a:lnTo>
                  <a:lnTo>
                    <a:pt x="610" y="84"/>
                  </a:lnTo>
                  <a:lnTo>
                    <a:pt x="613" y="86"/>
                  </a:lnTo>
                  <a:lnTo>
                    <a:pt x="615" y="87"/>
                  </a:lnTo>
                  <a:lnTo>
                    <a:pt x="617" y="89"/>
                  </a:lnTo>
                  <a:lnTo>
                    <a:pt x="619" y="91"/>
                  </a:lnTo>
                  <a:lnTo>
                    <a:pt x="621" y="93"/>
                  </a:lnTo>
                  <a:lnTo>
                    <a:pt x="623" y="94"/>
                  </a:lnTo>
                  <a:lnTo>
                    <a:pt x="624" y="96"/>
                  </a:lnTo>
                  <a:lnTo>
                    <a:pt x="626" y="98"/>
                  </a:lnTo>
                  <a:lnTo>
                    <a:pt x="628" y="100"/>
                  </a:lnTo>
                  <a:lnTo>
                    <a:pt x="629" y="101"/>
                  </a:lnTo>
                  <a:lnTo>
                    <a:pt x="631" y="103"/>
                  </a:lnTo>
                  <a:lnTo>
                    <a:pt x="632" y="105"/>
                  </a:lnTo>
                  <a:lnTo>
                    <a:pt x="634" y="107"/>
                  </a:lnTo>
                  <a:lnTo>
                    <a:pt x="635" y="108"/>
                  </a:lnTo>
                  <a:lnTo>
                    <a:pt x="636" y="110"/>
                  </a:lnTo>
                  <a:lnTo>
                    <a:pt x="637" y="112"/>
                  </a:lnTo>
                  <a:lnTo>
                    <a:pt x="638" y="113"/>
                  </a:lnTo>
                  <a:lnTo>
                    <a:pt x="639" y="115"/>
                  </a:lnTo>
                  <a:lnTo>
                    <a:pt x="640" y="117"/>
                  </a:lnTo>
                  <a:lnTo>
                    <a:pt x="640" y="118"/>
                  </a:lnTo>
                  <a:lnTo>
                    <a:pt x="641" y="119"/>
                  </a:lnTo>
                  <a:lnTo>
                    <a:pt x="642" y="120"/>
                  </a:lnTo>
                  <a:lnTo>
                    <a:pt x="642" y="121"/>
                  </a:lnTo>
                  <a:lnTo>
                    <a:pt x="642" y="122"/>
                  </a:lnTo>
                  <a:lnTo>
                    <a:pt x="642" y="121"/>
                  </a:lnTo>
                  <a:lnTo>
                    <a:pt x="642" y="120"/>
                  </a:lnTo>
                  <a:lnTo>
                    <a:pt x="641" y="119"/>
                  </a:lnTo>
                  <a:lnTo>
                    <a:pt x="640" y="118"/>
                  </a:lnTo>
                  <a:lnTo>
                    <a:pt x="640" y="117"/>
                  </a:lnTo>
                  <a:lnTo>
                    <a:pt x="639" y="115"/>
                  </a:lnTo>
                  <a:lnTo>
                    <a:pt x="638" y="113"/>
                  </a:lnTo>
                  <a:lnTo>
                    <a:pt x="637" y="112"/>
                  </a:lnTo>
                  <a:lnTo>
                    <a:pt x="636" y="110"/>
                  </a:lnTo>
                  <a:lnTo>
                    <a:pt x="635" y="108"/>
                  </a:lnTo>
                  <a:lnTo>
                    <a:pt x="634" y="107"/>
                  </a:lnTo>
                  <a:lnTo>
                    <a:pt x="632" y="105"/>
                  </a:lnTo>
                  <a:lnTo>
                    <a:pt x="631" y="103"/>
                  </a:lnTo>
                  <a:lnTo>
                    <a:pt x="629" y="101"/>
                  </a:lnTo>
                  <a:lnTo>
                    <a:pt x="628" y="100"/>
                  </a:lnTo>
                  <a:lnTo>
                    <a:pt x="626" y="98"/>
                  </a:lnTo>
                  <a:lnTo>
                    <a:pt x="624" y="96"/>
                  </a:lnTo>
                  <a:lnTo>
                    <a:pt x="623" y="94"/>
                  </a:lnTo>
                  <a:lnTo>
                    <a:pt x="621" y="93"/>
                  </a:lnTo>
                  <a:lnTo>
                    <a:pt x="619" y="91"/>
                  </a:lnTo>
                  <a:lnTo>
                    <a:pt x="617" y="89"/>
                  </a:lnTo>
                  <a:lnTo>
                    <a:pt x="615" y="87"/>
                  </a:lnTo>
                  <a:lnTo>
                    <a:pt x="613" y="86"/>
                  </a:lnTo>
                  <a:lnTo>
                    <a:pt x="610" y="84"/>
                  </a:lnTo>
                  <a:lnTo>
                    <a:pt x="608" y="82"/>
                  </a:lnTo>
                  <a:lnTo>
                    <a:pt x="606" y="81"/>
                  </a:lnTo>
                  <a:lnTo>
                    <a:pt x="603" y="80"/>
                  </a:lnTo>
                  <a:lnTo>
                    <a:pt x="600" y="78"/>
                  </a:lnTo>
                  <a:lnTo>
                    <a:pt x="598" y="77"/>
                  </a:lnTo>
                  <a:lnTo>
                    <a:pt x="595" y="76"/>
                  </a:lnTo>
                  <a:lnTo>
                    <a:pt x="592" y="75"/>
                  </a:lnTo>
                  <a:lnTo>
                    <a:pt x="589" y="74"/>
                  </a:lnTo>
                  <a:lnTo>
                    <a:pt x="586" y="73"/>
                  </a:lnTo>
                  <a:lnTo>
                    <a:pt x="583" y="72"/>
                  </a:lnTo>
                  <a:lnTo>
                    <a:pt x="580" y="72"/>
                  </a:lnTo>
                  <a:lnTo>
                    <a:pt x="576" y="71"/>
                  </a:lnTo>
                  <a:lnTo>
                    <a:pt x="573" y="71"/>
                  </a:lnTo>
                  <a:lnTo>
                    <a:pt x="570" y="70"/>
                  </a:lnTo>
                  <a:lnTo>
                    <a:pt x="566" y="70"/>
                  </a:lnTo>
                  <a:lnTo>
                    <a:pt x="563" y="70"/>
                  </a:lnTo>
                  <a:lnTo>
                    <a:pt x="559" y="69"/>
                  </a:lnTo>
                  <a:lnTo>
                    <a:pt x="556" y="69"/>
                  </a:lnTo>
                  <a:lnTo>
                    <a:pt x="552" y="69"/>
                  </a:lnTo>
                  <a:lnTo>
                    <a:pt x="549" y="69"/>
                  </a:lnTo>
                  <a:lnTo>
                    <a:pt x="545" y="69"/>
                  </a:lnTo>
                  <a:lnTo>
                    <a:pt x="542" y="69"/>
                  </a:lnTo>
                  <a:lnTo>
                    <a:pt x="538" y="68"/>
                  </a:lnTo>
                  <a:lnTo>
                    <a:pt x="535" y="68"/>
                  </a:lnTo>
                  <a:lnTo>
                    <a:pt x="531" y="68"/>
                  </a:lnTo>
                  <a:lnTo>
                    <a:pt x="528" y="68"/>
                  </a:lnTo>
                  <a:lnTo>
                    <a:pt x="524" y="68"/>
                  </a:lnTo>
                  <a:lnTo>
                    <a:pt x="521" y="68"/>
                  </a:lnTo>
                  <a:lnTo>
                    <a:pt x="518" y="68"/>
                  </a:lnTo>
                  <a:lnTo>
                    <a:pt x="514" y="69"/>
                  </a:lnTo>
                  <a:lnTo>
                    <a:pt x="511" y="69"/>
                  </a:lnTo>
                  <a:lnTo>
                    <a:pt x="507" y="69"/>
                  </a:lnTo>
                  <a:lnTo>
                    <a:pt x="504" y="69"/>
                  </a:lnTo>
                  <a:lnTo>
                    <a:pt x="501" y="70"/>
                  </a:lnTo>
                  <a:lnTo>
                    <a:pt x="498" y="70"/>
                  </a:lnTo>
                  <a:lnTo>
                    <a:pt x="495" y="70"/>
                  </a:lnTo>
                  <a:lnTo>
                    <a:pt x="492" y="71"/>
                  </a:lnTo>
                  <a:lnTo>
                    <a:pt x="488" y="71"/>
                  </a:lnTo>
                  <a:lnTo>
                    <a:pt x="485" y="72"/>
                  </a:lnTo>
                  <a:lnTo>
                    <a:pt x="483" y="73"/>
                  </a:lnTo>
                  <a:lnTo>
                    <a:pt x="480" y="74"/>
                  </a:lnTo>
                  <a:lnTo>
                    <a:pt x="477" y="74"/>
                  </a:lnTo>
                  <a:lnTo>
                    <a:pt x="474" y="75"/>
                  </a:lnTo>
                  <a:lnTo>
                    <a:pt x="471" y="76"/>
                  </a:lnTo>
                  <a:lnTo>
                    <a:pt x="469" y="77"/>
                  </a:lnTo>
                  <a:lnTo>
                    <a:pt x="466" y="78"/>
                  </a:lnTo>
                  <a:lnTo>
                    <a:pt x="463" y="80"/>
                  </a:lnTo>
                  <a:lnTo>
                    <a:pt x="461" y="81"/>
                  </a:lnTo>
                  <a:lnTo>
                    <a:pt x="459" y="82"/>
                  </a:lnTo>
                  <a:lnTo>
                    <a:pt x="458" y="83"/>
                  </a:lnTo>
                  <a:lnTo>
                    <a:pt x="456" y="85"/>
                  </a:lnTo>
                  <a:lnTo>
                    <a:pt x="455" y="86"/>
                  </a:lnTo>
                  <a:lnTo>
                    <a:pt x="455" y="88"/>
                  </a:lnTo>
                  <a:lnTo>
                    <a:pt x="454" y="90"/>
                  </a:lnTo>
                  <a:lnTo>
                    <a:pt x="454" y="92"/>
                  </a:lnTo>
                  <a:lnTo>
                    <a:pt x="454" y="93"/>
                  </a:lnTo>
                  <a:lnTo>
                    <a:pt x="455" y="95"/>
                  </a:lnTo>
                  <a:lnTo>
                    <a:pt x="455" y="97"/>
                  </a:lnTo>
                  <a:lnTo>
                    <a:pt x="456" y="99"/>
                  </a:lnTo>
                  <a:lnTo>
                    <a:pt x="458" y="102"/>
                  </a:lnTo>
                  <a:lnTo>
                    <a:pt x="459" y="104"/>
                  </a:lnTo>
                  <a:lnTo>
                    <a:pt x="461" y="106"/>
                  </a:lnTo>
                  <a:lnTo>
                    <a:pt x="463" y="108"/>
                  </a:lnTo>
                  <a:lnTo>
                    <a:pt x="465" y="110"/>
                  </a:lnTo>
                  <a:lnTo>
                    <a:pt x="466" y="112"/>
                  </a:lnTo>
                  <a:lnTo>
                    <a:pt x="467" y="113"/>
                  </a:lnTo>
                  <a:lnTo>
                    <a:pt x="468" y="114"/>
                  </a:lnTo>
                  <a:lnTo>
                    <a:pt x="469" y="115"/>
                  </a:lnTo>
                  <a:lnTo>
                    <a:pt x="468" y="114"/>
                  </a:lnTo>
                  <a:lnTo>
                    <a:pt x="468" y="113"/>
                  </a:lnTo>
                  <a:lnTo>
                    <a:pt x="466" y="112"/>
                  </a:lnTo>
                  <a:lnTo>
                    <a:pt x="465" y="111"/>
                  </a:lnTo>
                  <a:lnTo>
                    <a:pt x="464" y="109"/>
                  </a:lnTo>
                  <a:lnTo>
                    <a:pt x="462" y="107"/>
                  </a:lnTo>
                  <a:lnTo>
                    <a:pt x="460" y="104"/>
                  </a:lnTo>
                  <a:lnTo>
                    <a:pt x="457" y="102"/>
                  </a:lnTo>
                  <a:lnTo>
                    <a:pt x="455" y="99"/>
                  </a:lnTo>
                  <a:lnTo>
                    <a:pt x="452" y="97"/>
                  </a:lnTo>
                  <a:lnTo>
                    <a:pt x="450" y="95"/>
                  </a:lnTo>
                  <a:lnTo>
                    <a:pt x="447" y="92"/>
                  </a:lnTo>
                  <a:lnTo>
                    <a:pt x="444" y="90"/>
                  </a:lnTo>
                  <a:lnTo>
                    <a:pt x="442" y="88"/>
                  </a:lnTo>
                  <a:lnTo>
                    <a:pt x="439" y="86"/>
                  </a:lnTo>
                  <a:lnTo>
                    <a:pt x="436" y="84"/>
                  </a:lnTo>
                  <a:lnTo>
                    <a:pt x="432" y="82"/>
                  </a:lnTo>
                  <a:lnTo>
                    <a:pt x="429" y="81"/>
                  </a:lnTo>
                  <a:lnTo>
                    <a:pt x="426" y="79"/>
                  </a:lnTo>
                  <a:lnTo>
                    <a:pt x="422" y="77"/>
                  </a:lnTo>
                  <a:lnTo>
                    <a:pt x="419" y="76"/>
                  </a:lnTo>
                  <a:lnTo>
                    <a:pt x="415" y="74"/>
                  </a:lnTo>
                  <a:lnTo>
                    <a:pt x="411" y="73"/>
                  </a:lnTo>
                  <a:lnTo>
                    <a:pt x="408" y="72"/>
                  </a:lnTo>
                  <a:lnTo>
                    <a:pt x="404" y="71"/>
                  </a:lnTo>
                  <a:lnTo>
                    <a:pt x="400" y="70"/>
                  </a:lnTo>
                  <a:lnTo>
                    <a:pt x="396" y="69"/>
                  </a:lnTo>
                  <a:lnTo>
                    <a:pt x="392" y="68"/>
                  </a:lnTo>
                  <a:lnTo>
                    <a:pt x="388" y="68"/>
                  </a:lnTo>
                  <a:lnTo>
                    <a:pt x="385" y="67"/>
                  </a:lnTo>
                  <a:lnTo>
                    <a:pt x="381" y="67"/>
                  </a:lnTo>
                  <a:lnTo>
                    <a:pt x="377" y="67"/>
                  </a:lnTo>
                  <a:lnTo>
                    <a:pt x="373" y="67"/>
                  </a:lnTo>
                  <a:lnTo>
                    <a:pt x="369" y="67"/>
                  </a:lnTo>
                  <a:lnTo>
                    <a:pt x="365" y="68"/>
                  </a:lnTo>
                  <a:lnTo>
                    <a:pt x="361" y="68"/>
                  </a:lnTo>
                  <a:lnTo>
                    <a:pt x="358" y="69"/>
                  </a:lnTo>
                  <a:lnTo>
                    <a:pt x="354" y="69"/>
                  </a:lnTo>
                  <a:lnTo>
                    <a:pt x="350" y="70"/>
                  </a:lnTo>
                  <a:lnTo>
                    <a:pt x="346" y="71"/>
                  </a:lnTo>
                  <a:lnTo>
                    <a:pt x="342" y="73"/>
                  </a:lnTo>
                  <a:lnTo>
                    <a:pt x="339" y="74"/>
                  </a:lnTo>
                  <a:lnTo>
                    <a:pt x="335" y="75"/>
                  </a:lnTo>
                  <a:lnTo>
                    <a:pt x="332" y="76"/>
                  </a:lnTo>
                  <a:lnTo>
                    <a:pt x="329" y="78"/>
                  </a:lnTo>
                  <a:lnTo>
                    <a:pt x="326" y="79"/>
                  </a:lnTo>
                  <a:lnTo>
                    <a:pt x="323" y="81"/>
                  </a:lnTo>
                  <a:lnTo>
                    <a:pt x="320" y="83"/>
                  </a:lnTo>
                  <a:lnTo>
                    <a:pt x="317" y="84"/>
                  </a:lnTo>
                  <a:lnTo>
                    <a:pt x="315" y="86"/>
                  </a:lnTo>
                  <a:lnTo>
                    <a:pt x="312" y="88"/>
                  </a:lnTo>
                  <a:lnTo>
                    <a:pt x="310" y="90"/>
                  </a:lnTo>
                  <a:lnTo>
                    <a:pt x="308" y="92"/>
                  </a:lnTo>
                  <a:lnTo>
                    <a:pt x="306" y="94"/>
                  </a:lnTo>
                  <a:lnTo>
                    <a:pt x="304" y="96"/>
                  </a:lnTo>
                  <a:lnTo>
                    <a:pt x="302" y="98"/>
                  </a:lnTo>
                  <a:lnTo>
                    <a:pt x="300" y="101"/>
                  </a:lnTo>
                  <a:lnTo>
                    <a:pt x="298" y="103"/>
                  </a:lnTo>
                  <a:lnTo>
                    <a:pt x="297" y="105"/>
                  </a:lnTo>
                  <a:lnTo>
                    <a:pt x="295" y="107"/>
                  </a:lnTo>
                  <a:lnTo>
                    <a:pt x="293" y="109"/>
                  </a:lnTo>
                  <a:lnTo>
                    <a:pt x="292" y="112"/>
                  </a:lnTo>
                  <a:lnTo>
                    <a:pt x="290" y="114"/>
                  </a:lnTo>
                  <a:lnTo>
                    <a:pt x="289" y="116"/>
                  </a:lnTo>
                  <a:lnTo>
                    <a:pt x="287" y="118"/>
                  </a:lnTo>
                  <a:lnTo>
                    <a:pt x="286" y="120"/>
                  </a:lnTo>
                  <a:lnTo>
                    <a:pt x="284" y="122"/>
                  </a:lnTo>
                  <a:lnTo>
                    <a:pt x="283" y="124"/>
                  </a:lnTo>
                  <a:lnTo>
                    <a:pt x="281" y="126"/>
                  </a:lnTo>
                  <a:lnTo>
                    <a:pt x="280" y="128"/>
                  </a:lnTo>
                  <a:lnTo>
                    <a:pt x="279" y="130"/>
                  </a:lnTo>
                  <a:lnTo>
                    <a:pt x="278" y="132"/>
                  </a:lnTo>
                  <a:lnTo>
                    <a:pt x="276" y="134"/>
                  </a:lnTo>
                  <a:lnTo>
                    <a:pt x="275" y="136"/>
                  </a:lnTo>
                  <a:lnTo>
                    <a:pt x="274" y="139"/>
                  </a:lnTo>
                  <a:lnTo>
                    <a:pt x="272" y="141"/>
                  </a:lnTo>
                  <a:lnTo>
                    <a:pt x="271" y="143"/>
                  </a:lnTo>
                  <a:lnTo>
                    <a:pt x="270" y="145"/>
                  </a:lnTo>
                  <a:lnTo>
                    <a:pt x="269" y="147"/>
                  </a:lnTo>
                  <a:lnTo>
                    <a:pt x="267" y="150"/>
                  </a:lnTo>
                  <a:lnTo>
                    <a:pt x="266" y="152"/>
                  </a:lnTo>
                  <a:lnTo>
                    <a:pt x="265" y="154"/>
                  </a:lnTo>
                  <a:lnTo>
                    <a:pt x="264" y="157"/>
                  </a:lnTo>
                  <a:lnTo>
                    <a:pt x="262" y="159"/>
                  </a:lnTo>
                  <a:lnTo>
                    <a:pt x="261" y="162"/>
                  </a:lnTo>
                  <a:lnTo>
                    <a:pt x="260" y="164"/>
                  </a:lnTo>
                  <a:lnTo>
                    <a:pt x="259" y="167"/>
                  </a:lnTo>
                  <a:lnTo>
                    <a:pt x="257" y="169"/>
                  </a:lnTo>
                  <a:lnTo>
                    <a:pt x="256" y="171"/>
                  </a:lnTo>
                  <a:lnTo>
                    <a:pt x="255" y="173"/>
                  </a:lnTo>
                  <a:lnTo>
                    <a:pt x="255" y="175"/>
                  </a:lnTo>
                  <a:lnTo>
                    <a:pt x="254" y="176"/>
                  </a:lnTo>
                  <a:lnTo>
                    <a:pt x="254" y="177"/>
                  </a:lnTo>
                  <a:lnTo>
                    <a:pt x="253" y="177"/>
                  </a:lnTo>
                  <a:lnTo>
                    <a:pt x="254" y="177"/>
                  </a:lnTo>
                  <a:lnTo>
                    <a:pt x="254" y="176"/>
                  </a:lnTo>
                  <a:lnTo>
                    <a:pt x="255" y="175"/>
                  </a:lnTo>
                  <a:lnTo>
                    <a:pt x="255" y="173"/>
                  </a:lnTo>
                  <a:lnTo>
                    <a:pt x="256" y="171"/>
                  </a:lnTo>
                  <a:lnTo>
                    <a:pt x="257" y="169"/>
                  </a:lnTo>
                  <a:lnTo>
                    <a:pt x="259" y="167"/>
                  </a:lnTo>
                  <a:lnTo>
                    <a:pt x="260" y="164"/>
                  </a:lnTo>
                  <a:lnTo>
                    <a:pt x="261" y="162"/>
                  </a:lnTo>
                  <a:lnTo>
                    <a:pt x="261" y="159"/>
                  </a:lnTo>
                  <a:lnTo>
                    <a:pt x="262" y="157"/>
                  </a:lnTo>
                  <a:lnTo>
                    <a:pt x="262" y="154"/>
                  </a:lnTo>
                  <a:lnTo>
                    <a:pt x="262" y="152"/>
                  </a:lnTo>
                  <a:lnTo>
                    <a:pt x="262" y="149"/>
                  </a:lnTo>
                  <a:lnTo>
                    <a:pt x="262" y="147"/>
                  </a:lnTo>
                  <a:lnTo>
                    <a:pt x="262" y="144"/>
                  </a:lnTo>
                  <a:lnTo>
                    <a:pt x="261" y="142"/>
                  </a:lnTo>
                  <a:lnTo>
                    <a:pt x="260" y="139"/>
                  </a:lnTo>
                  <a:lnTo>
                    <a:pt x="259" y="137"/>
                  </a:lnTo>
                  <a:lnTo>
                    <a:pt x="258" y="135"/>
                  </a:lnTo>
                  <a:lnTo>
                    <a:pt x="256" y="132"/>
                  </a:lnTo>
                  <a:lnTo>
                    <a:pt x="254" y="130"/>
                  </a:lnTo>
                  <a:lnTo>
                    <a:pt x="252" y="128"/>
                  </a:lnTo>
                  <a:lnTo>
                    <a:pt x="250" y="125"/>
                  </a:lnTo>
                  <a:lnTo>
                    <a:pt x="248" y="123"/>
                  </a:lnTo>
                  <a:lnTo>
                    <a:pt x="246" y="121"/>
                  </a:lnTo>
                  <a:lnTo>
                    <a:pt x="243" y="119"/>
                  </a:lnTo>
                  <a:lnTo>
                    <a:pt x="241" y="117"/>
                  </a:lnTo>
                  <a:lnTo>
                    <a:pt x="238" y="115"/>
                  </a:lnTo>
                  <a:lnTo>
                    <a:pt x="236" y="113"/>
                  </a:lnTo>
                  <a:lnTo>
                    <a:pt x="233" y="112"/>
                  </a:lnTo>
                  <a:lnTo>
                    <a:pt x="230" y="110"/>
                  </a:lnTo>
                  <a:lnTo>
                    <a:pt x="227" y="109"/>
                  </a:lnTo>
                  <a:lnTo>
                    <a:pt x="224" y="107"/>
                  </a:lnTo>
                  <a:lnTo>
                    <a:pt x="221" y="106"/>
                  </a:lnTo>
                  <a:lnTo>
                    <a:pt x="217" y="105"/>
                  </a:lnTo>
                  <a:lnTo>
                    <a:pt x="214" y="104"/>
                  </a:lnTo>
                  <a:lnTo>
                    <a:pt x="211" y="103"/>
                  </a:lnTo>
                  <a:lnTo>
                    <a:pt x="207" y="102"/>
                  </a:lnTo>
                  <a:lnTo>
                    <a:pt x="204" y="101"/>
                  </a:lnTo>
                  <a:lnTo>
                    <a:pt x="200" y="100"/>
                  </a:lnTo>
                  <a:lnTo>
                    <a:pt x="196" y="99"/>
                  </a:lnTo>
                  <a:lnTo>
                    <a:pt x="193" y="99"/>
                  </a:lnTo>
                  <a:lnTo>
                    <a:pt x="189" y="99"/>
                  </a:lnTo>
                  <a:lnTo>
                    <a:pt x="185" y="98"/>
                  </a:lnTo>
                  <a:lnTo>
                    <a:pt x="181" y="98"/>
                  </a:lnTo>
                  <a:lnTo>
                    <a:pt x="178" y="98"/>
                  </a:lnTo>
                  <a:lnTo>
                    <a:pt x="174" y="98"/>
                  </a:lnTo>
                  <a:lnTo>
                    <a:pt x="170" y="98"/>
                  </a:lnTo>
                  <a:lnTo>
                    <a:pt x="166" y="99"/>
                  </a:lnTo>
                  <a:lnTo>
                    <a:pt x="163" y="99"/>
                  </a:lnTo>
                  <a:lnTo>
                    <a:pt x="159" y="99"/>
                  </a:lnTo>
                  <a:lnTo>
                    <a:pt x="155" y="100"/>
                  </a:lnTo>
                  <a:lnTo>
                    <a:pt x="151" y="101"/>
                  </a:lnTo>
                  <a:lnTo>
                    <a:pt x="147" y="102"/>
                  </a:lnTo>
                  <a:lnTo>
                    <a:pt x="143" y="103"/>
                  </a:lnTo>
                  <a:lnTo>
                    <a:pt x="139" y="103"/>
                  </a:lnTo>
                  <a:lnTo>
                    <a:pt x="136" y="104"/>
                  </a:lnTo>
                  <a:lnTo>
                    <a:pt x="132" y="105"/>
                  </a:lnTo>
                  <a:lnTo>
                    <a:pt x="128" y="107"/>
                  </a:lnTo>
                  <a:lnTo>
                    <a:pt x="125" y="108"/>
                  </a:lnTo>
                  <a:lnTo>
                    <a:pt x="121" y="109"/>
                  </a:lnTo>
                  <a:lnTo>
                    <a:pt x="118" y="110"/>
                  </a:lnTo>
                  <a:lnTo>
                    <a:pt x="114" y="111"/>
                  </a:lnTo>
                  <a:lnTo>
                    <a:pt x="111" y="112"/>
                  </a:lnTo>
                  <a:lnTo>
                    <a:pt x="108" y="114"/>
                  </a:lnTo>
                  <a:lnTo>
                    <a:pt x="104" y="115"/>
                  </a:lnTo>
                  <a:lnTo>
                    <a:pt x="101" y="116"/>
                  </a:lnTo>
                  <a:lnTo>
                    <a:pt x="98" y="118"/>
                  </a:lnTo>
                  <a:lnTo>
                    <a:pt x="95" y="119"/>
                  </a:lnTo>
                  <a:lnTo>
                    <a:pt x="92" y="120"/>
                  </a:lnTo>
                  <a:lnTo>
                    <a:pt x="89" y="122"/>
                  </a:lnTo>
                  <a:lnTo>
                    <a:pt x="86" y="123"/>
                  </a:lnTo>
                  <a:lnTo>
                    <a:pt x="83" y="125"/>
                  </a:lnTo>
                  <a:lnTo>
                    <a:pt x="80" y="127"/>
                  </a:lnTo>
                  <a:lnTo>
                    <a:pt x="78" y="128"/>
                  </a:lnTo>
                  <a:lnTo>
                    <a:pt x="75" y="130"/>
                  </a:lnTo>
                  <a:lnTo>
                    <a:pt x="73" y="132"/>
                  </a:lnTo>
                  <a:lnTo>
                    <a:pt x="70" y="133"/>
                  </a:lnTo>
                  <a:lnTo>
                    <a:pt x="68" y="135"/>
                  </a:lnTo>
                  <a:lnTo>
                    <a:pt x="66" y="137"/>
                  </a:lnTo>
                  <a:lnTo>
                    <a:pt x="64" y="139"/>
                  </a:lnTo>
                  <a:lnTo>
                    <a:pt x="62" y="141"/>
                  </a:lnTo>
                  <a:lnTo>
                    <a:pt x="60" y="143"/>
                  </a:lnTo>
                  <a:lnTo>
                    <a:pt x="58" y="145"/>
                  </a:lnTo>
                  <a:lnTo>
                    <a:pt x="56" y="147"/>
                  </a:lnTo>
                  <a:lnTo>
                    <a:pt x="54" y="149"/>
                  </a:lnTo>
                  <a:lnTo>
                    <a:pt x="53" y="151"/>
                  </a:lnTo>
                  <a:lnTo>
                    <a:pt x="51" y="153"/>
                  </a:lnTo>
                  <a:lnTo>
                    <a:pt x="49" y="156"/>
                  </a:lnTo>
                  <a:lnTo>
                    <a:pt x="47" y="158"/>
                  </a:lnTo>
                  <a:lnTo>
                    <a:pt x="45" y="161"/>
                  </a:lnTo>
                  <a:lnTo>
                    <a:pt x="43" y="164"/>
                  </a:lnTo>
                  <a:lnTo>
                    <a:pt x="41" y="167"/>
                  </a:lnTo>
                  <a:lnTo>
                    <a:pt x="39" y="170"/>
                  </a:lnTo>
                  <a:lnTo>
                    <a:pt x="37" y="173"/>
                  </a:lnTo>
                  <a:lnTo>
                    <a:pt x="35" y="176"/>
                  </a:lnTo>
                  <a:lnTo>
                    <a:pt x="33" y="179"/>
                  </a:lnTo>
                  <a:lnTo>
                    <a:pt x="31" y="182"/>
                  </a:lnTo>
                  <a:lnTo>
                    <a:pt x="28" y="186"/>
                  </a:lnTo>
                  <a:lnTo>
                    <a:pt x="26" y="190"/>
                  </a:lnTo>
                  <a:lnTo>
                    <a:pt x="23" y="193"/>
                  </a:lnTo>
                  <a:lnTo>
                    <a:pt x="21" y="197"/>
                  </a:lnTo>
                  <a:lnTo>
                    <a:pt x="18" y="201"/>
                  </a:lnTo>
                  <a:lnTo>
                    <a:pt x="16" y="205"/>
                  </a:lnTo>
                  <a:lnTo>
                    <a:pt x="14" y="209"/>
                  </a:lnTo>
                  <a:lnTo>
                    <a:pt x="12" y="213"/>
                  </a:lnTo>
                  <a:lnTo>
                    <a:pt x="10" y="217"/>
                  </a:lnTo>
                  <a:lnTo>
                    <a:pt x="8" y="221"/>
                  </a:lnTo>
                  <a:lnTo>
                    <a:pt x="7" y="225"/>
                  </a:lnTo>
                  <a:lnTo>
                    <a:pt x="5" y="229"/>
                  </a:lnTo>
                  <a:lnTo>
                    <a:pt x="4" y="234"/>
                  </a:lnTo>
                  <a:lnTo>
                    <a:pt x="3" y="238"/>
                  </a:lnTo>
                  <a:lnTo>
                    <a:pt x="2" y="242"/>
                  </a:lnTo>
                  <a:lnTo>
                    <a:pt x="1" y="246"/>
                  </a:lnTo>
                  <a:lnTo>
                    <a:pt x="1" y="250"/>
                  </a:lnTo>
                  <a:lnTo>
                    <a:pt x="0" y="255"/>
                  </a:lnTo>
                  <a:lnTo>
                    <a:pt x="0" y="259"/>
                  </a:lnTo>
                  <a:lnTo>
                    <a:pt x="0" y="263"/>
                  </a:lnTo>
                  <a:lnTo>
                    <a:pt x="0" y="268"/>
                  </a:lnTo>
                  <a:lnTo>
                    <a:pt x="0" y="272"/>
                  </a:lnTo>
                  <a:lnTo>
                    <a:pt x="0" y="276"/>
                  </a:lnTo>
                  <a:lnTo>
                    <a:pt x="0" y="280"/>
                  </a:lnTo>
                  <a:lnTo>
                    <a:pt x="0" y="284"/>
                  </a:lnTo>
                  <a:lnTo>
                    <a:pt x="1" y="287"/>
                  </a:lnTo>
                  <a:lnTo>
                    <a:pt x="1" y="291"/>
                  </a:lnTo>
                  <a:lnTo>
                    <a:pt x="1" y="294"/>
                  </a:lnTo>
                  <a:lnTo>
                    <a:pt x="2" y="297"/>
                  </a:lnTo>
                  <a:lnTo>
                    <a:pt x="2" y="301"/>
                  </a:lnTo>
                  <a:lnTo>
                    <a:pt x="3" y="304"/>
                  </a:lnTo>
                  <a:lnTo>
                    <a:pt x="4" y="307"/>
                  </a:lnTo>
                  <a:lnTo>
                    <a:pt x="5" y="309"/>
                  </a:lnTo>
                  <a:lnTo>
                    <a:pt x="6" y="312"/>
                  </a:lnTo>
                  <a:lnTo>
                    <a:pt x="7" y="315"/>
                  </a:lnTo>
                  <a:lnTo>
                    <a:pt x="8" y="317"/>
                  </a:lnTo>
                  <a:lnTo>
                    <a:pt x="9" y="319"/>
                  </a:lnTo>
                  <a:lnTo>
                    <a:pt x="10" y="321"/>
                  </a:lnTo>
                  <a:lnTo>
                    <a:pt x="11" y="324"/>
                  </a:lnTo>
                  <a:lnTo>
                    <a:pt x="12" y="326"/>
                  </a:lnTo>
                  <a:lnTo>
                    <a:pt x="13" y="328"/>
                  </a:lnTo>
                  <a:lnTo>
                    <a:pt x="14" y="330"/>
                  </a:lnTo>
                  <a:lnTo>
                    <a:pt x="16" y="332"/>
                  </a:lnTo>
                  <a:lnTo>
                    <a:pt x="17" y="334"/>
                  </a:lnTo>
                  <a:lnTo>
                    <a:pt x="18" y="335"/>
                  </a:lnTo>
                  <a:lnTo>
                    <a:pt x="20" y="337"/>
                  </a:lnTo>
                  <a:lnTo>
                    <a:pt x="21" y="339"/>
                  </a:lnTo>
                  <a:lnTo>
                    <a:pt x="22" y="341"/>
                  </a:lnTo>
                  <a:lnTo>
                    <a:pt x="24" y="342"/>
                  </a:lnTo>
                  <a:lnTo>
                    <a:pt x="25" y="344"/>
                  </a:lnTo>
                  <a:lnTo>
                    <a:pt x="26" y="345"/>
                  </a:lnTo>
                  <a:lnTo>
                    <a:pt x="28" y="346"/>
                  </a:lnTo>
                  <a:lnTo>
                    <a:pt x="29" y="348"/>
                  </a:lnTo>
                  <a:lnTo>
                    <a:pt x="31" y="349"/>
                  </a:lnTo>
                  <a:lnTo>
                    <a:pt x="32" y="349"/>
                  </a:lnTo>
                  <a:lnTo>
                    <a:pt x="34" y="350"/>
                  </a:lnTo>
                  <a:lnTo>
                    <a:pt x="36" y="350"/>
                  </a:lnTo>
                  <a:lnTo>
                    <a:pt x="38" y="350"/>
                  </a:lnTo>
                  <a:lnTo>
                    <a:pt x="39" y="349"/>
                  </a:lnTo>
                  <a:lnTo>
                    <a:pt x="41" y="349"/>
                  </a:lnTo>
                  <a:lnTo>
                    <a:pt x="43" y="348"/>
                  </a:lnTo>
                  <a:lnTo>
                    <a:pt x="45" y="347"/>
                  </a:lnTo>
                  <a:lnTo>
                    <a:pt x="47" y="346"/>
                  </a:lnTo>
                  <a:lnTo>
                    <a:pt x="49" y="344"/>
                  </a:lnTo>
                  <a:lnTo>
                    <a:pt x="51" y="342"/>
                  </a:lnTo>
                  <a:lnTo>
                    <a:pt x="54" y="340"/>
                  </a:lnTo>
                  <a:lnTo>
                    <a:pt x="56" y="337"/>
                  </a:lnTo>
                  <a:lnTo>
                    <a:pt x="58" y="335"/>
                  </a:lnTo>
                  <a:lnTo>
                    <a:pt x="60" y="332"/>
                  </a:lnTo>
                  <a:lnTo>
                    <a:pt x="62" y="330"/>
                  </a:lnTo>
                  <a:lnTo>
                    <a:pt x="64" y="328"/>
                  </a:lnTo>
                  <a:lnTo>
                    <a:pt x="65" y="326"/>
                  </a:lnTo>
                  <a:lnTo>
                    <a:pt x="66" y="325"/>
                  </a:lnTo>
                  <a:lnTo>
                    <a:pt x="67" y="324"/>
                  </a:lnTo>
                  <a:lnTo>
                    <a:pt x="67" y="323"/>
                  </a:lnTo>
                  <a:lnTo>
                    <a:pt x="67" y="324"/>
                  </a:lnTo>
                  <a:lnTo>
                    <a:pt x="66" y="325"/>
                  </a:lnTo>
                  <a:lnTo>
                    <a:pt x="65" y="326"/>
                  </a:lnTo>
                  <a:lnTo>
                    <a:pt x="63" y="327"/>
                  </a:lnTo>
                  <a:lnTo>
                    <a:pt x="62" y="329"/>
                  </a:lnTo>
                  <a:lnTo>
                    <a:pt x="60" y="331"/>
                  </a:lnTo>
                  <a:lnTo>
                    <a:pt x="57" y="334"/>
                  </a:lnTo>
                  <a:lnTo>
                    <a:pt x="55" y="337"/>
                  </a:lnTo>
                  <a:lnTo>
                    <a:pt x="53" y="340"/>
                  </a:lnTo>
                  <a:lnTo>
                    <a:pt x="50" y="343"/>
                  </a:lnTo>
                  <a:lnTo>
                    <a:pt x="48" y="346"/>
                  </a:lnTo>
                  <a:lnTo>
                    <a:pt x="46" y="350"/>
                  </a:lnTo>
                  <a:lnTo>
                    <a:pt x="44" y="354"/>
                  </a:lnTo>
                  <a:lnTo>
                    <a:pt x="42" y="358"/>
                  </a:lnTo>
                  <a:lnTo>
                    <a:pt x="40" y="362"/>
                  </a:lnTo>
                  <a:lnTo>
                    <a:pt x="38" y="367"/>
                  </a:lnTo>
                  <a:lnTo>
                    <a:pt x="36" y="372"/>
                  </a:lnTo>
                  <a:lnTo>
                    <a:pt x="34" y="377"/>
                  </a:lnTo>
                  <a:lnTo>
                    <a:pt x="32" y="382"/>
                  </a:lnTo>
                  <a:lnTo>
                    <a:pt x="30" y="388"/>
                  </a:lnTo>
                  <a:lnTo>
                    <a:pt x="28" y="393"/>
                  </a:lnTo>
                  <a:lnTo>
                    <a:pt x="26" y="399"/>
                  </a:lnTo>
                  <a:lnTo>
                    <a:pt x="25" y="405"/>
                  </a:lnTo>
                  <a:lnTo>
                    <a:pt x="23" y="412"/>
                  </a:lnTo>
                  <a:lnTo>
                    <a:pt x="22" y="418"/>
                  </a:lnTo>
                  <a:lnTo>
                    <a:pt x="21" y="424"/>
                  </a:lnTo>
                  <a:lnTo>
                    <a:pt x="20" y="429"/>
                  </a:lnTo>
                  <a:lnTo>
                    <a:pt x="19" y="435"/>
                  </a:lnTo>
                  <a:lnTo>
                    <a:pt x="18" y="441"/>
                  </a:lnTo>
                  <a:lnTo>
                    <a:pt x="18" y="446"/>
                  </a:lnTo>
                  <a:lnTo>
                    <a:pt x="17" y="452"/>
                  </a:lnTo>
                  <a:lnTo>
                    <a:pt x="17" y="457"/>
                  </a:lnTo>
                  <a:lnTo>
                    <a:pt x="17" y="462"/>
                  </a:lnTo>
                  <a:lnTo>
                    <a:pt x="18" y="467"/>
                  </a:lnTo>
                  <a:lnTo>
                    <a:pt x="18" y="472"/>
                  </a:lnTo>
                  <a:lnTo>
                    <a:pt x="19" y="477"/>
                  </a:lnTo>
                  <a:lnTo>
                    <a:pt x="19" y="481"/>
                  </a:lnTo>
                  <a:lnTo>
                    <a:pt x="20" y="486"/>
                  </a:lnTo>
                  <a:lnTo>
                    <a:pt x="22" y="490"/>
                  </a:lnTo>
                  <a:lnTo>
                    <a:pt x="23" y="495"/>
                  </a:lnTo>
                  <a:lnTo>
                    <a:pt x="24" y="499"/>
                  </a:lnTo>
                  <a:lnTo>
                    <a:pt x="26" y="503"/>
                  </a:lnTo>
                  <a:lnTo>
                    <a:pt x="27" y="507"/>
                  </a:lnTo>
                  <a:lnTo>
                    <a:pt x="29" y="511"/>
                  </a:lnTo>
                  <a:lnTo>
                    <a:pt x="30" y="515"/>
                  </a:lnTo>
                  <a:lnTo>
                    <a:pt x="32" y="519"/>
                  </a:lnTo>
                  <a:lnTo>
                    <a:pt x="34" y="523"/>
                  </a:lnTo>
                  <a:lnTo>
                    <a:pt x="35" y="527"/>
                  </a:lnTo>
                  <a:lnTo>
                    <a:pt x="37" y="531"/>
                  </a:lnTo>
                  <a:lnTo>
                    <a:pt x="39" y="534"/>
                  </a:lnTo>
                  <a:lnTo>
                    <a:pt x="41" y="538"/>
                  </a:lnTo>
                  <a:lnTo>
                    <a:pt x="43" y="542"/>
                  </a:lnTo>
                  <a:lnTo>
                    <a:pt x="45" y="545"/>
                  </a:lnTo>
                  <a:lnTo>
                    <a:pt x="47" y="548"/>
                  </a:lnTo>
                  <a:lnTo>
                    <a:pt x="50" y="552"/>
                  </a:lnTo>
                  <a:lnTo>
                    <a:pt x="52" y="555"/>
                  </a:lnTo>
                  <a:lnTo>
                    <a:pt x="54" y="558"/>
                  </a:lnTo>
                  <a:lnTo>
                    <a:pt x="57" y="562"/>
                  </a:lnTo>
                  <a:lnTo>
                    <a:pt x="59" y="565"/>
                  </a:lnTo>
                  <a:lnTo>
                    <a:pt x="62" y="568"/>
                  </a:lnTo>
                  <a:lnTo>
                    <a:pt x="65" y="571"/>
                  </a:lnTo>
                  <a:lnTo>
                    <a:pt x="67" y="574"/>
                  </a:lnTo>
                  <a:lnTo>
                    <a:pt x="70" y="577"/>
                  </a:lnTo>
                  <a:lnTo>
                    <a:pt x="73" y="579"/>
                  </a:lnTo>
                  <a:lnTo>
                    <a:pt x="76" y="582"/>
                  </a:lnTo>
                  <a:lnTo>
                    <a:pt x="79" y="585"/>
                  </a:lnTo>
                  <a:lnTo>
                    <a:pt x="82" y="588"/>
                  </a:lnTo>
                  <a:lnTo>
                    <a:pt x="85" y="590"/>
                  </a:lnTo>
                  <a:lnTo>
                    <a:pt x="89" y="593"/>
                  </a:lnTo>
                  <a:lnTo>
                    <a:pt x="92" y="595"/>
                  </a:lnTo>
                  <a:lnTo>
                    <a:pt x="96" y="597"/>
                  </a:lnTo>
                  <a:lnTo>
                    <a:pt x="99" y="600"/>
                  </a:lnTo>
                  <a:lnTo>
                    <a:pt x="103" y="602"/>
                  </a:lnTo>
                  <a:lnTo>
                    <a:pt x="106" y="604"/>
                  </a:lnTo>
                  <a:lnTo>
                    <a:pt x="110" y="606"/>
                  </a:lnTo>
                  <a:lnTo>
                    <a:pt x="114" y="608"/>
                  </a:lnTo>
                  <a:lnTo>
                    <a:pt x="117" y="610"/>
                  </a:lnTo>
                  <a:lnTo>
                    <a:pt x="121" y="612"/>
                  </a:lnTo>
                  <a:lnTo>
                    <a:pt x="125" y="614"/>
                  </a:lnTo>
                  <a:lnTo>
                    <a:pt x="128" y="616"/>
                  </a:lnTo>
                  <a:lnTo>
                    <a:pt x="132" y="618"/>
                  </a:lnTo>
                  <a:lnTo>
                    <a:pt x="136" y="619"/>
                  </a:lnTo>
                  <a:lnTo>
                    <a:pt x="140" y="621"/>
                  </a:lnTo>
                  <a:lnTo>
                    <a:pt x="144" y="623"/>
                  </a:lnTo>
                  <a:lnTo>
                    <a:pt x="148" y="624"/>
                  </a:lnTo>
                  <a:lnTo>
                    <a:pt x="152" y="626"/>
                  </a:lnTo>
                  <a:lnTo>
                    <a:pt x="156" y="627"/>
                  </a:lnTo>
                  <a:lnTo>
                    <a:pt x="160" y="628"/>
                  </a:lnTo>
                  <a:lnTo>
                    <a:pt x="164" y="629"/>
                  </a:lnTo>
                  <a:lnTo>
                    <a:pt x="167" y="630"/>
                  </a:lnTo>
                  <a:lnTo>
                    <a:pt x="171" y="632"/>
                  </a:lnTo>
                  <a:lnTo>
                    <a:pt x="175" y="632"/>
                  </a:lnTo>
                  <a:lnTo>
                    <a:pt x="178" y="633"/>
                  </a:lnTo>
                  <a:lnTo>
                    <a:pt x="182" y="634"/>
                  </a:lnTo>
                  <a:lnTo>
                    <a:pt x="185" y="635"/>
                  </a:lnTo>
                  <a:lnTo>
                    <a:pt x="189" y="635"/>
                  </a:lnTo>
                  <a:lnTo>
                    <a:pt x="192" y="636"/>
                  </a:lnTo>
                  <a:lnTo>
                    <a:pt x="196" y="636"/>
                  </a:lnTo>
                  <a:lnTo>
                    <a:pt x="199" y="636"/>
                  </a:lnTo>
                  <a:lnTo>
                    <a:pt x="202" y="637"/>
                  </a:lnTo>
                  <a:lnTo>
                    <a:pt x="205" y="637"/>
                  </a:lnTo>
                  <a:lnTo>
                    <a:pt x="208" y="637"/>
                  </a:lnTo>
                  <a:lnTo>
                    <a:pt x="211" y="637"/>
                  </a:lnTo>
                  <a:lnTo>
                    <a:pt x="214" y="637"/>
                  </a:lnTo>
                  <a:lnTo>
                    <a:pt x="216" y="637"/>
                  </a:lnTo>
                  <a:lnTo>
                    <a:pt x="218" y="636"/>
                  </a:lnTo>
                  <a:lnTo>
                    <a:pt x="220" y="636"/>
                  </a:lnTo>
                  <a:lnTo>
                    <a:pt x="221" y="636"/>
                  </a:lnTo>
                  <a:lnTo>
                    <a:pt x="222" y="636"/>
                  </a:lnTo>
                  <a:lnTo>
                    <a:pt x="223" y="636"/>
                  </a:lnTo>
                  <a:lnTo>
                    <a:pt x="222" y="636"/>
                  </a:lnTo>
                  <a:lnTo>
                    <a:pt x="221" y="636"/>
                  </a:lnTo>
                  <a:lnTo>
                    <a:pt x="220" y="636"/>
                  </a:lnTo>
                  <a:lnTo>
                    <a:pt x="218" y="636"/>
                  </a:lnTo>
                  <a:lnTo>
                    <a:pt x="216" y="637"/>
                  </a:lnTo>
                  <a:lnTo>
                    <a:pt x="214" y="637"/>
                  </a:lnTo>
                  <a:lnTo>
                    <a:pt x="211" y="637"/>
                  </a:lnTo>
                  <a:lnTo>
                    <a:pt x="208" y="637"/>
                  </a:lnTo>
                  <a:lnTo>
                    <a:pt x="206" y="637"/>
                  </a:lnTo>
                  <a:lnTo>
                    <a:pt x="204" y="638"/>
                  </a:lnTo>
                  <a:lnTo>
                    <a:pt x="202" y="638"/>
                  </a:lnTo>
                  <a:lnTo>
                    <a:pt x="200" y="639"/>
                  </a:lnTo>
                  <a:lnTo>
                    <a:pt x="199" y="640"/>
                  </a:lnTo>
                  <a:lnTo>
                    <a:pt x="198" y="641"/>
                  </a:lnTo>
                  <a:lnTo>
                    <a:pt x="197" y="642"/>
                  </a:lnTo>
                  <a:lnTo>
                    <a:pt x="197" y="643"/>
                  </a:lnTo>
                  <a:lnTo>
                    <a:pt x="197" y="645"/>
                  </a:lnTo>
                  <a:lnTo>
                    <a:pt x="197" y="646"/>
                  </a:lnTo>
                  <a:lnTo>
                    <a:pt x="197" y="648"/>
                  </a:lnTo>
                  <a:lnTo>
                    <a:pt x="198" y="650"/>
                  </a:lnTo>
                  <a:lnTo>
                    <a:pt x="199" y="652"/>
                  </a:lnTo>
                  <a:lnTo>
                    <a:pt x="201" y="654"/>
                  </a:lnTo>
                  <a:lnTo>
                    <a:pt x="202" y="656"/>
                  </a:lnTo>
                  <a:lnTo>
                    <a:pt x="204" y="659"/>
                  </a:lnTo>
                  <a:lnTo>
                    <a:pt x="206" y="661"/>
                  </a:lnTo>
                  <a:lnTo>
                    <a:pt x="209" y="663"/>
                  </a:lnTo>
                  <a:lnTo>
                    <a:pt x="211" y="666"/>
                  </a:lnTo>
                  <a:lnTo>
                    <a:pt x="213" y="668"/>
                  </a:lnTo>
                  <a:lnTo>
                    <a:pt x="216" y="671"/>
                  </a:lnTo>
                  <a:lnTo>
                    <a:pt x="218" y="673"/>
                  </a:lnTo>
                  <a:lnTo>
                    <a:pt x="221" y="676"/>
                  </a:lnTo>
                  <a:lnTo>
                    <a:pt x="224" y="678"/>
                  </a:lnTo>
                  <a:lnTo>
                    <a:pt x="227" y="681"/>
                  </a:lnTo>
                  <a:lnTo>
                    <a:pt x="230" y="683"/>
                  </a:lnTo>
                  <a:lnTo>
                    <a:pt x="233" y="686"/>
                  </a:lnTo>
                  <a:lnTo>
                    <a:pt x="236" y="689"/>
                  </a:lnTo>
                  <a:lnTo>
                    <a:pt x="240" y="691"/>
                  </a:lnTo>
                  <a:lnTo>
                    <a:pt x="243" y="694"/>
                  </a:lnTo>
                  <a:lnTo>
                    <a:pt x="247" y="697"/>
                  </a:lnTo>
                  <a:lnTo>
                    <a:pt x="251" y="699"/>
                  </a:lnTo>
                  <a:lnTo>
                    <a:pt x="254" y="702"/>
                  </a:lnTo>
                  <a:lnTo>
                    <a:pt x="258" y="704"/>
                  </a:lnTo>
                  <a:lnTo>
                    <a:pt x="261" y="706"/>
                  </a:lnTo>
                  <a:lnTo>
                    <a:pt x="265" y="708"/>
                  </a:lnTo>
                  <a:lnTo>
                    <a:pt x="268" y="710"/>
                  </a:lnTo>
                  <a:lnTo>
                    <a:pt x="272" y="711"/>
                  </a:lnTo>
                  <a:lnTo>
                    <a:pt x="275" y="713"/>
                  </a:lnTo>
                  <a:lnTo>
                    <a:pt x="278" y="714"/>
                  </a:lnTo>
                  <a:lnTo>
                    <a:pt x="282" y="715"/>
                  </a:lnTo>
                  <a:lnTo>
                    <a:pt x="285" y="716"/>
                  </a:lnTo>
                  <a:lnTo>
                    <a:pt x="288" y="717"/>
                  </a:lnTo>
                  <a:lnTo>
                    <a:pt x="291" y="717"/>
                  </a:lnTo>
                  <a:lnTo>
                    <a:pt x="295" y="718"/>
                  </a:lnTo>
                  <a:lnTo>
                    <a:pt x="298" y="718"/>
                  </a:lnTo>
                  <a:lnTo>
                    <a:pt x="301" y="718"/>
                  </a:lnTo>
                  <a:lnTo>
                    <a:pt x="304" y="718"/>
                  </a:lnTo>
                  <a:lnTo>
                    <a:pt x="307" y="718"/>
                  </a:lnTo>
                  <a:lnTo>
                    <a:pt x="310" y="718"/>
                  </a:lnTo>
                  <a:lnTo>
                    <a:pt x="313" y="717"/>
                  </a:lnTo>
                  <a:lnTo>
                    <a:pt x="316" y="717"/>
                  </a:lnTo>
                  <a:lnTo>
                    <a:pt x="319" y="716"/>
                  </a:lnTo>
                  <a:lnTo>
                    <a:pt x="322" y="716"/>
                  </a:lnTo>
                  <a:lnTo>
                    <a:pt x="325" y="715"/>
                  </a:lnTo>
                  <a:lnTo>
                    <a:pt x="328" y="715"/>
                  </a:lnTo>
                  <a:lnTo>
                    <a:pt x="331" y="714"/>
                  </a:lnTo>
                  <a:lnTo>
                    <a:pt x="334" y="713"/>
                  </a:lnTo>
                  <a:lnTo>
                    <a:pt x="336" y="712"/>
                  </a:lnTo>
                  <a:lnTo>
                    <a:pt x="339" y="711"/>
                  </a:lnTo>
                  <a:lnTo>
                    <a:pt x="342" y="710"/>
                  </a:lnTo>
                  <a:lnTo>
                    <a:pt x="345" y="709"/>
                  </a:lnTo>
                  <a:lnTo>
                    <a:pt x="348" y="707"/>
                  </a:lnTo>
                  <a:lnTo>
                    <a:pt x="351" y="706"/>
                  </a:lnTo>
                  <a:lnTo>
                    <a:pt x="354" y="704"/>
                  </a:lnTo>
                  <a:lnTo>
                    <a:pt x="357" y="703"/>
                  </a:lnTo>
                  <a:lnTo>
                    <a:pt x="359" y="701"/>
                  </a:lnTo>
                  <a:lnTo>
                    <a:pt x="362" y="699"/>
                  </a:lnTo>
                  <a:lnTo>
                    <a:pt x="365" y="697"/>
                  </a:lnTo>
                  <a:lnTo>
                    <a:pt x="367" y="696"/>
                  </a:lnTo>
                  <a:lnTo>
                    <a:pt x="370" y="693"/>
                  </a:lnTo>
                  <a:lnTo>
                    <a:pt x="372" y="691"/>
                  </a:lnTo>
                  <a:lnTo>
                    <a:pt x="375" y="689"/>
                  </a:lnTo>
                  <a:lnTo>
                    <a:pt x="377" y="687"/>
                  </a:lnTo>
                  <a:lnTo>
                    <a:pt x="379" y="684"/>
                  </a:lnTo>
                  <a:lnTo>
                    <a:pt x="382" y="682"/>
                  </a:lnTo>
                  <a:lnTo>
                    <a:pt x="384" y="679"/>
                  </a:lnTo>
                  <a:lnTo>
                    <a:pt x="386" y="676"/>
                  </a:lnTo>
                  <a:lnTo>
                    <a:pt x="388" y="673"/>
                  </a:lnTo>
                  <a:lnTo>
                    <a:pt x="390" y="670"/>
                  </a:lnTo>
                  <a:lnTo>
                    <a:pt x="392" y="668"/>
                  </a:lnTo>
                  <a:lnTo>
                    <a:pt x="393" y="665"/>
                  </a:lnTo>
                  <a:lnTo>
                    <a:pt x="394" y="662"/>
                  </a:lnTo>
                  <a:lnTo>
                    <a:pt x="395" y="660"/>
                  </a:lnTo>
                  <a:lnTo>
                    <a:pt x="396" y="657"/>
                  </a:lnTo>
                  <a:lnTo>
                    <a:pt x="396" y="655"/>
                  </a:lnTo>
                  <a:lnTo>
                    <a:pt x="396" y="652"/>
                  </a:lnTo>
                  <a:lnTo>
                    <a:pt x="396" y="650"/>
                  </a:lnTo>
                  <a:lnTo>
                    <a:pt x="396" y="647"/>
                  </a:lnTo>
                  <a:lnTo>
                    <a:pt x="395" y="645"/>
                  </a:lnTo>
                  <a:lnTo>
                    <a:pt x="394" y="643"/>
                  </a:lnTo>
                  <a:lnTo>
                    <a:pt x="393" y="641"/>
                  </a:lnTo>
                  <a:lnTo>
                    <a:pt x="392" y="639"/>
                  </a:lnTo>
                  <a:lnTo>
                    <a:pt x="390" y="637"/>
                  </a:lnTo>
                  <a:lnTo>
                    <a:pt x="388" y="635"/>
                  </a:lnTo>
                  <a:lnTo>
                    <a:pt x="386" y="633"/>
                  </a:lnTo>
                  <a:lnTo>
                    <a:pt x="384" y="632"/>
                  </a:lnTo>
                  <a:lnTo>
                    <a:pt x="383" y="630"/>
                  </a:lnTo>
                  <a:lnTo>
                    <a:pt x="382" y="629"/>
                  </a:lnTo>
                  <a:lnTo>
                    <a:pt x="381" y="628"/>
                  </a:lnTo>
                  <a:lnTo>
                    <a:pt x="380" y="628"/>
                  </a:lnTo>
                  <a:lnTo>
                    <a:pt x="380" y="627"/>
                  </a:lnTo>
                  <a:lnTo>
                    <a:pt x="380" y="628"/>
                  </a:lnTo>
                  <a:lnTo>
                    <a:pt x="381" y="628"/>
                  </a:lnTo>
                  <a:lnTo>
                    <a:pt x="382" y="629"/>
                  </a:lnTo>
                  <a:lnTo>
                    <a:pt x="383" y="630"/>
                  </a:lnTo>
                  <a:lnTo>
                    <a:pt x="384" y="632"/>
                  </a:lnTo>
                  <a:lnTo>
                    <a:pt x="386" y="633"/>
                  </a:lnTo>
                  <a:lnTo>
                    <a:pt x="388" y="635"/>
                  </a:lnTo>
                  <a:lnTo>
                    <a:pt x="390" y="637"/>
                  </a:lnTo>
                  <a:lnTo>
                    <a:pt x="392" y="639"/>
                  </a:lnTo>
                  <a:lnTo>
                    <a:pt x="394" y="641"/>
                  </a:lnTo>
                  <a:lnTo>
                    <a:pt x="397" y="643"/>
                  </a:lnTo>
                  <a:lnTo>
                    <a:pt x="399" y="645"/>
                  </a:lnTo>
                  <a:lnTo>
                    <a:pt x="402" y="647"/>
                  </a:lnTo>
                  <a:lnTo>
                    <a:pt x="404" y="649"/>
                  </a:lnTo>
                  <a:lnTo>
                    <a:pt x="407" y="651"/>
                  </a:lnTo>
                  <a:lnTo>
                    <a:pt x="410" y="653"/>
                  </a:lnTo>
                  <a:lnTo>
                    <a:pt x="413" y="655"/>
                  </a:lnTo>
                  <a:lnTo>
                    <a:pt x="416" y="657"/>
                  </a:lnTo>
                  <a:lnTo>
                    <a:pt x="419" y="659"/>
                  </a:lnTo>
                  <a:lnTo>
                    <a:pt x="422" y="661"/>
                  </a:lnTo>
                  <a:lnTo>
                    <a:pt x="425" y="664"/>
                  </a:lnTo>
                  <a:lnTo>
                    <a:pt x="428" y="666"/>
                  </a:lnTo>
                  <a:lnTo>
                    <a:pt x="432" y="668"/>
                  </a:lnTo>
                  <a:lnTo>
                    <a:pt x="435" y="670"/>
                  </a:lnTo>
                  <a:lnTo>
                    <a:pt x="439" y="672"/>
                  </a:lnTo>
                  <a:lnTo>
                    <a:pt x="442" y="674"/>
                  </a:lnTo>
                  <a:lnTo>
                    <a:pt x="446" y="676"/>
                  </a:lnTo>
                  <a:lnTo>
                    <a:pt x="450" y="678"/>
                  </a:lnTo>
                  <a:lnTo>
                    <a:pt x="454" y="680"/>
                  </a:lnTo>
                  <a:lnTo>
                    <a:pt x="458" y="682"/>
                  </a:lnTo>
                  <a:lnTo>
                    <a:pt x="462" y="684"/>
                  </a:lnTo>
                  <a:lnTo>
                    <a:pt x="467" y="686"/>
                  </a:lnTo>
                  <a:lnTo>
                    <a:pt x="471" y="688"/>
                  </a:lnTo>
                  <a:lnTo>
                    <a:pt x="476" y="689"/>
                  </a:lnTo>
                  <a:lnTo>
                    <a:pt x="480" y="691"/>
                  </a:lnTo>
                  <a:lnTo>
                    <a:pt x="485" y="692"/>
                  </a:lnTo>
                  <a:lnTo>
                    <a:pt x="490" y="694"/>
                  </a:lnTo>
                  <a:lnTo>
                    <a:pt x="495" y="695"/>
                  </a:lnTo>
                  <a:lnTo>
                    <a:pt x="500" y="697"/>
                  </a:lnTo>
                  <a:lnTo>
                    <a:pt x="505" y="698"/>
                  </a:lnTo>
                  <a:lnTo>
                    <a:pt x="510" y="699"/>
                  </a:lnTo>
                  <a:lnTo>
                    <a:pt x="515" y="700"/>
                  </a:lnTo>
                  <a:lnTo>
                    <a:pt x="520" y="701"/>
                  </a:lnTo>
                  <a:lnTo>
                    <a:pt x="525" y="702"/>
                  </a:lnTo>
                  <a:lnTo>
                    <a:pt x="529" y="702"/>
                  </a:lnTo>
                  <a:lnTo>
                    <a:pt x="534" y="703"/>
                  </a:lnTo>
                  <a:lnTo>
                    <a:pt x="538" y="703"/>
                  </a:lnTo>
                  <a:lnTo>
                    <a:pt x="542" y="704"/>
                  </a:lnTo>
                  <a:lnTo>
                    <a:pt x="546" y="704"/>
                  </a:lnTo>
                  <a:lnTo>
                    <a:pt x="550" y="704"/>
                  </a:lnTo>
                  <a:lnTo>
                    <a:pt x="554" y="704"/>
                  </a:lnTo>
                  <a:lnTo>
                    <a:pt x="558" y="704"/>
                  </a:lnTo>
                  <a:lnTo>
                    <a:pt x="562" y="704"/>
                  </a:lnTo>
                  <a:lnTo>
                    <a:pt x="565" y="703"/>
                  </a:lnTo>
                  <a:lnTo>
                    <a:pt x="569" y="703"/>
                  </a:lnTo>
                  <a:lnTo>
                    <a:pt x="572" y="702"/>
                  </a:lnTo>
                  <a:lnTo>
                    <a:pt x="576" y="701"/>
                  </a:lnTo>
                  <a:lnTo>
                    <a:pt x="579" y="700"/>
                  </a:lnTo>
                  <a:lnTo>
                    <a:pt x="582" y="699"/>
                  </a:lnTo>
                  <a:lnTo>
                    <a:pt x="586" y="698"/>
                  </a:lnTo>
                  <a:lnTo>
                    <a:pt x="589" y="696"/>
                  </a:lnTo>
                  <a:lnTo>
                    <a:pt x="592" y="695"/>
                  </a:lnTo>
                  <a:lnTo>
                    <a:pt x="595" y="693"/>
                  </a:lnTo>
                  <a:lnTo>
                    <a:pt x="599" y="691"/>
                  </a:lnTo>
                  <a:lnTo>
                    <a:pt x="602" y="689"/>
                  </a:lnTo>
                  <a:lnTo>
                    <a:pt x="605" y="686"/>
                  </a:lnTo>
                  <a:lnTo>
                    <a:pt x="608" y="684"/>
                  </a:lnTo>
                  <a:lnTo>
                    <a:pt x="612" y="681"/>
                  </a:lnTo>
                  <a:lnTo>
                    <a:pt x="615" y="678"/>
                  </a:lnTo>
                  <a:lnTo>
                    <a:pt x="618" y="675"/>
                  </a:lnTo>
                  <a:lnTo>
                    <a:pt x="621" y="672"/>
                  </a:lnTo>
                  <a:lnTo>
                    <a:pt x="624" y="668"/>
                  </a:lnTo>
                  <a:lnTo>
                    <a:pt x="626" y="666"/>
                  </a:lnTo>
                  <a:lnTo>
                    <a:pt x="629" y="663"/>
                  </a:lnTo>
                  <a:lnTo>
                    <a:pt x="630" y="661"/>
                  </a:lnTo>
                  <a:lnTo>
                    <a:pt x="632" y="660"/>
                  </a:lnTo>
                  <a:lnTo>
                    <a:pt x="633" y="659"/>
                  </a:lnTo>
                  <a:lnTo>
                    <a:pt x="633" y="658"/>
                  </a:lnTo>
                  <a:lnTo>
                    <a:pt x="633" y="659"/>
                  </a:lnTo>
                  <a:lnTo>
                    <a:pt x="632" y="660"/>
                  </a:lnTo>
                  <a:lnTo>
                    <a:pt x="630" y="661"/>
                  </a:lnTo>
                  <a:lnTo>
                    <a:pt x="629" y="663"/>
                  </a:lnTo>
                  <a:lnTo>
                    <a:pt x="626" y="666"/>
                  </a:lnTo>
                  <a:lnTo>
                    <a:pt x="624" y="668"/>
                  </a:lnTo>
                  <a:lnTo>
                    <a:pt x="621" y="672"/>
                  </a:lnTo>
                  <a:lnTo>
                    <a:pt x="618" y="675"/>
                  </a:lnTo>
                  <a:lnTo>
                    <a:pt x="616" y="678"/>
                  </a:lnTo>
                  <a:lnTo>
                    <a:pt x="614" y="681"/>
                  </a:lnTo>
                  <a:lnTo>
                    <a:pt x="613" y="683"/>
                  </a:lnTo>
                  <a:lnTo>
                    <a:pt x="612" y="686"/>
                  </a:lnTo>
                  <a:lnTo>
                    <a:pt x="612" y="688"/>
                  </a:lnTo>
                  <a:lnTo>
                    <a:pt x="612" y="691"/>
                  </a:lnTo>
                  <a:lnTo>
                    <a:pt x="613" y="693"/>
                  </a:lnTo>
                  <a:lnTo>
                    <a:pt x="614" y="694"/>
                  </a:lnTo>
                  <a:lnTo>
                    <a:pt x="616" y="696"/>
                  </a:lnTo>
                  <a:lnTo>
                    <a:pt x="618" y="697"/>
                  </a:lnTo>
                  <a:lnTo>
                    <a:pt x="621" y="699"/>
                  </a:lnTo>
                  <a:lnTo>
                    <a:pt x="624" y="700"/>
                  </a:lnTo>
                  <a:lnTo>
                    <a:pt x="628" y="701"/>
                  </a:lnTo>
                  <a:lnTo>
                    <a:pt x="632" y="701"/>
                  </a:lnTo>
                  <a:lnTo>
                    <a:pt x="637" y="702"/>
                  </a:lnTo>
                  <a:lnTo>
                    <a:pt x="643" y="702"/>
                  </a:lnTo>
                  <a:lnTo>
                    <a:pt x="648" y="703"/>
                  </a:lnTo>
                  <a:lnTo>
                    <a:pt x="653" y="703"/>
                  </a:lnTo>
                  <a:lnTo>
                    <a:pt x="658" y="703"/>
                  </a:lnTo>
                  <a:lnTo>
                    <a:pt x="663" y="703"/>
                  </a:lnTo>
                  <a:lnTo>
                    <a:pt x="668" y="703"/>
                  </a:lnTo>
                  <a:lnTo>
                    <a:pt x="673" y="703"/>
                  </a:lnTo>
                  <a:lnTo>
                    <a:pt x="678" y="703"/>
                  </a:lnTo>
                  <a:lnTo>
                    <a:pt x="683" y="703"/>
                  </a:lnTo>
                  <a:lnTo>
                    <a:pt x="688" y="703"/>
                  </a:lnTo>
                  <a:lnTo>
                    <a:pt x="693" y="702"/>
                  </a:lnTo>
                  <a:lnTo>
                    <a:pt x="698" y="702"/>
                  </a:lnTo>
                  <a:lnTo>
                    <a:pt x="702" y="701"/>
                  </a:lnTo>
                  <a:lnTo>
                    <a:pt x="707" y="701"/>
                  </a:lnTo>
                  <a:lnTo>
                    <a:pt x="712" y="700"/>
                  </a:lnTo>
                  <a:lnTo>
                    <a:pt x="717" y="699"/>
                  </a:lnTo>
                  <a:lnTo>
                    <a:pt x="722" y="698"/>
                  </a:lnTo>
                  <a:lnTo>
                    <a:pt x="726" y="697"/>
                  </a:lnTo>
                  <a:lnTo>
                    <a:pt x="731" y="696"/>
                  </a:lnTo>
                  <a:lnTo>
                    <a:pt x="736" y="695"/>
                  </a:lnTo>
                  <a:lnTo>
                    <a:pt x="740" y="694"/>
                  </a:lnTo>
                  <a:lnTo>
                    <a:pt x="745" y="693"/>
                  </a:lnTo>
                  <a:lnTo>
                    <a:pt x="749" y="692"/>
                  </a:lnTo>
                  <a:lnTo>
                    <a:pt x="754" y="690"/>
                  </a:lnTo>
                  <a:lnTo>
                    <a:pt x="758" y="689"/>
                  </a:lnTo>
                  <a:lnTo>
                    <a:pt x="762" y="687"/>
                  </a:lnTo>
                  <a:lnTo>
                    <a:pt x="767" y="685"/>
                  </a:lnTo>
                  <a:lnTo>
                    <a:pt x="771" y="683"/>
                  </a:lnTo>
                  <a:lnTo>
                    <a:pt x="775" y="681"/>
                  </a:lnTo>
                  <a:lnTo>
                    <a:pt x="780" y="679"/>
                  </a:lnTo>
                  <a:lnTo>
                    <a:pt x="784" y="677"/>
                  </a:lnTo>
                  <a:lnTo>
                    <a:pt x="788" y="675"/>
                  </a:lnTo>
                  <a:lnTo>
                    <a:pt x="792" y="673"/>
                  </a:lnTo>
                  <a:lnTo>
                    <a:pt x="796" y="671"/>
                  </a:lnTo>
                  <a:lnTo>
                    <a:pt x="800" y="668"/>
                  </a:lnTo>
                  <a:lnTo>
                    <a:pt x="803" y="666"/>
                  </a:lnTo>
                  <a:lnTo>
                    <a:pt x="807" y="663"/>
                  </a:lnTo>
                  <a:lnTo>
                    <a:pt x="810" y="660"/>
                  </a:lnTo>
                  <a:lnTo>
                    <a:pt x="813" y="658"/>
                  </a:lnTo>
                  <a:lnTo>
                    <a:pt x="817" y="655"/>
                  </a:lnTo>
                  <a:lnTo>
                    <a:pt x="820" y="652"/>
                  </a:lnTo>
                  <a:lnTo>
                    <a:pt x="823" y="649"/>
                  </a:lnTo>
                  <a:lnTo>
                    <a:pt x="825" y="646"/>
                  </a:lnTo>
                  <a:lnTo>
                    <a:pt x="828" y="643"/>
                  </a:lnTo>
                  <a:lnTo>
                    <a:pt x="831" y="640"/>
                  </a:lnTo>
                  <a:lnTo>
                    <a:pt x="833" y="636"/>
                  </a:lnTo>
                  <a:lnTo>
                    <a:pt x="835" y="633"/>
                  </a:lnTo>
                  <a:lnTo>
                    <a:pt x="838" y="630"/>
                  </a:lnTo>
                  <a:lnTo>
                    <a:pt x="840" y="626"/>
                  </a:lnTo>
                  <a:lnTo>
                    <a:pt x="842" y="623"/>
                  </a:lnTo>
                  <a:lnTo>
                    <a:pt x="844" y="620"/>
                  </a:lnTo>
                  <a:lnTo>
                    <a:pt x="845" y="616"/>
                  </a:lnTo>
                  <a:lnTo>
                    <a:pt x="847" y="613"/>
                  </a:lnTo>
                  <a:lnTo>
                    <a:pt x="848" y="610"/>
                  </a:lnTo>
                  <a:lnTo>
                    <a:pt x="850" y="607"/>
                  </a:lnTo>
                  <a:lnTo>
                    <a:pt x="851" y="605"/>
                  </a:lnTo>
                  <a:lnTo>
                    <a:pt x="852" y="602"/>
                  </a:lnTo>
                  <a:lnTo>
                    <a:pt x="853" y="599"/>
                  </a:lnTo>
                  <a:lnTo>
                    <a:pt x="854" y="597"/>
                  </a:lnTo>
                  <a:lnTo>
                    <a:pt x="854" y="594"/>
                  </a:lnTo>
                  <a:lnTo>
                    <a:pt x="855" y="592"/>
                  </a:lnTo>
                  <a:lnTo>
                    <a:pt x="855" y="589"/>
                  </a:lnTo>
                  <a:lnTo>
                    <a:pt x="855" y="587"/>
                  </a:lnTo>
                  <a:lnTo>
                    <a:pt x="856" y="585"/>
                  </a:lnTo>
                  <a:lnTo>
                    <a:pt x="856" y="583"/>
                  </a:lnTo>
                  <a:lnTo>
                    <a:pt x="856" y="581"/>
                  </a:lnTo>
                  <a:lnTo>
                    <a:pt x="856" y="580"/>
                  </a:lnTo>
                  <a:lnTo>
                    <a:pt x="856" y="579"/>
                  </a:lnTo>
                  <a:lnTo>
                    <a:pt x="856" y="578"/>
                  </a:lnTo>
                  <a:lnTo>
                    <a:pt x="856" y="577"/>
                  </a:lnTo>
                  <a:lnTo>
                    <a:pt x="856" y="576"/>
                  </a:lnTo>
                  <a:lnTo>
                    <a:pt x="856" y="577"/>
                  </a:lnTo>
                  <a:lnTo>
                    <a:pt x="856" y="578"/>
                  </a:lnTo>
                  <a:lnTo>
                    <a:pt x="856" y="579"/>
                  </a:lnTo>
                  <a:lnTo>
                    <a:pt x="856" y="580"/>
                  </a:lnTo>
                  <a:lnTo>
                    <a:pt x="856" y="581"/>
                  </a:lnTo>
                  <a:lnTo>
                    <a:pt x="856" y="583"/>
                  </a:lnTo>
                  <a:lnTo>
                    <a:pt x="856" y="585"/>
                  </a:lnTo>
                  <a:lnTo>
                    <a:pt x="856" y="587"/>
                  </a:lnTo>
                  <a:lnTo>
                    <a:pt x="856" y="589"/>
                  </a:lnTo>
                  <a:lnTo>
                    <a:pt x="856" y="591"/>
                  </a:lnTo>
                  <a:lnTo>
                    <a:pt x="856" y="594"/>
                  </a:lnTo>
                  <a:lnTo>
                    <a:pt x="857" y="596"/>
                  </a:lnTo>
                  <a:lnTo>
                    <a:pt x="858" y="598"/>
                  </a:lnTo>
                  <a:lnTo>
                    <a:pt x="859" y="600"/>
                  </a:lnTo>
                  <a:lnTo>
                    <a:pt x="860" y="603"/>
                  </a:lnTo>
                  <a:lnTo>
                    <a:pt x="861" y="605"/>
                  </a:lnTo>
                  <a:lnTo>
                    <a:pt x="863" y="607"/>
                  </a:lnTo>
                  <a:lnTo>
                    <a:pt x="864" y="610"/>
                  </a:lnTo>
                  <a:lnTo>
                    <a:pt x="866" y="612"/>
                  </a:lnTo>
                  <a:lnTo>
                    <a:pt x="868" y="614"/>
                  </a:lnTo>
                  <a:lnTo>
                    <a:pt x="870" y="617"/>
                  </a:lnTo>
                  <a:lnTo>
                    <a:pt x="872" y="619"/>
                  </a:lnTo>
                  <a:lnTo>
                    <a:pt x="874" y="622"/>
                  </a:lnTo>
                  <a:lnTo>
                    <a:pt x="877" y="624"/>
                  </a:lnTo>
                  <a:lnTo>
                    <a:pt x="879" y="626"/>
                  </a:lnTo>
                  <a:lnTo>
                    <a:pt x="882" y="628"/>
                  </a:lnTo>
                  <a:lnTo>
                    <a:pt x="885" y="631"/>
                  </a:lnTo>
                  <a:lnTo>
                    <a:pt x="888" y="632"/>
                  </a:lnTo>
                  <a:lnTo>
                    <a:pt x="891" y="634"/>
                  </a:lnTo>
                  <a:lnTo>
                    <a:pt x="894" y="636"/>
                  </a:lnTo>
                  <a:lnTo>
                    <a:pt x="897" y="638"/>
                  </a:lnTo>
                  <a:lnTo>
                    <a:pt x="900" y="639"/>
                  </a:lnTo>
                  <a:lnTo>
                    <a:pt x="904" y="641"/>
                  </a:lnTo>
                  <a:lnTo>
                    <a:pt x="907" y="642"/>
                  </a:lnTo>
                  <a:lnTo>
                    <a:pt x="911" y="643"/>
                  </a:lnTo>
                  <a:lnTo>
                    <a:pt x="915" y="645"/>
                  </a:lnTo>
                  <a:lnTo>
                    <a:pt x="919" y="646"/>
                  </a:lnTo>
                  <a:lnTo>
                    <a:pt x="922" y="647"/>
                  </a:lnTo>
                  <a:lnTo>
                    <a:pt x="927" y="647"/>
                  </a:lnTo>
                  <a:lnTo>
                    <a:pt x="931" y="648"/>
                  </a:lnTo>
                  <a:lnTo>
                    <a:pt x="935" y="649"/>
                  </a:lnTo>
                  <a:lnTo>
                    <a:pt x="938" y="649"/>
                  </a:lnTo>
                  <a:lnTo>
                    <a:pt x="942" y="650"/>
                  </a:lnTo>
                  <a:lnTo>
                    <a:pt x="946" y="650"/>
                  </a:lnTo>
                  <a:lnTo>
                    <a:pt x="950" y="650"/>
                  </a:lnTo>
                  <a:lnTo>
                    <a:pt x="953" y="650"/>
                  </a:lnTo>
                  <a:lnTo>
                    <a:pt x="957" y="650"/>
                  </a:lnTo>
                  <a:lnTo>
                    <a:pt x="960" y="650"/>
                  </a:lnTo>
                  <a:lnTo>
                    <a:pt x="964" y="650"/>
                  </a:lnTo>
                  <a:lnTo>
                    <a:pt x="967" y="649"/>
                  </a:lnTo>
                  <a:lnTo>
                    <a:pt x="970" y="649"/>
                  </a:lnTo>
                  <a:lnTo>
                    <a:pt x="974" y="648"/>
                  </a:lnTo>
                  <a:lnTo>
                    <a:pt x="977" y="647"/>
                  </a:lnTo>
                  <a:lnTo>
                    <a:pt x="980" y="647"/>
                  </a:lnTo>
                  <a:lnTo>
                    <a:pt x="983" y="646"/>
                  </a:lnTo>
                  <a:lnTo>
                    <a:pt x="986" y="645"/>
                  </a:lnTo>
                  <a:lnTo>
                    <a:pt x="988" y="643"/>
                  </a:lnTo>
                  <a:lnTo>
                    <a:pt x="991" y="642"/>
                  </a:lnTo>
                  <a:lnTo>
                    <a:pt x="994" y="641"/>
                  </a:lnTo>
                  <a:lnTo>
                    <a:pt x="997" y="640"/>
                  </a:lnTo>
                  <a:lnTo>
                    <a:pt x="999" y="638"/>
                  </a:lnTo>
                  <a:lnTo>
                    <a:pt x="1002" y="637"/>
                  </a:lnTo>
                  <a:lnTo>
                    <a:pt x="1004" y="635"/>
                  </a:lnTo>
                  <a:lnTo>
                    <a:pt x="1007" y="634"/>
                  </a:lnTo>
                  <a:lnTo>
                    <a:pt x="1009" y="632"/>
                  </a:lnTo>
                  <a:lnTo>
                    <a:pt x="1012" y="630"/>
                  </a:lnTo>
                  <a:lnTo>
                    <a:pt x="1014" y="629"/>
                  </a:lnTo>
                  <a:lnTo>
                    <a:pt x="1017" y="627"/>
                  </a:lnTo>
                  <a:lnTo>
                    <a:pt x="1019" y="625"/>
                  </a:lnTo>
                  <a:lnTo>
                    <a:pt x="1021" y="623"/>
                  </a:lnTo>
                  <a:lnTo>
                    <a:pt x="1023" y="621"/>
                  </a:lnTo>
                  <a:lnTo>
                    <a:pt x="1025" y="619"/>
                  </a:lnTo>
                  <a:lnTo>
                    <a:pt x="1027" y="616"/>
                  </a:lnTo>
                  <a:lnTo>
                    <a:pt x="1029" y="614"/>
                  </a:lnTo>
                  <a:lnTo>
                    <a:pt x="1031" y="612"/>
                  </a:lnTo>
                  <a:lnTo>
                    <a:pt x="1033" y="610"/>
                  </a:lnTo>
                  <a:lnTo>
                    <a:pt x="1035" y="608"/>
                  </a:lnTo>
                  <a:lnTo>
                    <a:pt x="1037" y="606"/>
                  </a:lnTo>
                  <a:lnTo>
                    <a:pt x="1039" y="604"/>
                  </a:lnTo>
                  <a:lnTo>
                    <a:pt x="1041" y="602"/>
                  </a:lnTo>
                  <a:lnTo>
                    <a:pt x="1043" y="600"/>
                  </a:lnTo>
                  <a:lnTo>
                    <a:pt x="1045" y="599"/>
                  </a:lnTo>
                  <a:lnTo>
                    <a:pt x="1046" y="597"/>
                  </a:lnTo>
                  <a:lnTo>
                    <a:pt x="1048" y="595"/>
                  </a:lnTo>
                  <a:lnTo>
                    <a:pt x="1050" y="593"/>
                  </a:lnTo>
                  <a:lnTo>
                    <a:pt x="1051" y="591"/>
                  </a:lnTo>
                  <a:lnTo>
                    <a:pt x="1053" y="589"/>
                  </a:lnTo>
                  <a:lnTo>
                    <a:pt x="1054" y="588"/>
                  </a:lnTo>
                  <a:lnTo>
                    <a:pt x="1055" y="586"/>
                  </a:lnTo>
                  <a:lnTo>
                    <a:pt x="1056" y="585"/>
                  </a:lnTo>
                  <a:lnTo>
                    <a:pt x="1057" y="584"/>
                  </a:lnTo>
                  <a:lnTo>
                    <a:pt x="1057" y="583"/>
                  </a:lnTo>
                  <a:lnTo>
                    <a:pt x="1057" y="582"/>
                  </a:lnTo>
                  <a:lnTo>
                    <a:pt x="1057" y="581"/>
                  </a:lnTo>
                  <a:lnTo>
                    <a:pt x="1056" y="581"/>
                  </a:lnTo>
                  <a:lnTo>
                    <a:pt x="1055" y="581"/>
                  </a:lnTo>
                  <a:lnTo>
                    <a:pt x="1054" y="582"/>
                  </a:lnTo>
                  <a:lnTo>
                    <a:pt x="1053" y="582"/>
                  </a:lnTo>
                  <a:lnTo>
                    <a:pt x="1051" y="583"/>
                  </a:lnTo>
                  <a:lnTo>
                    <a:pt x="1049" y="584"/>
                  </a:lnTo>
                  <a:lnTo>
                    <a:pt x="1047" y="585"/>
                  </a:lnTo>
                  <a:lnTo>
                    <a:pt x="1044" y="586"/>
                  </a:lnTo>
                  <a:lnTo>
                    <a:pt x="1042" y="587"/>
                  </a:lnTo>
                  <a:lnTo>
                    <a:pt x="1039" y="588"/>
                  </a:lnTo>
                  <a:lnTo>
                    <a:pt x="1036" y="589"/>
                  </a:lnTo>
                  <a:lnTo>
                    <a:pt x="1034" y="590"/>
                  </a:lnTo>
                  <a:lnTo>
                    <a:pt x="1031" y="591"/>
                  </a:lnTo>
                  <a:lnTo>
                    <a:pt x="1028" y="592"/>
                  </a:lnTo>
                  <a:lnTo>
                    <a:pt x="1025" y="593"/>
                  </a:lnTo>
                  <a:lnTo>
                    <a:pt x="1023" y="593"/>
                  </a:lnTo>
                  <a:lnTo>
                    <a:pt x="1020" y="594"/>
                  </a:lnTo>
                  <a:lnTo>
                    <a:pt x="1017" y="594"/>
                  </a:lnTo>
                  <a:lnTo>
                    <a:pt x="1014" y="595"/>
                  </a:lnTo>
                  <a:lnTo>
                    <a:pt x="1011" y="595"/>
                  </a:lnTo>
                  <a:lnTo>
                    <a:pt x="1008" y="595"/>
                  </a:lnTo>
                  <a:lnTo>
                    <a:pt x="1006" y="595"/>
                  </a:lnTo>
                  <a:lnTo>
                    <a:pt x="1003" y="595"/>
                  </a:lnTo>
                  <a:lnTo>
                    <a:pt x="1000" y="595"/>
                  </a:lnTo>
                  <a:lnTo>
                    <a:pt x="997" y="595"/>
                  </a:lnTo>
                  <a:lnTo>
                    <a:pt x="995" y="594"/>
                  </a:lnTo>
                  <a:lnTo>
                    <a:pt x="993" y="594"/>
                  </a:lnTo>
                  <a:lnTo>
                    <a:pt x="991" y="594"/>
                  </a:lnTo>
                  <a:lnTo>
                    <a:pt x="990" y="594"/>
                  </a:lnTo>
                  <a:lnTo>
                    <a:pt x="989" y="594"/>
                  </a:lnTo>
                  <a:lnTo>
                    <a:pt x="988" y="594"/>
                  </a:lnTo>
                  <a:lnTo>
                    <a:pt x="989" y="594"/>
                  </a:lnTo>
                  <a:lnTo>
                    <a:pt x="990" y="594"/>
                  </a:lnTo>
                  <a:lnTo>
                    <a:pt x="991" y="594"/>
                  </a:lnTo>
                  <a:lnTo>
                    <a:pt x="993" y="594"/>
                  </a:lnTo>
                  <a:lnTo>
                    <a:pt x="995" y="594"/>
                  </a:lnTo>
                  <a:lnTo>
                    <a:pt x="997" y="595"/>
                  </a:lnTo>
                  <a:lnTo>
                    <a:pt x="1000" y="595"/>
                  </a:lnTo>
                  <a:lnTo>
                    <a:pt x="1003" y="595"/>
                  </a:lnTo>
                  <a:lnTo>
                    <a:pt x="1006" y="595"/>
                  </a:lnTo>
                  <a:lnTo>
                    <a:pt x="1008" y="595"/>
                  </a:lnTo>
                  <a:lnTo>
                    <a:pt x="1011" y="595"/>
                  </a:lnTo>
                  <a:lnTo>
                    <a:pt x="1014" y="595"/>
                  </a:lnTo>
                  <a:lnTo>
                    <a:pt x="1017" y="594"/>
                  </a:lnTo>
                  <a:lnTo>
                    <a:pt x="1020" y="594"/>
                  </a:lnTo>
                  <a:lnTo>
                    <a:pt x="1023" y="593"/>
                  </a:lnTo>
                  <a:lnTo>
                    <a:pt x="1025" y="593"/>
                  </a:lnTo>
                  <a:lnTo>
                    <a:pt x="1028" y="592"/>
                  </a:lnTo>
                  <a:lnTo>
                    <a:pt x="1031" y="591"/>
                  </a:lnTo>
                  <a:lnTo>
                    <a:pt x="1034" y="590"/>
                  </a:lnTo>
                  <a:lnTo>
                    <a:pt x="1036" y="589"/>
                  </a:lnTo>
                  <a:lnTo>
                    <a:pt x="1039" y="588"/>
                  </a:lnTo>
                  <a:lnTo>
                    <a:pt x="1042" y="587"/>
                  </a:lnTo>
                  <a:lnTo>
                    <a:pt x="1044" y="586"/>
                  </a:lnTo>
                  <a:lnTo>
                    <a:pt x="1047" y="584"/>
                  </a:lnTo>
                  <a:lnTo>
                    <a:pt x="1049" y="583"/>
                  </a:lnTo>
                  <a:lnTo>
                    <a:pt x="1052" y="582"/>
                  </a:lnTo>
                  <a:lnTo>
                    <a:pt x="1055" y="580"/>
                  </a:lnTo>
                  <a:lnTo>
                    <a:pt x="1057" y="579"/>
                  </a:lnTo>
                  <a:lnTo>
                    <a:pt x="1060" y="577"/>
                  </a:lnTo>
                  <a:lnTo>
                    <a:pt x="1062" y="576"/>
                  </a:lnTo>
                  <a:lnTo>
                    <a:pt x="1065" y="574"/>
                  </a:lnTo>
                  <a:lnTo>
                    <a:pt x="1068" y="573"/>
                  </a:lnTo>
                  <a:lnTo>
                    <a:pt x="1070" y="571"/>
                  </a:lnTo>
                  <a:lnTo>
                    <a:pt x="1073" y="570"/>
                  </a:lnTo>
                  <a:lnTo>
                    <a:pt x="1075" y="568"/>
                  </a:lnTo>
                  <a:lnTo>
                    <a:pt x="1078" y="567"/>
                  </a:lnTo>
                  <a:lnTo>
                    <a:pt x="1080" y="565"/>
                  </a:lnTo>
                  <a:lnTo>
                    <a:pt x="1083" y="563"/>
                  </a:lnTo>
                  <a:lnTo>
                    <a:pt x="1086" y="562"/>
                  </a:lnTo>
                  <a:lnTo>
                    <a:pt x="1088" y="560"/>
                  </a:lnTo>
                  <a:lnTo>
                    <a:pt x="1091" y="558"/>
                  </a:lnTo>
                  <a:lnTo>
                    <a:pt x="1093" y="556"/>
                  </a:lnTo>
                  <a:lnTo>
                    <a:pt x="1096" y="553"/>
                  </a:lnTo>
                  <a:lnTo>
                    <a:pt x="1098" y="551"/>
                  </a:lnTo>
                  <a:lnTo>
                    <a:pt x="1101" y="548"/>
                  </a:lnTo>
                  <a:lnTo>
                    <a:pt x="1103" y="545"/>
                  </a:lnTo>
                  <a:lnTo>
                    <a:pt x="1105" y="541"/>
                  </a:lnTo>
                  <a:lnTo>
                    <a:pt x="1108" y="538"/>
                  </a:lnTo>
                  <a:lnTo>
                    <a:pt x="1110" y="534"/>
                  </a:lnTo>
                  <a:lnTo>
                    <a:pt x="1113" y="530"/>
                  </a:lnTo>
                  <a:lnTo>
                    <a:pt x="1115" y="526"/>
                  </a:lnTo>
                  <a:lnTo>
                    <a:pt x="1117" y="522"/>
                  </a:lnTo>
                  <a:lnTo>
                    <a:pt x="1120" y="517"/>
                  </a:lnTo>
                  <a:lnTo>
                    <a:pt x="1122" y="512"/>
                  </a:lnTo>
                  <a:lnTo>
                    <a:pt x="1124" y="507"/>
                  </a:lnTo>
                  <a:lnTo>
                    <a:pt x="1127" y="502"/>
                  </a:lnTo>
                  <a:lnTo>
                    <a:pt x="1129" y="497"/>
                  </a:lnTo>
                  <a:lnTo>
                    <a:pt x="1131" y="491"/>
                  </a:lnTo>
                  <a:lnTo>
                    <a:pt x="1133" y="486"/>
                  </a:lnTo>
                  <a:lnTo>
                    <a:pt x="1135" y="481"/>
                  </a:lnTo>
                  <a:lnTo>
                    <a:pt x="1136" y="475"/>
                  </a:lnTo>
                  <a:lnTo>
                    <a:pt x="1138" y="469"/>
                  </a:lnTo>
                  <a:lnTo>
                    <a:pt x="1140" y="464"/>
                  </a:lnTo>
                  <a:lnTo>
                    <a:pt x="1141" y="458"/>
                  </a:lnTo>
                  <a:lnTo>
                    <a:pt x="1142" y="452"/>
                  </a:lnTo>
                  <a:lnTo>
                    <a:pt x="1143" y="446"/>
                  </a:lnTo>
                  <a:lnTo>
                    <a:pt x="1144" y="440"/>
                  </a:lnTo>
                  <a:lnTo>
                    <a:pt x="1145" y="434"/>
                  </a:lnTo>
                  <a:lnTo>
                    <a:pt x="1146" y="428"/>
                  </a:lnTo>
                  <a:lnTo>
                    <a:pt x="1147" y="422"/>
                  </a:lnTo>
                  <a:lnTo>
                    <a:pt x="1147" y="415"/>
                  </a:lnTo>
                  <a:lnTo>
                    <a:pt x="1148" y="409"/>
                  </a:lnTo>
                  <a:lnTo>
                    <a:pt x="1148" y="403"/>
                  </a:lnTo>
                  <a:lnTo>
                    <a:pt x="1148" y="397"/>
                  </a:lnTo>
                  <a:lnTo>
                    <a:pt x="1148" y="390"/>
                  </a:lnTo>
                  <a:lnTo>
                    <a:pt x="1148" y="385"/>
                  </a:lnTo>
                  <a:lnTo>
                    <a:pt x="1147" y="379"/>
                  </a:lnTo>
                  <a:lnTo>
                    <a:pt x="1147" y="373"/>
                  </a:lnTo>
                  <a:lnTo>
                    <a:pt x="1146" y="367"/>
                  </a:lnTo>
                  <a:lnTo>
                    <a:pt x="1145" y="362"/>
                  </a:lnTo>
                  <a:lnTo>
                    <a:pt x="1144" y="356"/>
                  </a:lnTo>
                  <a:lnTo>
                    <a:pt x="1143" y="351"/>
                  </a:lnTo>
                  <a:lnTo>
                    <a:pt x="1142" y="346"/>
                  </a:lnTo>
                  <a:lnTo>
                    <a:pt x="1141" y="341"/>
                  </a:lnTo>
                  <a:lnTo>
                    <a:pt x="1139" y="336"/>
                  </a:lnTo>
                  <a:lnTo>
                    <a:pt x="1137" y="331"/>
                  </a:lnTo>
                  <a:lnTo>
                    <a:pt x="1135" y="326"/>
                  </a:lnTo>
                  <a:lnTo>
                    <a:pt x="1133" y="321"/>
                  </a:lnTo>
                  <a:lnTo>
                    <a:pt x="1131" y="317"/>
                  </a:lnTo>
                  <a:lnTo>
                    <a:pt x="1129" y="312"/>
                  </a:lnTo>
                  <a:lnTo>
                    <a:pt x="1127" y="308"/>
                  </a:lnTo>
                  <a:lnTo>
                    <a:pt x="1125" y="304"/>
                  </a:lnTo>
                  <a:lnTo>
                    <a:pt x="1123" y="300"/>
                  </a:lnTo>
                  <a:lnTo>
                    <a:pt x="1121" y="296"/>
                  </a:lnTo>
                  <a:lnTo>
                    <a:pt x="1118" y="292"/>
                  </a:lnTo>
                  <a:lnTo>
                    <a:pt x="1116" y="289"/>
                  </a:lnTo>
                  <a:lnTo>
                    <a:pt x="1114" y="285"/>
                  </a:lnTo>
                  <a:lnTo>
                    <a:pt x="1111" y="282"/>
                  </a:lnTo>
                  <a:lnTo>
                    <a:pt x="1109" y="279"/>
                  </a:lnTo>
                  <a:lnTo>
                    <a:pt x="1106" y="276"/>
                  </a:lnTo>
                  <a:lnTo>
                    <a:pt x="1104" y="273"/>
                  </a:lnTo>
                  <a:lnTo>
                    <a:pt x="1101" y="270"/>
                  </a:lnTo>
                  <a:lnTo>
                    <a:pt x="1099" y="268"/>
                  </a:lnTo>
                  <a:close/>
                </a:path>
              </a:pathLst>
            </a:custGeom>
            <a:solidFill>
              <a:srgbClr val="EEEEEE"/>
            </a:solidFill>
            <a:ln w="0" cap="flat">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178191" name="Group 25"/>
            <p:cNvGrpSpPr>
              <a:grpSpLocks/>
            </p:cNvGrpSpPr>
            <p:nvPr/>
          </p:nvGrpSpPr>
          <p:grpSpPr bwMode="auto">
            <a:xfrm>
              <a:off x="2472" y="1933"/>
              <a:ext cx="128" cy="363"/>
              <a:chOff x="3296" y="2456"/>
              <a:chExt cx="216" cy="252"/>
            </a:xfrm>
          </p:grpSpPr>
          <p:sp>
            <p:nvSpPr>
              <p:cNvPr id="178198" name="Oval 26"/>
              <p:cNvSpPr>
                <a:spLocks noChangeArrowheads="1"/>
              </p:cNvSpPr>
              <p:nvPr/>
            </p:nvSpPr>
            <p:spPr bwMode="auto">
              <a:xfrm>
                <a:off x="3414" y="2456"/>
                <a:ext cx="98" cy="84"/>
              </a:xfrm>
              <a:prstGeom prst="ellipse">
                <a:avLst/>
              </a:prstGeom>
              <a:solidFill>
                <a:srgbClr val="EEEEEE"/>
              </a:solidFill>
              <a:ln w="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78199" name="Oval 27"/>
              <p:cNvSpPr>
                <a:spLocks noChangeArrowheads="1"/>
              </p:cNvSpPr>
              <p:nvPr/>
            </p:nvSpPr>
            <p:spPr bwMode="auto">
              <a:xfrm>
                <a:off x="3355" y="2582"/>
                <a:ext cx="78" cy="42"/>
              </a:xfrm>
              <a:prstGeom prst="ellipse">
                <a:avLst/>
              </a:prstGeom>
              <a:solidFill>
                <a:srgbClr val="EEEEEE"/>
              </a:solidFill>
              <a:ln w="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178200" name="Oval 28"/>
              <p:cNvSpPr>
                <a:spLocks noChangeArrowheads="1"/>
              </p:cNvSpPr>
              <p:nvPr/>
            </p:nvSpPr>
            <p:spPr bwMode="auto">
              <a:xfrm>
                <a:off x="3296" y="2666"/>
                <a:ext cx="59" cy="42"/>
              </a:xfrm>
              <a:prstGeom prst="ellipse">
                <a:avLst/>
              </a:prstGeom>
              <a:solidFill>
                <a:srgbClr val="EEEEEE"/>
              </a:solidFill>
              <a:ln w="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sp>
          <p:nvSpPr>
            <p:cNvPr id="178192" name="Text Box 29"/>
            <p:cNvSpPr txBox="1">
              <a:spLocks noChangeArrowheads="1"/>
            </p:cNvSpPr>
            <p:nvPr/>
          </p:nvSpPr>
          <p:spPr bwMode="auto">
            <a:xfrm>
              <a:off x="1927" y="1298"/>
              <a:ext cx="1316" cy="259"/>
            </a:xfrm>
            <a:prstGeom prst="rect">
              <a:avLst/>
            </a:prstGeom>
            <a:noFill/>
            <a:ln>
              <a:noFill/>
            </a:ln>
            <a:effectLst/>
            <a:extLst>
              <a:ext uri="{909E8E84-426E-40DD-AFC4-6F175D3DCCD1}">
                <a14:hiddenFill xmlns:a14="http://schemas.microsoft.com/office/drawing/2010/main">
                  <a:solidFill>
                    <a:srgbClr val="EEEEEE"/>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006600"/>
                  </a:solidFill>
                  <a:latin typeface="Times New Roman" panose="02020603050405020304" pitchFamily="18" charset="0"/>
                </a:rPr>
                <a:t>技术影响分析</a:t>
              </a:r>
            </a:p>
          </p:txBody>
        </p:sp>
        <p:sp>
          <p:nvSpPr>
            <p:cNvPr id="178193" name="Text Box 30"/>
            <p:cNvSpPr txBox="1">
              <a:spLocks noChangeArrowheads="1"/>
            </p:cNvSpPr>
            <p:nvPr/>
          </p:nvSpPr>
          <p:spPr bwMode="auto">
            <a:xfrm>
              <a:off x="3243" y="1797"/>
              <a:ext cx="1225" cy="259"/>
            </a:xfrm>
            <a:prstGeom prst="rect">
              <a:avLst/>
            </a:prstGeom>
            <a:noFill/>
            <a:ln>
              <a:noFill/>
            </a:ln>
            <a:effectLst/>
            <a:extLst>
              <a:ext uri="{909E8E84-426E-40DD-AFC4-6F175D3DCCD1}">
                <a14:hiddenFill xmlns:a14="http://schemas.microsoft.com/office/drawing/2010/main">
                  <a:solidFill>
                    <a:srgbClr val="EEEEEE"/>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006600"/>
                  </a:solidFill>
                  <a:latin typeface="Times New Roman" panose="02020603050405020304" pitchFamily="18" charset="0"/>
                </a:rPr>
                <a:t>接口影响分析</a:t>
              </a:r>
            </a:p>
          </p:txBody>
        </p:sp>
        <p:sp>
          <p:nvSpPr>
            <p:cNvPr id="178194" name="Text Box 31"/>
            <p:cNvSpPr txBox="1">
              <a:spLocks noChangeArrowheads="1"/>
            </p:cNvSpPr>
            <p:nvPr/>
          </p:nvSpPr>
          <p:spPr bwMode="auto">
            <a:xfrm>
              <a:off x="3334" y="2840"/>
              <a:ext cx="1238" cy="259"/>
            </a:xfrm>
            <a:prstGeom prst="rect">
              <a:avLst/>
            </a:prstGeom>
            <a:noFill/>
            <a:ln>
              <a:noFill/>
            </a:ln>
            <a:effectLst/>
            <a:extLst>
              <a:ext uri="{909E8E84-426E-40DD-AFC4-6F175D3DCCD1}">
                <a14:hiddenFill xmlns:a14="http://schemas.microsoft.com/office/drawing/2010/main">
                  <a:solidFill>
                    <a:srgbClr val="EEEEEE"/>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006600"/>
                  </a:solidFill>
                  <a:latin typeface="Times New Roman" panose="02020603050405020304" pitchFamily="18" charset="0"/>
                </a:rPr>
                <a:t>成本影响分析</a:t>
              </a:r>
            </a:p>
          </p:txBody>
        </p:sp>
        <p:sp>
          <p:nvSpPr>
            <p:cNvPr id="178195" name="Text Box 32"/>
            <p:cNvSpPr txBox="1">
              <a:spLocks noChangeArrowheads="1"/>
            </p:cNvSpPr>
            <p:nvPr/>
          </p:nvSpPr>
          <p:spPr bwMode="auto">
            <a:xfrm>
              <a:off x="1156" y="3067"/>
              <a:ext cx="1270" cy="259"/>
            </a:xfrm>
            <a:prstGeom prst="rect">
              <a:avLst/>
            </a:prstGeom>
            <a:noFill/>
            <a:ln>
              <a:noFill/>
            </a:ln>
            <a:effectLst/>
            <a:extLst>
              <a:ext uri="{909E8E84-426E-40DD-AFC4-6F175D3DCCD1}">
                <a14:hiddenFill xmlns:a14="http://schemas.microsoft.com/office/drawing/2010/main">
                  <a:solidFill>
                    <a:srgbClr val="EEEEEE"/>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solidFill>
                    <a:srgbClr val="006600"/>
                  </a:solidFill>
                  <a:latin typeface="Times New Roman" panose="02020603050405020304" pitchFamily="18" charset="0"/>
                </a:rPr>
                <a:t>进度影响分析</a:t>
              </a:r>
            </a:p>
          </p:txBody>
        </p:sp>
        <p:sp>
          <p:nvSpPr>
            <p:cNvPr id="178196" name="Text Box 33"/>
            <p:cNvSpPr txBox="1">
              <a:spLocks noChangeArrowheads="1"/>
            </p:cNvSpPr>
            <p:nvPr/>
          </p:nvSpPr>
          <p:spPr bwMode="auto">
            <a:xfrm>
              <a:off x="703" y="1979"/>
              <a:ext cx="876" cy="238"/>
            </a:xfrm>
            <a:prstGeom prst="rect">
              <a:avLst/>
            </a:prstGeom>
            <a:noFill/>
            <a:ln>
              <a:noFill/>
            </a:ln>
            <a:effectLst/>
            <a:extLst>
              <a:ext uri="{909E8E84-426E-40DD-AFC4-6F175D3DCCD1}">
                <a14:hiddenFill xmlns:a14="http://schemas.microsoft.com/office/drawing/2010/main">
                  <a:solidFill>
                    <a:srgbClr val="EEEEEE"/>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lnSpc>
                  <a:spcPct val="90000"/>
                </a:lnSpc>
                <a:spcBef>
                  <a:spcPct val="0"/>
                </a:spcBef>
                <a:buClrTx/>
                <a:buSzTx/>
                <a:buFontTx/>
                <a:buNone/>
              </a:pPr>
              <a:r>
                <a:rPr lang="zh-CN" altLang="en-US">
                  <a:solidFill>
                    <a:srgbClr val="006600"/>
                  </a:solidFill>
                  <a:latin typeface="Times New Roman" panose="02020603050405020304" pitchFamily="18" charset="0"/>
                </a:rPr>
                <a:t>变更分类</a:t>
              </a:r>
            </a:p>
          </p:txBody>
        </p:sp>
        <p:sp>
          <p:nvSpPr>
            <p:cNvPr id="178197" name="Text Box 34"/>
            <p:cNvSpPr txBox="1">
              <a:spLocks noChangeArrowheads="1"/>
            </p:cNvSpPr>
            <p:nvPr/>
          </p:nvSpPr>
          <p:spPr bwMode="auto">
            <a:xfrm>
              <a:off x="1927" y="2251"/>
              <a:ext cx="998" cy="269"/>
            </a:xfrm>
            <a:prstGeom prst="rect">
              <a:avLst/>
            </a:prstGeom>
            <a:noFill/>
            <a:ln>
              <a:noFill/>
            </a:ln>
            <a:effectLst/>
            <a:extLst>
              <a:ext uri="{909E8E84-426E-40DD-AFC4-6F175D3DCCD1}">
                <a14:hiddenFill xmlns:a14="http://schemas.microsoft.com/office/drawing/2010/main">
                  <a:solidFill>
                    <a:srgbClr val="EEEEEE"/>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spAutoFit/>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lnSpc>
                  <a:spcPct val="90000"/>
                </a:lnSpc>
                <a:spcBef>
                  <a:spcPct val="0"/>
                </a:spcBef>
                <a:buClrTx/>
                <a:buSzTx/>
                <a:buFontTx/>
                <a:buNone/>
              </a:pPr>
              <a:r>
                <a:rPr lang="zh-CN" altLang="en-US" sz="2800">
                  <a:solidFill>
                    <a:srgbClr val="FFFF00"/>
                  </a:solidFill>
                  <a:latin typeface="Times New Roman" panose="02020603050405020304" pitchFamily="18" charset="0"/>
                </a:rPr>
                <a:t>变更评价</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2178050"/>
                                        </p:tgtEl>
                                        <p:attrNameLst>
                                          <p:attrName>style.visibility</p:attrName>
                                        </p:attrNameLst>
                                      </p:cBhvr>
                                      <p:to>
                                        <p:strVal val="visible"/>
                                      </p:to>
                                    </p:set>
                                    <p:animEffect transition="in" filter="barn(inHorizontal)">
                                      <p:cBhvr>
                                        <p:cTn id="7" dur="500"/>
                                        <p:tgtEl>
                                          <p:spTgt spid="2178050"/>
                                        </p:tgtEl>
                                      </p:cBhvr>
                                    </p:animEffect>
                                  </p:childTnLst>
                                </p:cTn>
                              </p:par>
                              <p:par>
                                <p:cTn id="8" presetID="12" presetClass="entr" presetSubtype="4" fill="hold" nodeType="withEffect">
                                  <p:stCondLst>
                                    <p:cond delay="0"/>
                                  </p:stCondLst>
                                  <p:childTnLst>
                                    <p:set>
                                      <p:cBhvr>
                                        <p:cTn id="9" dur="1" fill="hold">
                                          <p:stCondLst>
                                            <p:cond delay="0"/>
                                          </p:stCondLst>
                                        </p:cTn>
                                        <p:tgtEl>
                                          <p:spTgt spid="2178051"/>
                                        </p:tgtEl>
                                        <p:attrNameLst>
                                          <p:attrName>style.visibility</p:attrName>
                                        </p:attrNameLst>
                                      </p:cBhvr>
                                      <p:to>
                                        <p:strVal val="visible"/>
                                      </p:to>
                                    </p:set>
                                    <p:animEffect transition="in" filter="slide(fromBottom)">
                                      <p:cBhvr>
                                        <p:cTn id="10" dur="500"/>
                                        <p:tgtEl>
                                          <p:spTgt spid="2178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8050" grpId="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 name="日期占位符 4"/>
          <p:cNvSpPr>
            <a:spLocks noGrp="1"/>
          </p:cNvSpPr>
          <p:nvPr>
            <p:ph type="dt" sz="quarter" idx="10"/>
          </p:nvPr>
        </p:nvSpPr>
        <p:spPr/>
        <p:txBody>
          <a:bodyPr/>
          <a:lstStyle/>
          <a:p>
            <a:pPr>
              <a:defRPr/>
            </a:pPr>
            <a:fld id="{E791FC6B-9E05-40D8-9458-6D5005F9F1EB}" type="datetime1">
              <a:rPr lang="zh-CN" altLang="en-US">
                <a:solidFill>
                  <a:schemeClr val="tx1"/>
                </a:solidFill>
              </a:rPr>
              <a:pPr>
                <a:defRPr/>
              </a:pPr>
              <a:t>2020/4/14</a:t>
            </a:fld>
            <a:endParaRPr lang="en-US" altLang="zh-CN">
              <a:solidFill>
                <a:schemeClr val="tx1"/>
              </a:solidFill>
            </a:endParaRPr>
          </a:p>
        </p:txBody>
      </p:sp>
      <p:sp>
        <p:nvSpPr>
          <p:cNvPr id="27" name="灯片编号占位符 6"/>
          <p:cNvSpPr>
            <a:spLocks noGrp="1"/>
          </p:cNvSpPr>
          <p:nvPr>
            <p:ph type="sldNum" sz="quarter" idx="12"/>
          </p:nvPr>
        </p:nvSpPr>
        <p:spPr/>
        <p:txBody>
          <a:bodyPr/>
          <a:lstStyle/>
          <a:p>
            <a:pPr>
              <a:defRPr/>
            </a:pPr>
            <a:fld id="{0A4AB1A8-2A11-4B40-9009-355E2ABD3FE6}" type="slidenum">
              <a:rPr lang="en-US" altLang="zh-CN">
                <a:solidFill>
                  <a:schemeClr val="tx1"/>
                </a:solidFill>
              </a:rPr>
              <a:pPr>
                <a:defRPr/>
              </a:pPr>
              <a:t>77</a:t>
            </a:fld>
            <a:endParaRPr lang="en-US" altLang="zh-CN">
              <a:solidFill>
                <a:schemeClr val="tx1"/>
              </a:solidFill>
            </a:endParaRPr>
          </a:p>
        </p:txBody>
      </p:sp>
      <p:sp>
        <p:nvSpPr>
          <p:cNvPr id="2180098" name="Rectangle 2"/>
          <p:cNvSpPr>
            <a:spLocks noGrp="1" noChangeArrowheads="1"/>
          </p:cNvSpPr>
          <p:nvPr>
            <p:ph type="title"/>
          </p:nvPr>
        </p:nvSpPr>
        <p:spPr/>
        <p:txBody>
          <a:bodyPr/>
          <a:lstStyle/>
          <a:p>
            <a:pPr eaLnBrk="1" hangingPunct="1"/>
            <a:r>
              <a:rPr lang="zh-CN" altLang="en-US" smtClean="0"/>
              <a:t>影响分析工具</a:t>
            </a:r>
          </a:p>
        </p:txBody>
      </p:sp>
      <p:graphicFrame>
        <p:nvGraphicFramePr>
          <p:cNvPr id="2180099" name="Group 3"/>
          <p:cNvGraphicFramePr>
            <a:graphicFrameLocks noGrp="1"/>
          </p:cNvGraphicFramePr>
          <p:nvPr>
            <p:ph sz="half" idx="2"/>
          </p:nvPr>
        </p:nvGraphicFramePr>
        <p:xfrm>
          <a:off x="468313" y="1844675"/>
          <a:ext cx="8207375" cy="4211674"/>
        </p:xfrm>
        <a:graphic>
          <a:graphicData uri="http://schemas.openxmlformats.org/drawingml/2006/table">
            <a:tbl>
              <a:tblPr/>
              <a:tblGrid>
                <a:gridCol w="2087562">
                  <a:extLst>
                    <a:ext uri="{9D8B030D-6E8A-4147-A177-3AD203B41FA5}">
                      <a16:colId xmlns:a16="http://schemas.microsoft.com/office/drawing/2014/main" val="20000"/>
                    </a:ext>
                  </a:extLst>
                </a:gridCol>
                <a:gridCol w="6119813">
                  <a:extLst>
                    <a:ext uri="{9D8B030D-6E8A-4147-A177-3AD203B41FA5}">
                      <a16:colId xmlns:a16="http://schemas.microsoft.com/office/drawing/2014/main" val="20001"/>
                    </a:ext>
                  </a:extLst>
                </a:gridCol>
              </a:tblGrid>
              <a:tr h="687277">
                <a:tc gridSpan="2">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变更请求评价核查表</a:t>
                      </a:r>
                    </a:p>
                  </a:txBody>
                  <a:tcPr marL="92075" marR="92075" marT="46030" marB="4603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hMerge="1">
                  <a:txBody>
                    <a:bodyPr/>
                    <a:lstStyle/>
                    <a:p>
                      <a:endParaRPr lang="en-US"/>
                    </a:p>
                  </a:txBody>
                  <a:tcPr/>
                </a:tc>
                <a:extLst>
                  <a:ext uri="{0D108BD9-81ED-4DB2-BD59-A6C34878D82A}">
                    <a16:rowId xmlns:a16="http://schemas.microsoft.com/office/drawing/2014/main" val="10000"/>
                  </a:ext>
                </a:extLst>
              </a:tr>
              <a:tr h="687277">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识别变更类型</a:t>
                      </a:r>
                    </a:p>
                  </a:txBody>
                  <a:tcPr marL="92075" marR="92075" marT="46030" marB="460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按变更分类方案确定其急迫性、变更的性质、变更配置项的性质，抓住需特别关注的问题。</a:t>
                      </a:r>
                    </a:p>
                  </a:txBody>
                  <a:tcPr marL="92075" marR="92075" marT="46030" marB="460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692">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技术影响分析</a:t>
                      </a:r>
                    </a:p>
                  </a:txBody>
                  <a:tcPr marL="92075" marR="92075" marT="46030" marB="460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主要考虑在总体上如何实施变更和何时实施为好。</a:t>
                      </a:r>
                    </a:p>
                  </a:txBody>
                  <a:tcPr marL="92075" marR="92075" marT="46030" marB="460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15008">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接口影响分析</a:t>
                      </a:r>
                    </a:p>
                  </a:txBody>
                  <a:tcPr marL="92075" marR="92075" marT="46030" marB="460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识别更改要涉及到的其它配置项，并描述对其它配置项进行变更的影响，受影响的配置项应包括各种计划</a:t>
                      </a:r>
                    </a:p>
                  </a:txBody>
                  <a:tcPr marL="92075" marR="92075" marT="46030" marB="460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0692">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成本影响分析</a:t>
                      </a:r>
                    </a:p>
                  </a:txBody>
                  <a:tcPr marL="92075" marR="92075" marT="46030" marB="460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分解实施变更的工作，核算实施变更所需花费的工作量，成本和其他附加资源</a:t>
                      </a:r>
                    </a:p>
                  </a:txBody>
                  <a:tcPr marL="92075" marR="92075" marT="46030" marB="460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40692">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75000"/>
                        </a:lnSpc>
                        <a:spcBef>
                          <a:spcPct val="20000"/>
                        </a:spcBef>
                        <a:spcAft>
                          <a:spcPct val="0"/>
                        </a:spcAft>
                        <a:buClr>
                          <a:schemeClr val="accent1"/>
                        </a:buClr>
                        <a:buSzPct val="75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进度影响分析</a:t>
                      </a:r>
                    </a:p>
                  </a:txBody>
                  <a:tcPr marL="92075" marR="92075" marT="46030" marB="460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75000"/>
                        </a:lnSpc>
                        <a:spcBef>
                          <a:spcPct val="50000"/>
                        </a:spcBef>
                        <a:spcAft>
                          <a:spcPct val="0"/>
                        </a:spcAft>
                        <a:buClrTx/>
                        <a:buSzTx/>
                        <a:buFontTx/>
                        <a:buNone/>
                        <a:tabLst/>
                      </a:pPr>
                      <a:r>
                        <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估计实施进度，量化对项目里程碑或交付目标日期的影响。</a:t>
                      </a:r>
                    </a:p>
                  </a:txBody>
                  <a:tcPr marL="92075" marR="92075" marT="46030" marB="460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180098"/>
                                        </p:tgtEl>
                                        <p:attrNameLst>
                                          <p:attrName>style.visibility</p:attrName>
                                        </p:attrNameLst>
                                      </p:cBhvr>
                                      <p:to>
                                        <p:strVal val="visible"/>
                                      </p:to>
                                    </p:set>
                                  </p:childTnLst>
                                </p:cTn>
                              </p:par>
                            </p:childTnLst>
                          </p:cTn>
                        </p:par>
                        <p:par>
                          <p:cTn id="7" fill="hold" nodeType="afterGroup">
                            <p:stCondLst>
                              <p:cond delay="500"/>
                            </p:stCondLst>
                            <p:childTnLst>
                              <p:par>
                                <p:cTn id="8" presetID="5" presetClass="entr" presetSubtype="10" fill="hold" nodeType="afterEffect">
                                  <p:stCondLst>
                                    <p:cond delay="0"/>
                                  </p:stCondLst>
                                  <p:childTnLst>
                                    <p:set>
                                      <p:cBhvr>
                                        <p:cTn id="9" dur="1" fill="hold">
                                          <p:stCondLst>
                                            <p:cond delay="0"/>
                                          </p:stCondLst>
                                        </p:cTn>
                                        <p:tgtEl>
                                          <p:spTgt spid="2180099"/>
                                        </p:tgtEl>
                                        <p:attrNameLst>
                                          <p:attrName>style.visibility</p:attrName>
                                        </p:attrNameLst>
                                      </p:cBhvr>
                                      <p:to>
                                        <p:strVal val="visible"/>
                                      </p:to>
                                    </p:set>
                                    <p:animEffect transition="in" filter="checkerboard(across)">
                                      <p:cBhvr>
                                        <p:cTn id="10" dur="500"/>
                                        <p:tgtEl>
                                          <p:spTgt spid="2180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0098"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 name="日期占位符 4"/>
          <p:cNvSpPr>
            <a:spLocks noGrp="1"/>
          </p:cNvSpPr>
          <p:nvPr>
            <p:ph type="dt" sz="quarter" idx="10"/>
          </p:nvPr>
        </p:nvSpPr>
        <p:spPr/>
        <p:txBody>
          <a:bodyPr/>
          <a:lstStyle/>
          <a:p>
            <a:pPr>
              <a:defRPr/>
            </a:pPr>
            <a:fld id="{FDD727A8-5481-4991-8568-2FA2F37E4D18}" type="datetime1">
              <a:rPr lang="zh-CN" altLang="en-US">
                <a:solidFill>
                  <a:schemeClr val="tx1"/>
                </a:solidFill>
              </a:rPr>
              <a:pPr>
                <a:defRPr/>
              </a:pPr>
              <a:t>2020/4/14</a:t>
            </a:fld>
            <a:endParaRPr lang="en-US" altLang="zh-CN">
              <a:solidFill>
                <a:schemeClr val="tx1"/>
              </a:solidFill>
            </a:endParaRPr>
          </a:p>
        </p:txBody>
      </p:sp>
      <p:sp>
        <p:nvSpPr>
          <p:cNvPr id="23" name="灯片编号占位符 6"/>
          <p:cNvSpPr>
            <a:spLocks noGrp="1"/>
          </p:cNvSpPr>
          <p:nvPr>
            <p:ph type="sldNum" sz="quarter" idx="12"/>
          </p:nvPr>
        </p:nvSpPr>
        <p:spPr/>
        <p:txBody>
          <a:bodyPr/>
          <a:lstStyle/>
          <a:p>
            <a:pPr>
              <a:defRPr/>
            </a:pPr>
            <a:fld id="{2D5E3B3D-54D9-450C-8F80-0F3F63EE4174}" type="slidenum">
              <a:rPr lang="en-US" altLang="zh-CN">
                <a:solidFill>
                  <a:schemeClr val="tx1"/>
                </a:solidFill>
              </a:rPr>
              <a:pPr>
                <a:defRPr/>
              </a:pPr>
              <a:t>78</a:t>
            </a:fld>
            <a:endParaRPr lang="en-US" altLang="zh-CN">
              <a:solidFill>
                <a:schemeClr val="tx1"/>
              </a:solidFill>
            </a:endParaRPr>
          </a:p>
        </p:txBody>
      </p:sp>
      <p:sp>
        <p:nvSpPr>
          <p:cNvPr id="2182146" name="Rectangle 2"/>
          <p:cNvSpPr>
            <a:spLocks noGrp="1" noChangeArrowheads="1"/>
          </p:cNvSpPr>
          <p:nvPr>
            <p:ph type="title"/>
          </p:nvPr>
        </p:nvSpPr>
        <p:spPr/>
        <p:txBody>
          <a:bodyPr/>
          <a:lstStyle/>
          <a:p>
            <a:pPr eaLnBrk="1" hangingPunct="1"/>
            <a:r>
              <a:rPr lang="zh-CN" altLang="en-US" smtClean="0"/>
              <a:t>变更处置</a:t>
            </a:r>
          </a:p>
        </p:txBody>
      </p:sp>
      <p:sp>
        <p:nvSpPr>
          <p:cNvPr id="2182147" name="Rectangle 3"/>
          <p:cNvSpPr>
            <a:spLocks noGrp="1" noChangeArrowheads="1"/>
          </p:cNvSpPr>
          <p:nvPr>
            <p:ph type="body" sz="half" idx="1"/>
          </p:nvPr>
        </p:nvSpPr>
        <p:spPr>
          <a:xfrm>
            <a:off x="762000" y="1773238"/>
            <a:ext cx="7626350" cy="576262"/>
          </a:xfrm>
        </p:spPr>
        <p:txBody>
          <a:bodyPr/>
          <a:lstStyle/>
          <a:p>
            <a:pPr eaLnBrk="1" hangingPunct="1"/>
            <a:r>
              <a:rPr lang="zh-CN" altLang="en-US" smtClean="0"/>
              <a:t>变更请求及附件提交</a:t>
            </a:r>
            <a:r>
              <a:rPr lang="en-US" altLang="zh-CN" smtClean="0"/>
              <a:t>SCCB</a:t>
            </a:r>
            <a:r>
              <a:rPr lang="zh-CN" altLang="en-US" smtClean="0"/>
              <a:t>进行评审并决策。</a:t>
            </a:r>
          </a:p>
        </p:txBody>
      </p:sp>
      <p:graphicFrame>
        <p:nvGraphicFramePr>
          <p:cNvPr id="2182148" name="Group 4"/>
          <p:cNvGraphicFramePr>
            <a:graphicFrameLocks noGrp="1"/>
          </p:cNvGraphicFramePr>
          <p:nvPr>
            <p:ph sz="half" idx="2"/>
          </p:nvPr>
        </p:nvGraphicFramePr>
        <p:xfrm>
          <a:off x="1042988" y="2420938"/>
          <a:ext cx="6985000" cy="3398838"/>
        </p:xfrm>
        <a:graphic>
          <a:graphicData uri="http://schemas.openxmlformats.org/drawingml/2006/table">
            <a:tbl>
              <a:tblPr/>
              <a:tblGrid>
                <a:gridCol w="17272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647700">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 </a:t>
                      </a: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处置结果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  </a:t>
                      </a: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说  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extLst>
                  <a:ext uri="{0D108BD9-81ED-4DB2-BD59-A6C34878D82A}">
                    <a16:rowId xmlns:a16="http://schemas.microsoft.com/office/drawing/2014/main" val="10000"/>
                  </a:ext>
                </a:extLst>
              </a:tr>
              <a:tr h="769938">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 </a:t>
                      </a: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批  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指派实施；指派验证；</a:t>
                      </a:r>
                    </a:p>
                    <a:p>
                      <a:pPr marL="0" marR="0" lvl="0" indent="0" algn="l"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更新版本；指派发布</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90600">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不批准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请求的变更没有必要；</a:t>
                      </a:r>
                    </a:p>
                    <a:p>
                      <a:pPr marL="0" marR="0" lvl="0" indent="0" algn="l"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不可行；</a:t>
                      </a:r>
                    </a:p>
                    <a:p>
                      <a:pPr marL="0" marR="0" lvl="0" indent="0" algn="l"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有更好的替代解决</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90600">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推迟决定</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要求提供附加信息；</a:t>
                      </a:r>
                    </a:p>
                    <a:p>
                      <a:pPr marL="0" marR="0" lvl="0" indent="0" algn="l"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返回评价，要求给予进一步的分析；</a:t>
                      </a:r>
                    </a:p>
                    <a:p>
                      <a:pPr marL="0" marR="0" lvl="0" indent="0" algn="l" defTabSz="914400" rtl="0" eaLnBrk="1" fontAlgn="base" latinLnBrk="0" hangingPunct="1">
                        <a:lnSpc>
                          <a:spcPct val="85000"/>
                        </a:lnSpc>
                        <a:spcBef>
                          <a:spcPct val="2000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等待必要的内或外协商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182146"/>
                                        </p:tgtEl>
                                        <p:attrNameLst>
                                          <p:attrName>style.visibility</p:attrName>
                                        </p:attrNameLst>
                                      </p:cBhvr>
                                      <p:to>
                                        <p:strVal val="visible"/>
                                      </p:to>
                                    </p:set>
                                    <p:anim calcmode="lin" valueType="num">
                                      <p:cBhvr additive="base">
                                        <p:cTn id="7" dur="500" fill="hold"/>
                                        <p:tgtEl>
                                          <p:spTgt spid="2182146"/>
                                        </p:tgtEl>
                                        <p:attrNameLst>
                                          <p:attrName>ppt_x</p:attrName>
                                        </p:attrNameLst>
                                      </p:cBhvr>
                                      <p:tavLst>
                                        <p:tav tm="0">
                                          <p:val>
                                            <p:strVal val="#ppt_x"/>
                                          </p:val>
                                        </p:tav>
                                        <p:tav tm="100000">
                                          <p:val>
                                            <p:strVal val="#ppt_x"/>
                                          </p:val>
                                        </p:tav>
                                      </p:tavLst>
                                    </p:anim>
                                    <p:anim calcmode="lin" valueType="num">
                                      <p:cBhvr additive="base">
                                        <p:cTn id="8" dur="500" fill="hold"/>
                                        <p:tgtEl>
                                          <p:spTgt spid="2182146"/>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182147">
                                            <p:txEl>
                                              <p:pRg st="0" end="0"/>
                                            </p:txEl>
                                          </p:spTgt>
                                        </p:tgtEl>
                                        <p:attrNameLst>
                                          <p:attrName>style.visibility</p:attrName>
                                        </p:attrNameLst>
                                      </p:cBhvr>
                                      <p:to>
                                        <p:strVal val="visible"/>
                                      </p:to>
                                    </p:set>
                                    <p:animEffect transition="in" filter="slide(fromBottom)">
                                      <p:cBhvr>
                                        <p:cTn id="12" dur="500"/>
                                        <p:tgtEl>
                                          <p:spTgt spid="2182147">
                                            <p:txEl>
                                              <p:pRg st="0" end="0"/>
                                            </p:txEl>
                                          </p:spTgt>
                                        </p:tgtEl>
                                      </p:cBhvr>
                                    </p:animEffect>
                                  </p:childTnLst>
                                </p:cTn>
                              </p:par>
                            </p:childTnLst>
                          </p:cTn>
                        </p:par>
                        <p:par>
                          <p:cTn id="13" fill="hold" nodeType="afterGroup">
                            <p:stCondLst>
                              <p:cond delay="1000"/>
                            </p:stCondLst>
                            <p:childTnLst>
                              <p:par>
                                <p:cTn id="14" presetID="1" presetClass="entr" presetSubtype="0" fill="hold" nodeType="afterEffect">
                                  <p:stCondLst>
                                    <p:cond delay="0"/>
                                  </p:stCondLst>
                                  <p:childTnLst>
                                    <p:set>
                                      <p:cBhvr>
                                        <p:cTn id="15" dur="1" fill="hold">
                                          <p:stCondLst>
                                            <p:cond delay="499"/>
                                          </p:stCondLst>
                                        </p:cTn>
                                        <p:tgtEl>
                                          <p:spTgt spid="2182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2146" grpId="0" autoUpdateAnimBg="0"/>
      <p:bldP spid="2182147" grpId="0" build="p" autoUpdateAnimBg="0" advAuto="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B5BE1410-044B-4BE1-95B5-3AE1E4192B35}"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CAB06184-AB26-4319-A708-14E45DE496B7}" type="slidenum">
              <a:rPr lang="en-US" altLang="zh-CN">
                <a:solidFill>
                  <a:schemeClr val="tx1"/>
                </a:solidFill>
              </a:rPr>
              <a:pPr>
                <a:defRPr/>
              </a:pPr>
              <a:t>79</a:t>
            </a:fld>
            <a:endParaRPr lang="en-US" altLang="zh-CN">
              <a:solidFill>
                <a:schemeClr val="tx1"/>
              </a:solidFill>
            </a:endParaRPr>
          </a:p>
        </p:txBody>
      </p:sp>
      <p:sp>
        <p:nvSpPr>
          <p:cNvPr id="2184194" name="Rectangle 2"/>
          <p:cNvSpPr>
            <a:spLocks noGrp="1" noChangeArrowheads="1"/>
          </p:cNvSpPr>
          <p:nvPr>
            <p:ph type="title"/>
          </p:nvPr>
        </p:nvSpPr>
        <p:spPr/>
        <p:txBody>
          <a:bodyPr/>
          <a:lstStyle/>
          <a:p>
            <a:pPr eaLnBrk="1" hangingPunct="1"/>
            <a:r>
              <a:rPr lang="zh-CN" altLang="en-US" smtClean="0"/>
              <a:t>变更处置</a:t>
            </a:r>
          </a:p>
        </p:txBody>
      </p:sp>
      <p:sp>
        <p:nvSpPr>
          <p:cNvPr id="2184195" name="Rectangle 3"/>
          <p:cNvSpPr>
            <a:spLocks noGrp="1" noChangeArrowheads="1"/>
          </p:cNvSpPr>
          <p:nvPr>
            <p:ph type="body" idx="1"/>
          </p:nvPr>
        </p:nvSpPr>
        <p:spPr/>
        <p:txBody>
          <a:bodyPr/>
          <a:lstStyle/>
          <a:p>
            <a:pPr eaLnBrk="1" hangingPunct="1"/>
            <a:r>
              <a:rPr lang="zh-CN" altLang="en-US" smtClean="0"/>
              <a:t>对每一项批准的变更请求，由</a:t>
            </a:r>
            <a:r>
              <a:rPr lang="en-US" altLang="zh-CN" smtClean="0"/>
              <a:t>SCCB</a:t>
            </a:r>
            <a:r>
              <a:rPr lang="zh-CN" altLang="en-US" smtClean="0"/>
              <a:t>指定变更的完成日期</a:t>
            </a:r>
            <a:r>
              <a:rPr lang="en-US" altLang="zh-CN" smtClean="0"/>
              <a:t>(due date)</a:t>
            </a:r>
          </a:p>
          <a:p>
            <a:pPr lvl="1" eaLnBrk="1" hangingPunct="1"/>
            <a:r>
              <a:rPr lang="zh-CN" altLang="en-US" smtClean="0"/>
              <a:t>尽快；</a:t>
            </a:r>
          </a:p>
          <a:p>
            <a:pPr lvl="1" eaLnBrk="1" hangingPunct="1"/>
            <a:r>
              <a:rPr lang="zh-CN" altLang="en-US" smtClean="0"/>
              <a:t>给出明确的实施期限；</a:t>
            </a:r>
          </a:p>
          <a:p>
            <a:pPr lvl="1" eaLnBrk="1" hangingPunct="1"/>
            <a:r>
              <a:rPr lang="zh-CN" altLang="en-US" smtClean="0"/>
              <a:t>要求得到相应配置项的明确的版本。</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84194"/>
                                        </p:tgtEl>
                                        <p:attrNameLst>
                                          <p:attrName>style.visibility</p:attrName>
                                        </p:attrNameLst>
                                      </p:cBhvr>
                                      <p:to>
                                        <p:strVal val="visible"/>
                                      </p:to>
                                    </p:set>
                                    <p:animEffect transition="in" filter="fade">
                                      <p:cBhvr>
                                        <p:cTn id="7" dur="1000"/>
                                        <p:tgtEl>
                                          <p:spTgt spid="2184194"/>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2184195">
                                            <p:txEl>
                                              <p:pRg st="0" end="0"/>
                                            </p:txEl>
                                          </p:spTgt>
                                        </p:tgtEl>
                                        <p:attrNameLst>
                                          <p:attrName>style.visibility</p:attrName>
                                        </p:attrNameLst>
                                      </p:cBhvr>
                                      <p:to>
                                        <p:strVal val="visible"/>
                                      </p:to>
                                    </p:set>
                                    <p:animEffect transition="in" filter="wedge">
                                      <p:cBhvr>
                                        <p:cTn id="10" dur="1000"/>
                                        <p:tgtEl>
                                          <p:spTgt spid="2184195">
                                            <p:txEl>
                                              <p:pRg st="0" end="0"/>
                                            </p:txEl>
                                          </p:spTgt>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2184195">
                                            <p:txEl>
                                              <p:pRg st="1" end="1"/>
                                            </p:txEl>
                                          </p:spTgt>
                                        </p:tgtEl>
                                        <p:attrNameLst>
                                          <p:attrName>style.visibility</p:attrName>
                                        </p:attrNameLst>
                                      </p:cBhvr>
                                      <p:to>
                                        <p:strVal val="visible"/>
                                      </p:to>
                                    </p:set>
                                    <p:animEffect transition="in" filter="wedge">
                                      <p:cBhvr>
                                        <p:cTn id="13" dur="1000"/>
                                        <p:tgtEl>
                                          <p:spTgt spid="2184195">
                                            <p:txEl>
                                              <p:pRg st="1" end="1"/>
                                            </p:txEl>
                                          </p:spTgt>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2184195">
                                            <p:txEl>
                                              <p:pRg st="2" end="2"/>
                                            </p:txEl>
                                          </p:spTgt>
                                        </p:tgtEl>
                                        <p:attrNameLst>
                                          <p:attrName>style.visibility</p:attrName>
                                        </p:attrNameLst>
                                      </p:cBhvr>
                                      <p:to>
                                        <p:strVal val="visible"/>
                                      </p:to>
                                    </p:set>
                                    <p:animEffect transition="in" filter="wedge">
                                      <p:cBhvr>
                                        <p:cTn id="16" dur="1000"/>
                                        <p:tgtEl>
                                          <p:spTgt spid="2184195">
                                            <p:txEl>
                                              <p:pRg st="2" end="2"/>
                                            </p:txEl>
                                          </p:spTgt>
                                        </p:tgtEl>
                                      </p:cBhvr>
                                    </p:animEffect>
                                  </p:childTnLst>
                                </p:cTn>
                              </p:par>
                              <p:par>
                                <p:cTn id="17" presetID="20" presetClass="entr" presetSubtype="0" fill="hold" grpId="0" nodeType="withEffect">
                                  <p:stCondLst>
                                    <p:cond delay="0"/>
                                  </p:stCondLst>
                                  <p:childTnLst>
                                    <p:set>
                                      <p:cBhvr>
                                        <p:cTn id="18" dur="1" fill="hold">
                                          <p:stCondLst>
                                            <p:cond delay="0"/>
                                          </p:stCondLst>
                                        </p:cTn>
                                        <p:tgtEl>
                                          <p:spTgt spid="2184195">
                                            <p:txEl>
                                              <p:pRg st="3" end="3"/>
                                            </p:txEl>
                                          </p:spTgt>
                                        </p:tgtEl>
                                        <p:attrNameLst>
                                          <p:attrName>style.visibility</p:attrName>
                                        </p:attrNameLst>
                                      </p:cBhvr>
                                      <p:to>
                                        <p:strVal val="visible"/>
                                      </p:to>
                                    </p:set>
                                    <p:animEffect transition="in" filter="wedge">
                                      <p:cBhvr>
                                        <p:cTn id="19" dur="1000"/>
                                        <p:tgtEl>
                                          <p:spTgt spid="21841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4194" grpId="0"/>
      <p:bldP spid="218419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quarter" idx="10"/>
          </p:nvPr>
        </p:nvSpPr>
        <p:spPr/>
        <p:txBody>
          <a:bodyPr/>
          <a:lstStyle/>
          <a:p>
            <a:pPr>
              <a:defRPr/>
            </a:pPr>
            <a:fld id="{0D7A9B18-78AE-4B93-9D1F-1F11DB84ABD1}" type="datetime1">
              <a:rPr lang="zh-CN" altLang="en-US">
                <a:solidFill>
                  <a:schemeClr val="tx1"/>
                </a:solidFill>
              </a:rPr>
              <a:pPr>
                <a:defRPr/>
              </a:pPr>
              <a:t>2020/4/14</a:t>
            </a:fld>
            <a:endParaRPr lang="en-US" altLang="zh-CN">
              <a:solidFill>
                <a:schemeClr val="tx1"/>
              </a:solidFill>
            </a:endParaRPr>
          </a:p>
        </p:txBody>
      </p:sp>
      <p:sp>
        <p:nvSpPr>
          <p:cNvPr id="13" name="灯片编号占位符 5"/>
          <p:cNvSpPr>
            <a:spLocks noGrp="1"/>
          </p:cNvSpPr>
          <p:nvPr>
            <p:ph type="sldNum" sz="quarter" idx="12"/>
          </p:nvPr>
        </p:nvSpPr>
        <p:spPr/>
        <p:txBody>
          <a:bodyPr/>
          <a:lstStyle/>
          <a:p>
            <a:pPr>
              <a:defRPr/>
            </a:pPr>
            <a:fld id="{CB6B0AF8-ABEF-4F43-854C-55626DCDE871}" type="slidenum">
              <a:rPr lang="en-US" altLang="zh-CN">
                <a:solidFill>
                  <a:schemeClr val="tx1"/>
                </a:solidFill>
              </a:rPr>
              <a:pPr>
                <a:defRPr/>
              </a:pPr>
              <a:t>8</a:t>
            </a:fld>
            <a:endParaRPr lang="en-US" altLang="zh-CN">
              <a:solidFill>
                <a:schemeClr val="tx1"/>
              </a:solidFill>
            </a:endParaRPr>
          </a:p>
        </p:txBody>
      </p:sp>
      <p:sp>
        <p:nvSpPr>
          <p:cNvPr id="36868" name="Rectangle 2"/>
          <p:cNvSpPr>
            <a:spLocks noGrp="1" noChangeArrowheads="1"/>
          </p:cNvSpPr>
          <p:nvPr>
            <p:ph type="title"/>
          </p:nvPr>
        </p:nvSpPr>
        <p:spPr/>
        <p:txBody>
          <a:bodyPr/>
          <a:lstStyle/>
          <a:p>
            <a:pPr eaLnBrk="1" hangingPunct="1"/>
            <a:r>
              <a:rPr lang="zh-CN" altLang="en-US" smtClean="0"/>
              <a:t>软件开发中的一系列普遍问题</a:t>
            </a:r>
          </a:p>
        </p:txBody>
      </p:sp>
      <p:sp>
        <p:nvSpPr>
          <p:cNvPr id="2027523" name="Oval 3"/>
          <p:cNvSpPr>
            <a:spLocks noChangeArrowheads="1"/>
          </p:cNvSpPr>
          <p:nvPr/>
        </p:nvSpPr>
        <p:spPr bwMode="auto">
          <a:xfrm>
            <a:off x="2268538" y="1916113"/>
            <a:ext cx="1943100" cy="936625"/>
          </a:xfrm>
          <a:prstGeom prst="ellipse">
            <a:avLst/>
          </a:prstGeom>
          <a:gradFill rotWithShape="1">
            <a:gsLst>
              <a:gs pos="0">
                <a:srgbClr val="FFEBFA"/>
              </a:gs>
              <a:gs pos="30000">
                <a:srgbClr val="C4D6EB"/>
              </a:gs>
              <a:gs pos="60001">
                <a:srgbClr val="85C2FF"/>
              </a:gs>
              <a:gs pos="100000">
                <a:srgbClr val="5E9EFF"/>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zh-CN" altLang="en-US" sz="2000">
                <a:solidFill>
                  <a:schemeClr val="folHlink"/>
                </a:solidFill>
                <a:effectLst>
                  <a:outerShdw blurRad="38100" dist="38100" dir="2700000" algn="tl">
                    <a:srgbClr val="000000"/>
                  </a:outerShdw>
                </a:effectLst>
                <a:latin typeface="Arial Black" panose="020B0A04020102020204" pitchFamily="34" charset="0"/>
                <a:ea typeface="幼圆" panose="02010509060101010101" pitchFamily="49" charset="-122"/>
              </a:rPr>
              <a:t>缺乏可视性</a:t>
            </a:r>
          </a:p>
        </p:txBody>
      </p:sp>
      <p:sp>
        <p:nvSpPr>
          <p:cNvPr id="2027524" name="Oval 4"/>
          <p:cNvSpPr>
            <a:spLocks noChangeArrowheads="1"/>
          </p:cNvSpPr>
          <p:nvPr/>
        </p:nvSpPr>
        <p:spPr bwMode="auto">
          <a:xfrm>
            <a:off x="5580063" y="2852738"/>
            <a:ext cx="1944687" cy="936625"/>
          </a:xfrm>
          <a:prstGeom prst="ellipse">
            <a:avLst/>
          </a:prstGeom>
          <a:gradFill rotWithShape="1">
            <a:gsLst>
              <a:gs pos="0">
                <a:srgbClr val="FFEBFA"/>
              </a:gs>
              <a:gs pos="30000">
                <a:srgbClr val="C4D6EB"/>
              </a:gs>
              <a:gs pos="60001">
                <a:srgbClr val="85C2FF"/>
              </a:gs>
              <a:gs pos="100000">
                <a:srgbClr val="5E9EFF"/>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zh-CN" altLang="en-US" sz="2000">
                <a:solidFill>
                  <a:schemeClr val="folHlink"/>
                </a:solidFill>
                <a:effectLst>
                  <a:outerShdw blurRad="38100" dist="38100" dir="2700000" algn="tl">
                    <a:srgbClr val="000000"/>
                  </a:outerShdw>
                </a:effectLst>
                <a:latin typeface="Arial Black" panose="020B0A04020102020204" pitchFamily="34" charset="0"/>
                <a:ea typeface="幼圆" panose="02010509060101010101" pitchFamily="49" charset="-122"/>
              </a:rPr>
              <a:t>不受控的变更</a:t>
            </a:r>
          </a:p>
        </p:txBody>
      </p:sp>
      <p:sp>
        <p:nvSpPr>
          <p:cNvPr id="2027525" name="Oval 5"/>
          <p:cNvSpPr>
            <a:spLocks noChangeArrowheads="1"/>
          </p:cNvSpPr>
          <p:nvPr/>
        </p:nvSpPr>
        <p:spPr bwMode="auto">
          <a:xfrm>
            <a:off x="3708400" y="2492375"/>
            <a:ext cx="1871663" cy="936625"/>
          </a:xfrm>
          <a:prstGeom prst="ellipse">
            <a:avLst/>
          </a:prstGeom>
          <a:gradFill rotWithShape="1">
            <a:gsLst>
              <a:gs pos="0">
                <a:srgbClr val="FFEBFA"/>
              </a:gs>
              <a:gs pos="30000">
                <a:srgbClr val="C4D6EB"/>
              </a:gs>
              <a:gs pos="60001">
                <a:srgbClr val="85C2FF"/>
              </a:gs>
              <a:gs pos="100000">
                <a:srgbClr val="5E9EFF"/>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zh-CN" altLang="en-US" sz="2000">
                <a:solidFill>
                  <a:schemeClr val="folHlink"/>
                </a:solidFill>
                <a:effectLst>
                  <a:outerShdw blurRad="38100" dist="38100" dir="2700000" algn="tl">
                    <a:srgbClr val="000000"/>
                  </a:outerShdw>
                </a:effectLst>
                <a:latin typeface="Arial Black" panose="020B0A04020102020204" pitchFamily="34" charset="0"/>
                <a:ea typeface="幼圆" panose="02010509060101010101" pitchFamily="49" charset="-122"/>
              </a:rPr>
              <a:t>缺少监控</a:t>
            </a:r>
          </a:p>
        </p:txBody>
      </p:sp>
      <p:sp>
        <p:nvSpPr>
          <p:cNvPr id="2027526" name="Oval 6"/>
          <p:cNvSpPr>
            <a:spLocks noChangeArrowheads="1"/>
          </p:cNvSpPr>
          <p:nvPr/>
        </p:nvSpPr>
        <p:spPr bwMode="auto">
          <a:xfrm>
            <a:off x="5148263" y="1916113"/>
            <a:ext cx="1944687" cy="936625"/>
          </a:xfrm>
          <a:prstGeom prst="ellipse">
            <a:avLst/>
          </a:prstGeom>
          <a:gradFill rotWithShape="1">
            <a:gsLst>
              <a:gs pos="0">
                <a:srgbClr val="FFEBFA"/>
              </a:gs>
              <a:gs pos="30000">
                <a:srgbClr val="C4D6EB"/>
              </a:gs>
              <a:gs pos="60001">
                <a:srgbClr val="85C2FF"/>
              </a:gs>
              <a:gs pos="100000">
                <a:srgbClr val="5E9EFF"/>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zh-CN" altLang="en-US" sz="2000">
                <a:solidFill>
                  <a:schemeClr val="folHlink"/>
                </a:solidFill>
                <a:effectLst>
                  <a:outerShdw blurRad="38100" dist="38100" dir="2700000" algn="tl">
                    <a:srgbClr val="000000"/>
                  </a:outerShdw>
                </a:effectLst>
                <a:latin typeface="Arial Black" panose="020B0A04020102020204" pitchFamily="34" charset="0"/>
                <a:ea typeface="幼圆" panose="02010509060101010101" pitchFamily="49" charset="-122"/>
              </a:rPr>
              <a:t>缺乏可跟踪性</a:t>
            </a:r>
          </a:p>
        </p:txBody>
      </p:sp>
      <p:sp>
        <p:nvSpPr>
          <p:cNvPr id="2027527" name="Oval 7"/>
          <p:cNvSpPr>
            <a:spLocks noChangeArrowheads="1"/>
          </p:cNvSpPr>
          <p:nvPr/>
        </p:nvSpPr>
        <p:spPr bwMode="auto">
          <a:xfrm>
            <a:off x="1835150" y="2852738"/>
            <a:ext cx="1873250" cy="936625"/>
          </a:xfrm>
          <a:prstGeom prst="ellipse">
            <a:avLst/>
          </a:prstGeom>
          <a:gradFill rotWithShape="1">
            <a:gsLst>
              <a:gs pos="0">
                <a:srgbClr val="FFEBFA"/>
              </a:gs>
              <a:gs pos="30000">
                <a:srgbClr val="C4D6EB"/>
              </a:gs>
              <a:gs pos="60001">
                <a:srgbClr val="85C2FF"/>
              </a:gs>
              <a:gs pos="100000">
                <a:srgbClr val="5E9EFF"/>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zh-CN" altLang="en-US" sz="2000">
                <a:solidFill>
                  <a:schemeClr val="folHlink"/>
                </a:solidFill>
                <a:effectLst>
                  <a:outerShdw blurRad="38100" dist="38100" dir="2700000" algn="tl">
                    <a:srgbClr val="000000"/>
                  </a:outerShdw>
                </a:effectLst>
                <a:latin typeface="Arial Black" panose="020B0A04020102020204" pitchFamily="34" charset="0"/>
                <a:ea typeface="幼圆" panose="02010509060101010101" pitchFamily="49" charset="-122"/>
              </a:rPr>
              <a:t>缺乏控制</a:t>
            </a:r>
          </a:p>
        </p:txBody>
      </p:sp>
      <p:grpSp>
        <p:nvGrpSpPr>
          <p:cNvPr id="2027528" name="Group 8"/>
          <p:cNvGrpSpPr>
            <a:grpSpLocks/>
          </p:cNvGrpSpPr>
          <p:nvPr/>
        </p:nvGrpSpPr>
        <p:grpSpPr bwMode="auto">
          <a:xfrm>
            <a:off x="2195513" y="3213100"/>
            <a:ext cx="5076825" cy="2663825"/>
            <a:chOff x="1383" y="2024"/>
            <a:chExt cx="3198" cy="1678"/>
          </a:xfrm>
        </p:grpSpPr>
        <p:sp>
          <p:nvSpPr>
            <p:cNvPr id="2027529" name="AutoShape 9"/>
            <p:cNvSpPr>
              <a:spLocks noChangeArrowheads="1"/>
            </p:cNvSpPr>
            <p:nvPr/>
          </p:nvSpPr>
          <p:spPr bwMode="auto">
            <a:xfrm rot="5400000">
              <a:off x="2483" y="924"/>
              <a:ext cx="998" cy="3198"/>
            </a:xfrm>
            <a:prstGeom prst="moon">
              <a:avLst>
                <a:gd name="adj" fmla="val 50000"/>
              </a:avLst>
            </a:prstGeom>
            <a:solidFill>
              <a:srgbClr val="0000FF">
                <a:alpha val="48000"/>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defRPr/>
              </a:pPr>
              <a:r>
                <a:rPr lang="zh-CN" altLang="en-US">
                  <a:solidFill>
                    <a:schemeClr val="tx1"/>
                  </a:solidFill>
                  <a:effectLst>
                    <a:outerShdw blurRad="38100" dist="38100" dir="2700000" algn="tl">
                      <a:srgbClr val="000000"/>
                    </a:outerShdw>
                  </a:effectLst>
                  <a:latin typeface="Arial Black" panose="020B0A04020102020204" pitchFamily="34" charset="0"/>
                  <a:ea typeface="幼圆" panose="02010509060101010101" pitchFamily="49" charset="-122"/>
                </a:rPr>
                <a:t>配置管理</a:t>
              </a:r>
            </a:p>
          </p:txBody>
        </p:sp>
        <p:sp>
          <p:nvSpPr>
            <p:cNvPr id="36876" name="Rectangle 10"/>
            <p:cNvSpPr>
              <a:spLocks noChangeArrowheads="1"/>
            </p:cNvSpPr>
            <p:nvPr/>
          </p:nvSpPr>
          <p:spPr bwMode="auto">
            <a:xfrm>
              <a:off x="2925" y="2523"/>
              <a:ext cx="91" cy="1179"/>
            </a:xfrm>
            <a:prstGeom prst="rect">
              <a:avLst/>
            </a:pr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027523"/>
                                        </p:tgtEl>
                                        <p:attrNameLst>
                                          <p:attrName>style.visibility</p:attrName>
                                        </p:attrNameLst>
                                      </p:cBhvr>
                                      <p:to>
                                        <p:strVal val="visible"/>
                                      </p:to>
                                    </p:set>
                                    <p:anim calcmode="lin" valueType="num">
                                      <p:cBhvr additive="base">
                                        <p:cTn id="7" dur="500" fill="hold"/>
                                        <p:tgtEl>
                                          <p:spTgt spid="2027523"/>
                                        </p:tgtEl>
                                        <p:attrNameLst>
                                          <p:attrName>ppt_x</p:attrName>
                                        </p:attrNameLst>
                                      </p:cBhvr>
                                      <p:tavLst>
                                        <p:tav tm="0">
                                          <p:val>
                                            <p:strVal val="#ppt_x"/>
                                          </p:val>
                                        </p:tav>
                                        <p:tav tm="100000">
                                          <p:val>
                                            <p:strVal val="#ppt_x"/>
                                          </p:val>
                                        </p:tav>
                                      </p:tavLst>
                                    </p:anim>
                                    <p:anim calcmode="lin" valueType="num">
                                      <p:cBhvr additive="base">
                                        <p:cTn id="8" dur="500" fill="hold"/>
                                        <p:tgtEl>
                                          <p:spTgt spid="202752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2027524"/>
                                        </p:tgtEl>
                                        <p:attrNameLst>
                                          <p:attrName>style.visibility</p:attrName>
                                        </p:attrNameLst>
                                      </p:cBhvr>
                                      <p:to>
                                        <p:strVal val="visible"/>
                                      </p:to>
                                    </p:set>
                                    <p:anim calcmode="lin" valueType="num">
                                      <p:cBhvr additive="base">
                                        <p:cTn id="12" dur="500" fill="hold"/>
                                        <p:tgtEl>
                                          <p:spTgt spid="2027524"/>
                                        </p:tgtEl>
                                        <p:attrNameLst>
                                          <p:attrName>ppt_x</p:attrName>
                                        </p:attrNameLst>
                                      </p:cBhvr>
                                      <p:tavLst>
                                        <p:tav tm="0">
                                          <p:val>
                                            <p:strVal val="#ppt_x"/>
                                          </p:val>
                                        </p:tav>
                                        <p:tav tm="100000">
                                          <p:val>
                                            <p:strVal val="#ppt_x"/>
                                          </p:val>
                                        </p:tav>
                                      </p:tavLst>
                                    </p:anim>
                                    <p:anim calcmode="lin" valueType="num">
                                      <p:cBhvr additive="base">
                                        <p:cTn id="13" dur="500" fill="hold"/>
                                        <p:tgtEl>
                                          <p:spTgt spid="2027524"/>
                                        </p:tgtEl>
                                        <p:attrNameLst>
                                          <p:attrName>ppt_y</p:attrName>
                                        </p:attrNameLst>
                                      </p:cBhvr>
                                      <p:tavLst>
                                        <p:tav tm="0">
                                          <p:val>
                                            <p:strVal val="0-#ppt_h/2"/>
                                          </p:val>
                                        </p:tav>
                                        <p:tav tm="100000">
                                          <p:val>
                                            <p:strVal val="#ppt_y"/>
                                          </p:val>
                                        </p:tav>
                                      </p:tavLst>
                                    </p:anim>
                                  </p:childTnLst>
                                </p:cTn>
                              </p:par>
                            </p:childTnLst>
                          </p:cTn>
                        </p:par>
                        <p:par>
                          <p:cTn id="14" fill="hold" nodeType="afterGroup">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2027525"/>
                                        </p:tgtEl>
                                        <p:attrNameLst>
                                          <p:attrName>style.visibility</p:attrName>
                                        </p:attrNameLst>
                                      </p:cBhvr>
                                      <p:to>
                                        <p:strVal val="visible"/>
                                      </p:to>
                                    </p:set>
                                    <p:anim calcmode="lin" valueType="num">
                                      <p:cBhvr additive="base">
                                        <p:cTn id="17" dur="500" fill="hold"/>
                                        <p:tgtEl>
                                          <p:spTgt spid="2027525"/>
                                        </p:tgtEl>
                                        <p:attrNameLst>
                                          <p:attrName>ppt_x</p:attrName>
                                        </p:attrNameLst>
                                      </p:cBhvr>
                                      <p:tavLst>
                                        <p:tav tm="0">
                                          <p:val>
                                            <p:strVal val="#ppt_x"/>
                                          </p:val>
                                        </p:tav>
                                        <p:tav tm="100000">
                                          <p:val>
                                            <p:strVal val="#ppt_x"/>
                                          </p:val>
                                        </p:tav>
                                      </p:tavLst>
                                    </p:anim>
                                    <p:anim calcmode="lin" valueType="num">
                                      <p:cBhvr additive="base">
                                        <p:cTn id="18" dur="500" fill="hold"/>
                                        <p:tgtEl>
                                          <p:spTgt spid="2027525"/>
                                        </p:tgtEl>
                                        <p:attrNameLst>
                                          <p:attrName>ppt_y</p:attrName>
                                        </p:attrNameLst>
                                      </p:cBhvr>
                                      <p:tavLst>
                                        <p:tav tm="0">
                                          <p:val>
                                            <p:strVal val="0-#ppt_h/2"/>
                                          </p:val>
                                        </p:tav>
                                        <p:tav tm="100000">
                                          <p:val>
                                            <p:strVal val="#ppt_y"/>
                                          </p:val>
                                        </p:tav>
                                      </p:tavLst>
                                    </p:anim>
                                  </p:childTnLst>
                                </p:cTn>
                              </p:par>
                            </p:childTnLst>
                          </p:cTn>
                        </p:par>
                        <p:par>
                          <p:cTn id="19" fill="hold" nodeType="afterGroup">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2027526"/>
                                        </p:tgtEl>
                                        <p:attrNameLst>
                                          <p:attrName>style.visibility</p:attrName>
                                        </p:attrNameLst>
                                      </p:cBhvr>
                                      <p:to>
                                        <p:strVal val="visible"/>
                                      </p:to>
                                    </p:set>
                                    <p:anim calcmode="lin" valueType="num">
                                      <p:cBhvr additive="base">
                                        <p:cTn id="22" dur="500" fill="hold"/>
                                        <p:tgtEl>
                                          <p:spTgt spid="2027526"/>
                                        </p:tgtEl>
                                        <p:attrNameLst>
                                          <p:attrName>ppt_x</p:attrName>
                                        </p:attrNameLst>
                                      </p:cBhvr>
                                      <p:tavLst>
                                        <p:tav tm="0">
                                          <p:val>
                                            <p:strVal val="#ppt_x"/>
                                          </p:val>
                                        </p:tav>
                                        <p:tav tm="100000">
                                          <p:val>
                                            <p:strVal val="#ppt_x"/>
                                          </p:val>
                                        </p:tav>
                                      </p:tavLst>
                                    </p:anim>
                                    <p:anim calcmode="lin" valueType="num">
                                      <p:cBhvr additive="base">
                                        <p:cTn id="23" dur="500" fill="hold"/>
                                        <p:tgtEl>
                                          <p:spTgt spid="2027526"/>
                                        </p:tgtEl>
                                        <p:attrNameLst>
                                          <p:attrName>ppt_y</p:attrName>
                                        </p:attrNameLst>
                                      </p:cBhvr>
                                      <p:tavLst>
                                        <p:tav tm="0">
                                          <p:val>
                                            <p:strVal val="0-#ppt_h/2"/>
                                          </p:val>
                                        </p:tav>
                                        <p:tav tm="100000">
                                          <p:val>
                                            <p:strVal val="#ppt_y"/>
                                          </p:val>
                                        </p:tav>
                                      </p:tavLst>
                                    </p:anim>
                                  </p:childTnLst>
                                </p:cTn>
                              </p:par>
                            </p:childTnLst>
                          </p:cTn>
                        </p:par>
                        <p:par>
                          <p:cTn id="24" fill="hold" nodeType="afterGroup">
                            <p:stCondLst>
                              <p:cond delay="2000"/>
                            </p:stCondLst>
                            <p:childTnLst>
                              <p:par>
                                <p:cTn id="25" presetID="2" presetClass="entr" presetSubtype="1" fill="hold" grpId="0" nodeType="afterEffect">
                                  <p:stCondLst>
                                    <p:cond delay="0"/>
                                  </p:stCondLst>
                                  <p:childTnLst>
                                    <p:set>
                                      <p:cBhvr>
                                        <p:cTn id="26" dur="1" fill="hold">
                                          <p:stCondLst>
                                            <p:cond delay="0"/>
                                          </p:stCondLst>
                                        </p:cTn>
                                        <p:tgtEl>
                                          <p:spTgt spid="2027527"/>
                                        </p:tgtEl>
                                        <p:attrNameLst>
                                          <p:attrName>style.visibility</p:attrName>
                                        </p:attrNameLst>
                                      </p:cBhvr>
                                      <p:to>
                                        <p:strVal val="visible"/>
                                      </p:to>
                                    </p:set>
                                    <p:anim calcmode="lin" valueType="num">
                                      <p:cBhvr additive="base">
                                        <p:cTn id="27" dur="500" fill="hold"/>
                                        <p:tgtEl>
                                          <p:spTgt spid="2027527"/>
                                        </p:tgtEl>
                                        <p:attrNameLst>
                                          <p:attrName>ppt_x</p:attrName>
                                        </p:attrNameLst>
                                      </p:cBhvr>
                                      <p:tavLst>
                                        <p:tav tm="0">
                                          <p:val>
                                            <p:strVal val="#ppt_x"/>
                                          </p:val>
                                        </p:tav>
                                        <p:tav tm="100000">
                                          <p:val>
                                            <p:strVal val="#ppt_x"/>
                                          </p:val>
                                        </p:tav>
                                      </p:tavLst>
                                    </p:anim>
                                    <p:anim calcmode="lin" valueType="num">
                                      <p:cBhvr additive="base">
                                        <p:cTn id="28" dur="500" fill="hold"/>
                                        <p:tgtEl>
                                          <p:spTgt spid="2027527"/>
                                        </p:tgtEl>
                                        <p:attrNameLst>
                                          <p:attrName>ppt_y</p:attrName>
                                        </p:attrNameLst>
                                      </p:cBhvr>
                                      <p:tavLst>
                                        <p:tav tm="0">
                                          <p:val>
                                            <p:strVal val="0-#ppt_h/2"/>
                                          </p:val>
                                        </p:tav>
                                        <p:tav tm="100000">
                                          <p:val>
                                            <p:strVal val="#ppt_y"/>
                                          </p:val>
                                        </p:tav>
                                      </p:tavLst>
                                    </p:anim>
                                  </p:childTnLst>
                                </p:cTn>
                              </p:par>
                            </p:childTnLst>
                          </p:cTn>
                        </p:par>
                        <p:par>
                          <p:cTn id="29" fill="hold" nodeType="afterGroup">
                            <p:stCondLst>
                              <p:cond delay="2500"/>
                            </p:stCondLst>
                            <p:childTnLst>
                              <p:par>
                                <p:cTn id="30" presetID="2" presetClass="entr" presetSubtype="1" fill="hold" nodeType="afterEffect">
                                  <p:stCondLst>
                                    <p:cond delay="0"/>
                                  </p:stCondLst>
                                  <p:childTnLst>
                                    <p:set>
                                      <p:cBhvr>
                                        <p:cTn id="31" dur="1" fill="hold">
                                          <p:stCondLst>
                                            <p:cond delay="0"/>
                                          </p:stCondLst>
                                        </p:cTn>
                                        <p:tgtEl>
                                          <p:spTgt spid="2027528"/>
                                        </p:tgtEl>
                                        <p:attrNameLst>
                                          <p:attrName>style.visibility</p:attrName>
                                        </p:attrNameLst>
                                      </p:cBhvr>
                                      <p:to>
                                        <p:strVal val="visible"/>
                                      </p:to>
                                    </p:set>
                                    <p:anim calcmode="lin" valueType="num">
                                      <p:cBhvr additive="base">
                                        <p:cTn id="32" dur="500" fill="hold"/>
                                        <p:tgtEl>
                                          <p:spTgt spid="2027528"/>
                                        </p:tgtEl>
                                        <p:attrNameLst>
                                          <p:attrName>ppt_x</p:attrName>
                                        </p:attrNameLst>
                                      </p:cBhvr>
                                      <p:tavLst>
                                        <p:tav tm="0">
                                          <p:val>
                                            <p:strVal val="#ppt_x"/>
                                          </p:val>
                                        </p:tav>
                                        <p:tav tm="100000">
                                          <p:val>
                                            <p:strVal val="#ppt_x"/>
                                          </p:val>
                                        </p:tav>
                                      </p:tavLst>
                                    </p:anim>
                                    <p:anim calcmode="lin" valueType="num">
                                      <p:cBhvr additive="base">
                                        <p:cTn id="33" dur="500" fill="hold"/>
                                        <p:tgtEl>
                                          <p:spTgt spid="20275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23" grpId="0" animBg="1"/>
      <p:bldP spid="2027524" grpId="0" animBg="1"/>
      <p:bldP spid="2027525" grpId="0" animBg="1"/>
      <p:bldP spid="2027526" grpId="0" animBg="1"/>
      <p:bldP spid="202752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50CC7B01-678C-4E24-A3C7-3F087AEEBA4E}"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592F38A0-DD2E-44ED-80F5-1042612ECA3B}" type="slidenum">
              <a:rPr lang="en-US" altLang="zh-CN">
                <a:solidFill>
                  <a:schemeClr val="tx1"/>
                </a:solidFill>
              </a:rPr>
              <a:pPr>
                <a:defRPr/>
              </a:pPr>
              <a:t>80</a:t>
            </a:fld>
            <a:endParaRPr lang="en-US" altLang="zh-CN">
              <a:solidFill>
                <a:schemeClr val="tx1"/>
              </a:solidFill>
            </a:endParaRPr>
          </a:p>
        </p:txBody>
      </p:sp>
      <p:sp>
        <p:nvSpPr>
          <p:cNvPr id="2186242" name="Rectangle 2"/>
          <p:cNvSpPr>
            <a:spLocks noGrp="1" noChangeArrowheads="1"/>
          </p:cNvSpPr>
          <p:nvPr>
            <p:ph type="title"/>
          </p:nvPr>
        </p:nvSpPr>
        <p:spPr/>
        <p:txBody>
          <a:bodyPr/>
          <a:lstStyle/>
          <a:p>
            <a:pPr eaLnBrk="1" hangingPunct="1"/>
            <a:r>
              <a:rPr lang="zh-CN" altLang="en-US" smtClean="0"/>
              <a:t>变更实施</a:t>
            </a:r>
          </a:p>
        </p:txBody>
      </p:sp>
      <p:sp>
        <p:nvSpPr>
          <p:cNvPr id="2186243" name="Rectangle 3"/>
          <p:cNvSpPr>
            <a:spLocks noGrp="1" noChangeArrowheads="1"/>
          </p:cNvSpPr>
          <p:nvPr>
            <p:ph type="body" idx="1"/>
          </p:nvPr>
        </p:nvSpPr>
        <p:spPr/>
        <p:txBody>
          <a:bodyPr/>
          <a:lstStyle/>
          <a:p>
            <a:pPr eaLnBrk="1" hangingPunct="1"/>
            <a:r>
              <a:rPr lang="zh-CN" altLang="en-US" smtClean="0"/>
              <a:t>项目</a:t>
            </a:r>
            <a:r>
              <a:rPr lang="en-US" altLang="zh-CN" smtClean="0"/>
              <a:t>(</a:t>
            </a:r>
            <a:r>
              <a:rPr lang="zh-CN" altLang="en-US" smtClean="0"/>
              <a:t>软件</a:t>
            </a:r>
            <a:r>
              <a:rPr lang="en-US" altLang="zh-CN" smtClean="0"/>
              <a:t>)</a:t>
            </a:r>
            <a:r>
              <a:rPr lang="zh-CN" altLang="en-US" smtClean="0"/>
              <a:t>经理负责管理已批准变更请求的实施</a:t>
            </a:r>
          </a:p>
          <a:p>
            <a:pPr eaLnBrk="1" hangingPunct="1"/>
            <a:r>
              <a:rPr lang="zh-CN" altLang="en-US" smtClean="0"/>
              <a:t>软件经理</a:t>
            </a:r>
          </a:p>
          <a:p>
            <a:pPr lvl="1" eaLnBrk="1" hangingPunct="1">
              <a:lnSpc>
                <a:spcPct val="80000"/>
              </a:lnSpc>
            </a:pPr>
            <a:r>
              <a:rPr lang="zh-CN" altLang="en-US" smtClean="0"/>
              <a:t> 标识工作包 </a:t>
            </a:r>
            <a:r>
              <a:rPr lang="en-US" altLang="zh-CN" smtClean="0"/>
              <a:t>(work packages)</a:t>
            </a:r>
          </a:p>
          <a:p>
            <a:pPr lvl="1" eaLnBrk="1" hangingPunct="1">
              <a:lnSpc>
                <a:spcPct val="80000"/>
              </a:lnSpc>
            </a:pPr>
            <a:r>
              <a:rPr lang="en-US" altLang="zh-CN" smtClean="0"/>
              <a:t> </a:t>
            </a:r>
            <a:r>
              <a:rPr lang="zh-CN" altLang="en-US" smtClean="0"/>
              <a:t>安排工作进程和实施责任人</a:t>
            </a:r>
          </a:p>
          <a:p>
            <a:pPr lvl="1" eaLnBrk="1" hangingPunct="1">
              <a:lnSpc>
                <a:spcPct val="80000"/>
              </a:lnSpc>
            </a:pPr>
            <a:r>
              <a:rPr lang="zh-CN" altLang="en-US" smtClean="0"/>
              <a:t> 监控进度和质量</a:t>
            </a:r>
          </a:p>
          <a:p>
            <a:pPr eaLnBrk="1" hangingPunct="1"/>
            <a:r>
              <a:rPr lang="zh-CN" altLang="en-US" smtClean="0"/>
              <a:t>实施责任人</a:t>
            </a:r>
          </a:p>
          <a:p>
            <a:pPr lvl="1" eaLnBrk="1" hangingPunct="1">
              <a:lnSpc>
                <a:spcPct val="80000"/>
              </a:lnSpc>
            </a:pPr>
            <a:r>
              <a:rPr lang="zh-CN" altLang="en-US" smtClean="0"/>
              <a:t> 检出 </a:t>
            </a:r>
            <a:r>
              <a:rPr lang="en-US" altLang="zh-CN" smtClean="0"/>
              <a:t>(check out ) </a:t>
            </a:r>
            <a:r>
              <a:rPr lang="zh-CN" altLang="en-US" smtClean="0"/>
              <a:t>变更项；</a:t>
            </a:r>
          </a:p>
          <a:p>
            <a:pPr lvl="1" eaLnBrk="1" hangingPunct="1">
              <a:lnSpc>
                <a:spcPct val="80000"/>
              </a:lnSpc>
            </a:pPr>
            <a:r>
              <a:rPr lang="zh-CN" altLang="en-US" smtClean="0"/>
              <a:t> 实施更改并记录更改信息；</a:t>
            </a:r>
          </a:p>
          <a:p>
            <a:pPr lvl="1" eaLnBrk="1" hangingPunct="1">
              <a:lnSpc>
                <a:spcPct val="80000"/>
              </a:lnSpc>
            </a:pPr>
            <a:r>
              <a:rPr lang="zh-CN" altLang="en-US" smtClean="0"/>
              <a:t> 提交验证。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186242"/>
                                        </p:tgtEl>
                                        <p:attrNameLst>
                                          <p:attrName>style.visibility</p:attrName>
                                        </p:attrNameLst>
                                      </p:cBhvr>
                                      <p:to>
                                        <p:strVal val="visible"/>
                                      </p:to>
                                    </p:set>
                                    <p:animEffect transition="in" filter="box(in)">
                                      <p:cBhvr>
                                        <p:cTn id="7" dur="500"/>
                                        <p:tgtEl>
                                          <p:spTgt spid="2186242"/>
                                        </p:tgtEl>
                                      </p:cBhvr>
                                    </p:animEffect>
                                  </p:childTnLst>
                                </p:cTn>
                              </p:par>
                              <p:par>
                                <p:cTn id="8" presetID="21" presetClass="entr" presetSubtype="4" fill="hold" grpId="0" nodeType="withEffect">
                                  <p:stCondLst>
                                    <p:cond delay="0"/>
                                  </p:stCondLst>
                                  <p:childTnLst>
                                    <p:set>
                                      <p:cBhvr>
                                        <p:cTn id="9" dur="1" fill="hold">
                                          <p:stCondLst>
                                            <p:cond delay="0"/>
                                          </p:stCondLst>
                                        </p:cTn>
                                        <p:tgtEl>
                                          <p:spTgt spid="2186243">
                                            <p:txEl>
                                              <p:pRg st="0" end="0"/>
                                            </p:txEl>
                                          </p:spTgt>
                                        </p:tgtEl>
                                        <p:attrNameLst>
                                          <p:attrName>style.visibility</p:attrName>
                                        </p:attrNameLst>
                                      </p:cBhvr>
                                      <p:to>
                                        <p:strVal val="visible"/>
                                      </p:to>
                                    </p:set>
                                    <p:animEffect transition="in" filter="wheel(4)">
                                      <p:cBhvr>
                                        <p:cTn id="10" dur="1000"/>
                                        <p:tgtEl>
                                          <p:spTgt spid="2186243">
                                            <p:txEl>
                                              <p:pRg st="0" end="0"/>
                                            </p:txEl>
                                          </p:spTgt>
                                        </p:tgtEl>
                                      </p:cBhvr>
                                    </p:animEffect>
                                  </p:childTnLst>
                                </p:cTn>
                              </p:par>
                              <p:par>
                                <p:cTn id="11" presetID="21" presetClass="entr" presetSubtype="4" fill="hold" grpId="0" nodeType="withEffect">
                                  <p:stCondLst>
                                    <p:cond delay="0"/>
                                  </p:stCondLst>
                                  <p:childTnLst>
                                    <p:set>
                                      <p:cBhvr>
                                        <p:cTn id="12" dur="1" fill="hold">
                                          <p:stCondLst>
                                            <p:cond delay="0"/>
                                          </p:stCondLst>
                                        </p:cTn>
                                        <p:tgtEl>
                                          <p:spTgt spid="2186243">
                                            <p:txEl>
                                              <p:pRg st="1" end="1"/>
                                            </p:txEl>
                                          </p:spTgt>
                                        </p:tgtEl>
                                        <p:attrNameLst>
                                          <p:attrName>style.visibility</p:attrName>
                                        </p:attrNameLst>
                                      </p:cBhvr>
                                      <p:to>
                                        <p:strVal val="visible"/>
                                      </p:to>
                                    </p:set>
                                    <p:animEffect transition="in" filter="wheel(4)">
                                      <p:cBhvr>
                                        <p:cTn id="13" dur="1000"/>
                                        <p:tgtEl>
                                          <p:spTgt spid="2186243">
                                            <p:txEl>
                                              <p:pRg st="1" end="1"/>
                                            </p:txEl>
                                          </p:spTgt>
                                        </p:tgtEl>
                                      </p:cBhvr>
                                    </p:animEffect>
                                  </p:childTnLst>
                                </p:cTn>
                              </p:par>
                              <p:par>
                                <p:cTn id="14" presetID="21" presetClass="entr" presetSubtype="4" fill="hold" grpId="0" nodeType="withEffect">
                                  <p:stCondLst>
                                    <p:cond delay="0"/>
                                  </p:stCondLst>
                                  <p:childTnLst>
                                    <p:set>
                                      <p:cBhvr>
                                        <p:cTn id="15" dur="1" fill="hold">
                                          <p:stCondLst>
                                            <p:cond delay="0"/>
                                          </p:stCondLst>
                                        </p:cTn>
                                        <p:tgtEl>
                                          <p:spTgt spid="2186243">
                                            <p:txEl>
                                              <p:pRg st="2" end="2"/>
                                            </p:txEl>
                                          </p:spTgt>
                                        </p:tgtEl>
                                        <p:attrNameLst>
                                          <p:attrName>style.visibility</p:attrName>
                                        </p:attrNameLst>
                                      </p:cBhvr>
                                      <p:to>
                                        <p:strVal val="visible"/>
                                      </p:to>
                                    </p:set>
                                    <p:animEffect transition="in" filter="wheel(4)">
                                      <p:cBhvr>
                                        <p:cTn id="16" dur="1000"/>
                                        <p:tgtEl>
                                          <p:spTgt spid="2186243">
                                            <p:txEl>
                                              <p:pRg st="2" end="2"/>
                                            </p:txEl>
                                          </p:spTgt>
                                        </p:tgtEl>
                                      </p:cBhvr>
                                    </p:animEffect>
                                  </p:childTnLst>
                                </p:cTn>
                              </p:par>
                              <p:par>
                                <p:cTn id="17" presetID="21" presetClass="entr" presetSubtype="4" fill="hold" grpId="0" nodeType="withEffect">
                                  <p:stCondLst>
                                    <p:cond delay="0"/>
                                  </p:stCondLst>
                                  <p:childTnLst>
                                    <p:set>
                                      <p:cBhvr>
                                        <p:cTn id="18" dur="1" fill="hold">
                                          <p:stCondLst>
                                            <p:cond delay="0"/>
                                          </p:stCondLst>
                                        </p:cTn>
                                        <p:tgtEl>
                                          <p:spTgt spid="2186243">
                                            <p:txEl>
                                              <p:pRg st="3" end="3"/>
                                            </p:txEl>
                                          </p:spTgt>
                                        </p:tgtEl>
                                        <p:attrNameLst>
                                          <p:attrName>style.visibility</p:attrName>
                                        </p:attrNameLst>
                                      </p:cBhvr>
                                      <p:to>
                                        <p:strVal val="visible"/>
                                      </p:to>
                                    </p:set>
                                    <p:animEffect transition="in" filter="wheel(4)">
                                      <p:cBhvr>
                                        <p:cTn id="19" dur="1000"/>
                                        <p:tgtEl>
                                          <p:spTgt spid="2186243">
                                            <p:txEl>
                                              <p:pRg st="3" end="3"/>
                                            </p:txEl>
                                          </p:spTgt>
                                        </p:tgtEl>
                                      </p:cBhvr>
                                    </p:animEffect>
                                  </p:childTnLst>
                                </p:cTn>
                              </p:par>
                              <p:par>
                                <p:cTn id="20" presetID="21" presetClass="entr" presetSubtype="4" fill="hold" grpId="0" nodeType="withEffect">
                                  <p:stCondLst>
                                    <p:cond delay="0"/>
                                  </p:stCondLst>
                                  <p:childTnLst>
                                    <p:set>
                                      <p:cBhvr>
                                        <p:cTn id="21" dur="1" fill="hold">
                                          <p:stCondLst>
                                            <p:cond delay="0"/>
                                          </p:stCondLst>
                                        </p:cTn>
                                        <p:tgtEl>
                                          <p:spTgt spid="2186243">
                                            <p:txEl>
                                              <p:pRg st="4" end="4"/>
                                            </p:txEl>
                                          </p:spTgt>
                                        </p:tgtEl>
                                        <p:attrNameLst>
                                          <p:attrName>style.visibility</p:attrName>
                                        </p:attrNameLst>
                                      </p:cBhvr>
                                      <p:to>
                                        <p:strVal val="visible"/>
                                      </p:to>
                                    </p:set>
                                    <p:animEffect transition="in" filter="wheel(4)">
                                      <p:cBhvr>
                                        <p:cTn id="22" dur="1000"/>
                                        <p:tgtEl>
                                          <p:spTgt spid="2186243">
                                            <p:txEl>
                                              <p:pRg st="4" end="4"/>
                                            </p:txEl>
                                          </p:spTgt>
                                        </p:tgtEl>
                                      </p:cBhvr>
                                    </p:animEffect>
                                  </p:childTnLst>
                                </p:cTn>
                              </p:par>
                              <p:par>
                                <p:cTn id="23" presetID="21" presetClass="entr" presetSubtype="4" fill="hold" grpId="0" nodeType="withEffect">
                                  <p:stCondLst>
                                    <p:cond delay="0"/>
                                  </p:stCondLst>
                                  <p:childTnLst>
                                    <p:set>
                                      <p:cBhvr>
                                        <p:cTn id="24" dur="1" fill="hold">
                                          <p:stCondLst>
                                            <p:cond delay="0"/>
                                          </p:stCondLst>
                                        </p:cTn>
                                        <p:tgtEl>
                                          <p:spTgt spid="2186243">
                                            <p:txEl>
                                              <p:pRg st="5" end="5"/>
                                            </p:txEl>
                                          </p:spTgt>
                                        </p:tgtEl>
                                        <p:attrNameLst>
                                          <p:attrName>style.visibility</p:attrName>
                                        </p:attrNameLst>
                                      </p:cBhvr>
                                      <p:to>
                                        <p:strVal val="visible"/>
                                      </p:to>
                                    </p:set>
                                    <p:animEffect transition="in" filter="wheel(4)">
                                      <p:cBhvr>
                                        <p:cTn id="25" dur="1000"/>
                                        <p:tgtEl>
                                          <p:spTgt spid="2186243">
                                            <p:txEl>
                                              <p:pRg st="5" end="5"/>
                                            </p:txEl>
                                          </p:spTgt>
                                        </p:tgtEl>
                                      </p:cBhvr>
                                    </p:animEffect>
                                  </p:childTnLst>
                                </p:cTn>
                              </p:par>
                              <p:par>
                                <p:cTn id="26" presetID="21" presetClass="entr" presetSubtype="4" fill="hold" grpId="0" nodeType="withEffect">
                                  <p:stCondLst>
                                    <p:cond delay="0"/>
                                  </p:stCondLst>
                                  <p:childTnLst>
                                    <p:set>
                                      <p:cBhvr>
                                        <p:cTn id="27" dur="1" fill="hold">
                                          <p:stCondLst>
                                            <p:cond delay="0"/>
                                          </p:stCondLst>
                                        </p:cTn>
                                        <p:tgtEl>
                                          <p:spTgt spid="2186243">
                                            <p:txEl>
                                              <p:pRg st="6" end="6"/>
                                            </p:txEl>
                                          </p:spTgt>
                                        </p:tgtEl>
                                        <p:attrNameLst>
                                          <p:attrName>style.visibility</p:attrName>
                                        </p:attrNameLst>
                                      </p:cBhvr>
                                      <p:to>
                                        <p:strVal val="visible"/>
                                      </p:to>
                                    </p:set>
                                    <p:animEffect transition="in" filter="wheel(4)">
                                      <p:cBhvr>
                                        <p:cTn id="28" dur="1000"/>
                                        <p:tgtEl>
                                          <p:spTgt spid="2186243">
                                            <p:txEl>
                                              <p:pRg st="6" end="6"/>
                                            </p:txEl>
                                          </p:spTgt>
                                        </p:tgtEl>
                                      </p:cBhvr>
                                    </p:animEffect>
                                  </p:childTnLst>
                                </p:cTn>
                              </p:par>
                              <p:par>
                                <p:cTn id="29" presetID="21" presetClass="entr" presetSubtype="4" fill="hold" grpId="0" nodeType="withEffect">
                                  <p:stCondLst>
                                    <p:cond delay="0"/>
                                  </p:stCondLst>
                                  <p:childTnLst>
                                    <p:set>
                                      <p:cBhvr>
                                        <p:cTn id="30" dur="1" fill="hold">
                                          <p:stCondLst>
                                            <p:cond delay="0"/>
                                          </p:stCondLst>
                                        </p:cTn>
                                        <p:tgtEl>
                                          <p:spTgt spid="2186243">
                                            <p:txEl>
                                              <p:pRg st="7" end="7"/>
                                            </p:txEl>
                                          </p:spTgt>
                                        </p:tgtEl>
                                        <p:attrNameLst>
                                          <p:attrName>style.visibility</p:attrName>
                                        </p:attrNameLst>
                                      </p:cBhvr>
                                      <p:to>
                                        <p:strVal val="visible"/>
                                      </p:to>
                                    </p:set>
                                    <p:animEffect transition="in" filter="wheel(4)">
                                      <p:cBhvr>
                                        <p:cTn id="31" dur="1000"/>
                                        <p:tgtEl>
                                          <p:spTgt spid="2186243">
                                            <p:txEl>
                                              <p:pRg st="7" end="7"/>
                                            </p:txEl>
                                          </p:spTgt>
                                        </p:tgtEl>
                                      </p:cBhvr>
                                    </p:animEffect>
                                  </p:childTnLst>
                                </p:cTn>
                              </p:par>
                              <p:par>
                                <p:cTn id="32" presetID="21" presetClass="entr" presetSubtype="4" fill="hold" grpId="0" nodeType="withEffect">
                                  <p:stCondLst>
                                    <p:cond delay="0"/>
                                  </p:stCondLst>
                                  <p:childTnLst>
                                    <p:set>
                                      <p:cBhvr>
                                        <p:cTn id="33" dur="1" fill="hold">
                                          <p:stCondLst>
                                            <p:cond delay="0"/>
                                          </p:stCondLst>
                                        </p:cTn>
                                        <p:tgtEl>
                                          <p:spTgt spid="2186243">
                                            <p:txEl>
                                              <p:pRg st="8" end="8"/>
                                            </p:txEl>
                                          </p:spTgt>
                                        </p:tgtEl>
                                        <p:attrNameLst>
                                          <p:attrName>style.visibility</p:attrName>
                                        </p:attrNameLst>
                                      </p:cBhvr>
                                      <p:to>
                                        <p:strVal val="visible"/>
                                      </p:to>
                                    </p:set>
                                    <p:animEffect transition="in" filter="wheel(4)">
                                      <p:cBhvr>
                                        <p:cTn id="34" dur="1000"/>
                                        <p:tgtEl>
                                          <p:spTgt spid="218624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6242" grpId="0"/>
      <p:bldP spid="218624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45CA11F6-37D6-4742-9A41-C40E764A7C4B}"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34FB0021-6F21-4702-A349-1E4949DA2F3B}" type="slidenum">
              <a:rPr lang="en-US" altLang="zh-CN">
                <a:solidFill>
                  <a:schemeClr val="tx1"/>
                </a:solidFill>
              </a:rPr>
              <a:pPr>
                <a:defRPr/>
              </a:pPr>
              <a:t>81</a:t>
            </a:fld>
            <a:endParaRPr lang="en-US" altLang="zh-CN">
              <a:solidFill>
                <a:schemeClr val="tx1"/>
              </a:solidFill>
            </a:endParaRPr>
          </a:p>
        </p:txBody>
      </p:sp>
      <p:sp>
        <p:nvSpPr>
          <p:cNvPr id="2188290" name="Rectangle 2"/>
          <p:cNvSpPr>
            <a:spLocks noGrp="1" noChangeArrowheads="1"/>
          </p:cNvSpPr>
          <p:nvPr>
            <p:ph type="title"/>
          </p:nvPr>
        </p:nvSpPr>
        <p:spPr/>
        <p:txBody>
          <a:bodyPr/>
          <a:lstStyle/>
          <a:p>
            <a:pPr eaLnBrk="1" hangingPunct="1"/>
            <a:r>
              <a:rPr lang="zh-CN" altLang="en-US" smtClean="0"/>
              <a:t>变更验证</a:t>
            </a:r>
          </a:p>
        </p:txBody>
      </p:sp>
      <p:sp>
        <p:nvSpPr>
          <p:cNvPr id="2188291" name="Rectangle 3"/>
          <p:cNvSpPr>
            <a:spLocks noGrp="1" noChangeArrowheads="1"/>
          </p:cNvSpPr>
          <p:nvPr>
            <p:ph type="body" idx="1"/>
          </p:nvPr>
        </p:nvSpPr>
        <p:spPr/>
        <p:txBody>
          <a:bodyPr/>
          <a:lstStyle/>
          <a:p>
            <a:pPr eaLnBrk="1" hangingPunct="1"/>
            <a:r>
              <a:rPr lang="zh-CN" altLang="en-US" smtClean="0"/>
              <a:t>对已实施的变更必须在配置项</a:t>
            </a:r>
            <a:r>
              <a:rPr lang="en-US" altLang="zh-CN" smtClean="0"/>
              <a:t>/</a:t>
            </a:r>
            <a:r>
              <a:rPr lang="zh-CN" altLang="en-US" smtClean="0"/>
              <a:t>单元不同层次上加以验证。</a:t>
            </a:r>
          </a:p>
          <a:p>
            <a:pPr eaLnBrk="1" hangingPunct="1"/>
            <a:r>
              <a:rPr lang="zh-CN" altLang="en-US" smtClean="0"/>
              <a:t>验证包括：</a:t>
            </a:r>
          </a:p>
          <a:p>
            <a:pPr lvl="1" eaLnBrk="1" hangingPunct="1">
              <a:lnSpc>
                <a:spcPct val="80000"/>
              </a:lnSpc>
            </a:pPr>
            <a:r>
              <a:rPr lang="zh-CN" altLang="en-US" smtClean="0"/>
              <a:t> 审查、</a:t>
            </a:r>
            <a:r>
              <a:rPr lang="en-US" altLang="zh-CN" smtClean="0"/>
              <a:t>(</a:t>
            </a:r>
            <a:r>
              <a:rPr lang="zh-CN" altLang="en-US" smtClean="0"/>
              <a:t>同级</a:t>
            </a:r>
            <a:r>
              <a:rPr lang="en-US" altLang="zh-CN" smtClean="0"/>
              <a:t>)</a:t>
            </a:r>
            <a:r>
              <a:rPr lang="zh-CN" altLang="en-US" smtClean="0"/>
              <a:t>评审或走查</a:t>
            </a:r>
            <a:r>
              <a:rPr lang="en-US" altLang="zh-CN" smtClean="0"/>
              <a:t>(inspection, peer review or walkthrough);</a:t>
            </a:r>
          </a:p>
          <a:p>
            <a:pPr lvl="1" eaLnBrk="1" hangingPunct="1">
              <a:lnSpc>
                <a:spcPct val="80000"/>
              </a:lnSpc>
            </a:pPr>
            <a:r>
              <a:rPr lang="en-US" altLang="zh-CN" smtClean="0"/>
              <a:t> </a:t>
            </a:r>
            <a:r>
              <a:rPr lang="zh-CN" altLang="en-US" smtClean="0"/>
              <a:t>重新运行测试计划中规定的测试；</a:t>
            </a:r>
          </a:p>
          <a:p>
            <a:pPr lvl="1" eaLnBrk="1" hangingPunct="1">
              <a:lnSpc>
                <a:spcPct val="80000"/>
              </a:lnSpc>
            </a:pPr>
            <a:r>
              <a:rPr lang="zh-CN" altLang="en-US" smtClean="0"/>
              <a:t> 或对测试计划增添相应的附加内容；</a:t>
            </a:r>
          </a:p>
          <a:p>
            <a:pPr lvl="1" eaLnBrk="1" hangingPunct="1">
              <a:lnSpc>
                <a:spcPct val="80000"/>
              </a:lnSpc>
            </a:pPr>
            <a:r>
              <a:rPr lang="zh-CN" altLang="en-US" smtClean="0"/>
              <a:t> 进行回归测试。</a:t>
            </a:r>
          </a:p>
          <a:p>
            <a:pPr eaLnBrk="1" hangingPunct="1"/>
            <a:r>
              <a:rPr lang="zh-CN" altLang="en-US" smtClean="0"/>
              <a:t>验证实施后，验证组织提交验证结果及必要的证据；</a:t>
            </a:r>
          </a:p>
          <a:p>
            <a:pPr eaLnBrk="1" hangingPunct="1"/>
            <a:r>
              <a:rPr lang="zh-CN" altLang="en-US" smtClean="0"/>
              <a:t>将通过验证的配置项检入</a:t>
            </a:r>
            <a:r>
              <a:rPr lang="en-US" altLang="zh-CN" i="1" smtClean="0"/>
              <a:t>(check in )</a:t>
            </a:r>
            <a:r>
              <a:rPr lang="zh-CN" altLang="en-US" smtClean="0"/>
              <a:t>受控库，记录配置信息。</a:t>
            </a:r>
            <a:r>
              <a:rPr lang="zh-CN" altLang="en-US" smtClean="0">
                <a:latin typeface="宋体" panose="02010600030101010101" pitchFamily="2" charset="-122"/>
                <a:ea typeface="宋体" panose="0201060003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2188290"/>
                                        </p:tgtEl>
                                        <p:attrNameLst>
                                          <p:attrName>style.visibility</p:attrName>
                                        </p:attrNameLst>
                                      </p:cBhvr>
                                      <p:to>
                                        <p:strVal val="visible"/>
                                      </p:to>
                                    </p:set>
                                    <p:animEffect transition="in" filter="diamond(in)">
                                      <p:cBhvr>
                                        <p:cTn id="7" dur="500"/>
                                        <p:tgtEl>
                                          <p:spTgt spid="2188290"/>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2188291">
                                            <p:txEl>
                                              <p:pRg st="0" end="0"/>
                                            </p:txEl>
                                          </p:spTgt>
                                        </p:tgtEl>
                                        <p:attrNameLst>
                                          <p:attrName>style.visibility</p:attrName>
                                        </p:attrNameLst>
                                      </p:cBhvr>
                                      <p:to>
                                        <p:strVal val="visible"/>
                                      </p:to>
                                    </p:set>
                                    <p:animEffect transition="in" filter="wedge">
                                      <p:cBhvr>
                                        <p:cTn id="10" dur="1000"/>
                                        <p:tgtEl>
                                          <p:spTgt spid="2188291">
                                            <p:txEl>
                                              <p:pRg st="0" end="0"/>
                                            </p:txEl>
                                          </p:spTgt>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2188291">
                                            <p:txEl>
                                              <p:pRg st="1" end="1"/>
                                            </p:txEl>
                                          </p:spTgt>
                                        </p:tgtEl>
                                        <p:attrNameLst>
                                          <p:attrName>style.visibility</p:attrName>
                                        </p:attrNameLst>
                                      </p:cBhvr>
                                      <p:to>
                                        <p:strVal val="visible"/>
                                      </p:to>
                                    </p:set>
                                    <p:animEffect transition="in" filter="wedge">
                                      <p:cBhvr>
                                        <p:cTn id="13" dur="1000"/>
                                        <p:tgtEl>
                                          <p:spTgt spid="2188291">
                                            <p:txEl>
                                              <p:pRg st="1" end="1"/>
                                            </p:txEl>
                                          </p:spTgt>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2188291">
                                            <p:txEl>
                                              <p:pRg st="2" end="2"/>
                                            </p:txEl>
                                          </p:spTgt>
                                        </p:tgtEl>
                                        <p:attrNameLst>
                                          <p:attrName>style.visibility</p:attrName>
                                        </p:attrNameLst>
                                      </p:cBhvr>
                                      <p:to>
                                        <p:strVal val="visible"/>
                                      </p:to>
                                    </p:set>
                                    <p:animEffect transition="in" filter="wedge">
                                      <p:cBhvr>
                                        <p:cTn id="16" dur="1000"/>
                                        <p:tgtEl>
                                          <p:spTgt spid="2188291">
                                            <p:txEl>
                                              <p:pRg st="2" end="2"/>
                                            </p:txEl>
                                          </p:spTgt>
                                        </p:tgtEl>
                                      </p:cBhvr>
                                    </p:animEffect>
                                  </p:childTnLst>
                                </p:cTn>
                              </p:par>
                              <p:par>
                                <p:cTn id="17" presetID="20" presetClass="entr" presetSubtype="0" fill="hold" grpId="0" nodeType="withEffect">
                                  <p:stCondLst>
                                    <p:cond delay="0"/>
                                  </p:stCondLst>
                                  <p:childTnLst>
                                    <p:set>
                                      <p:cBhvr>
                                        <p:cTn id="18" dur="1" fill="hold">
                                          <p:stCondLst>
                                            <p:cond delay="0"/>
                                          </p:stCondLst>
                                        </p:cTn>
                                        <p:tgtEl>
                                          <p:spTgt spid="2188291">
                                            <p:txEl>
                                              <p:pRg st="3" end="3"/>
                                            </p:txEl>
                                          </p:spTgt>
                                        </p:tgtEl>
                                        <p:attrNameLst>
                                          <p:attrName>style.visibility</p:attrName>
                                        </p:attrNameLst>
                                      </p:cBhvr>
                                      <p:to>
                                        <p:strVal val="visible"/>
                                      </p:to>
                                    </p:set>
                                    <p:animEffect transition="in" filter="wedge">
                                      <p:cBhvr>
                                        <p:cTn id="19" dur="1000"/>
                                        <p:tgtEl>
                                          <p:spTgt spid="2188291">
                                            <p:txEl>
                                              <p:pRg st="3" end="3"/>
                                            </p:txEl>
                                          </p:spTgt>
                                        </p:tgtEl>
                                      </p:cBhvr>
                                    </p:animEffect>
                                  </p:childTnLst>
                                </p:cTn>
                              </p:par>
                              <p:par>
                                <p:cTn id="20" presetID="20" presetClass="entr" presetSubtype="0" fill="hold" grpId="0" nodeType="withEffect">
                                  <p:stCondLst>
                                    <p:cond delay="0"/>
                                  </p:stCondLst>
                                  <p:childTnLst>
                                    <p:set>
                                      <p:cBhvr>
                                        <p:cTn id="21" dur="1" fill="hold">
                                          <p:stCondLst>
                                            <p:cond delay="0"/>
                                          </p:stCondLst>
                                        </p:cTn>
                                        <p:tgtEl>
                                          <p:spTgt spid="2188291">
                                            <p:txEl>
                                              <p:pRg st="4" end="4"/>
                                            </p:txEl>
                                          </p:spTgt>
                                        </p:tgtEl>
                                        <p:attrNameLst>
                                          <p:attrName>style.visibility</p:attrName>
                                        </p:attrNameLst>
                                      </p:cBhvr>
                                      <p:to>
                                        <p:strVal val="visible"/>
                                      </p:to>
                                    </p:set>
                                    <p:animEffect transition="in" filter="wedge">
                                      <p:cBhvr>
                                        <p:cTn id="22" dur="1000"/>
                                        <p:tgtEl>
                                          <p:spTgt spid="2188291">
                                            <p:txEl>
                                              <p:pRg st="4" end="4"/>
                                            </p:txEl>
                                          </p:spTgt>
                                        </p:tgtEl>
                                      </p:cBhvr>
                                    </p:animEffect>
                                  </p:childTnLst>
                                </p:cTn>
                              </p:par>
                              <p:par>
                                <p:cTn id="23" presetID="20" presetClass="entr" presetSubtype="0" fill="hold" grpId="0" nodeType="withEffect">
                                  <p:stCondLst>
                                    <p:cond delay="0"/>
                                  </p:stCondLst>
                                  <p:childTnLst>
                                    <p:set>
                                      <p:cBhvr>
                                        <p:cTn id="24" dur="1" fill="hold">
                                          <p:stCondLst>
                                            <p:cond delay="0"/>
                                          </p:stCondLst>
                                        </p:cTn>
                                        <p:tgtEl>
                                          <p:spTgt spid="2188291">
                                            <p:txEl>
                                              <p:pRg st="5" end="5"/>
                                            </p:txEl>
                                          </p:spTgt>
                                        </p:tgtEl>
                                        <p:attrNameLst>
                                          <p:attrName>style.visibility</p:attrName>
                                        </p:attrNameLst>
                                      </p:cBhvr>
                                      <p:to>
                                        <p:strVal val="visible"/>
                                      </p:to>
                                    </p:set>
                                    <p:animEffect transition="in" filter="wedge">
                                      <p:cBhvr>
                                        <p:cTn id="25" dur="1000"/>
                                        <p:tgtEl>
                                          <p:spTgt spid="2188291">
                                            <p:txEl>
                                              <p:pRg st="5" end="5"/>
                                            </p:txEl>
                                          </p:spTgt>
                                        </p:tgtEl>
                                      </p:cBhvr>
                                    </p:animEffect>
                                  </p:childTnLst>
                                </p:cTn>
                              </p:par>
                              <p:par>
                                <p:cTn id="26" presetID="20" presetClass="entr" presetSubtype="0" fill="hold" grpId="0" nodeType="withEffect">
                                  <p:stCondLst>
                                    <p:cond delay="0"/>
                                  </p:stCondLst>
                                  <p:childTnLst>
                                    <p:set>
                                      <p:cBhvr>
                                        <p:cTn id="27" dur="1" fill="hold">
                                          <p:stCondLst>
                                            <p:cond delay="0"/>
                                          </p:stCondLst>
                                        </p:cTn>
                                        <p:tgtEl>
                                          <p:spTgt spid="2188291">
                                            <p:txEl>
                                              <p:pRg st="6" end="6"/>
                                            </p:txEl>
                                          </p:spTgt>
                                        </p:tgtEl>
                                        <p:attrNameLst>
                                          <p:attrName>style.visibility</p:attrName>
                                        </p:attrNameLst>
                                      </p:cBhvr>
                                      <p:to>
                                        <p:strVal val="visible"/>
                                      </p:to>
                                    </p:set>
                                    <p:animEffect transition="in" filter="wedge">
                                      <p:cBhvr>
                                        <p:cTn id="28" dur="1000"/>
                                        <p:tgtEl>
                                          <p:spTgt spid="2188291">
                                            <p:txEl>
                                              <p:pRg st="6" end="6"/>
                                            </p:txEl>
                                          </p:spTgt>
                                        </p:tgtEl>
                                      </p:cBhvr>
                                    </p:animEffect>
                                  </p:childTnLst>
                                </p:cTn>
                              </p:par>
                              <p:par>
                                <p:cTn id="29" presetID="20" presetClass="entr" presetSubtype="0" fill="hold" grpId="0" nodeType="withEffect">
                                  <p:stCondLst>
                                    <p:cond delay="0"/>
                                  </p:stCondLst>
                                  <p:childTnLst>
                                    <p:set>
                                      <p:cBhvr>
                                        <p:cTn id="30" dur="1" fill="hold">
                                          <p:stCondLst>
                                            <p:cond delay="0"/>
                                          </p:stCondLst>
                                        </p:cTn>
                                        <p:tgtEl>
                                          <p:spTgt spid="2188291">
                                            <p:txEl>
                                              <p:pRg st="7" end="7"/>
                                            </p:txEl>
                                          </p:spTgt>
                                        </p:tgtEl>
                                        <p:attrNameLst>
                                          <p:attrName>style.visibility</p:attrName>
                                        </p:attrNameLst>
                                      </p:cBhvr>
                                      <p:to>
                                        <p:strVal val="visible"/>
                                      </p:to>
                                    </p:set>
                                    <p:animEffect transition="in" filter="wedge">
                                      <p:cBhvr>
                                        <p:cTn id="31" dur="1000"/>
                                        <p:tgtEl>
                                          <p:spTgt spid="21882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8290" grpId="0"/>
      <p:bldP spid="2188291"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A52FBB2F-8F25-4DA5-A6FC-C36014404BFC}" type="datetime1">
              <a:rPr lang="zh-CN" altLang="en-US">
                <a:solidFill>
                  <a:schemeClr val="tx1"/>
                </a:solidFill>
              </a:rPr>
              <a:pPr>
                <a:defRPr/>
              </a:pPr>
              <a:t>2020/4/14</a:t>
            </a:fld>
            <a:endParaRPr lang="en-US" altLang="zh-CN">
              <a:solidFill>
                <a:schemeClr val="tx1"/>
              </a:solidFill>
            </a:endParaRPr>
          </a:p>
        </p:txBody>
      </p:sp>
      <p:sp>
        <p:nvSpPr>
          <p:cNvPr id="7" name="灯片编号占位符 5"/>
          <p:cNvSpPr>
            <a:spLocks noGrp="1"/>
          </p:cNvSpPr>
          <p:nvPr>
            <p:ph type="sldNum" sz="quarter" idx="12"/>
          </p:nvPr>
        </p:nvSpPr>
        <p:spPr/>
        <p:txBody>
          <a:bodyPr/>
          <a:lstStyle/>
          <a:p>
            <a:pPr>
              <a:defRPr/>
            </a:pPr>
            <a:fld id="{2E18852B-C78D-47AA-A27A-BA06338AD660}" type="slidenum">
              <a:rPr lang="en-US" altLang="zh-CN">
                <a:solidFill>
                  <a:schemeClr val="tx1"/>
                </a:solidFill>
              </a:rPr>
              <a:pPr>
                <a:defRPr/>
              </a:pPr>
              <a:t>82</a:t>
            </a:fld>
            <a:endParaRPr lang="en-US" altLang="zh-CN">
              <a:solidFill>
                <a:schemeClr val="tx1"/>
              </a:solidFill>
            </a:endParaRPr>
          </a:p>
        </p:txBody>
      </p:sp>
      <p:sp>
        <p:nvSpPr>
          <p:cNvPr id="2190338" name="Rectangle 2"/>
          <p:cNvSpPr>
            <a:spLocks noGrp="1" noChangeArrowheads="1"/>
          </p:cNvSpPr>
          <p:nvPr>
            <p:ph type="title"/>
          </p:nvPr>
        </p:nvSpPr>
        <p:spPr/>
        <p:txBody>
          <a:bodyPr/>
          <a:lstStyle/>
          <a:p>
            <a:pPr eaLnBrk="1" hangingPunct="1"/>
            <a:r>
              <a:rPr lang="zh-CN" altLang="en-US" smtClean="0"/>
              <a:t>结束变更</a:t>
            </a:r>
          </a:p>
        </p:txBody>
      </p:sp>
      <p:sp>
        <p:nvSpPr>
          <p:cNvPr id="2190339" name="Rectangle 3"/>
          <p:cNvSpPr>
            <a:spLocks noGrp="1" noChangeArrowheads="1"/>
          </p:cNvSpPr>
          <p:nvPr>
            <p:ph type="body" idx="1"/>
          </p:nvPr>
        </p:nvSpPr>
        <p:spPr/>
        <p:txBody>
          <a:bodyPr/>
          <a:lstStyle/>
          <a:p>
            <a:pPr eaLnBrk="1" hangingPunct="1"/>
            <a:r>
              <a:rPr lang="zh-CN" altLang="en-US" smtClean="0">
                <a:latin typeface="Times New Roman" panose="02020603050405020304" pitchFamily="18" charset="0"/>
              </a:rPr>
              <a:t>结束变更的准则</a:t>
            </a:r>
            <a:r>
              <a:rPr lang="en-US" altLang="zh-CN" smtClean="0">
                <a:latin typeface="Times New Roman" panose="02020603050405020304" pitchFamily="18" charset="0"/>
              </a:rPr>
              <a:t>: </a:t>
            </a:r>
          </a:p>
          <a:p>
            <a:pPr lvl="1" eaLnBrk="1" hangingPunct="1"/>
            <a:r>
              <a:rPr lang="en-US" altLang="zh-CN" smtClean="0">
                <a:latin typeface="Times New Roman" panose="02020603050405020304" pitchFamily="18" charset="0"/>
              </a:rPr>
              <a:t> </a:t>
            </a:r>
            <a:r>
              <a:rPr lang="zh-CN" altLang="en-US" smtClean="0">
                <a:latin typeface="Times New Roman" panose="02020603050405020304" pitchFamily="18" charset="0"/>
              </a:rPr>
              <a:t>经验证表明变更已正确的实施；</a:t>
            </a:r>
          </a:p>
          <a:p>
            <a:pPr lvl="1" eaLnBrk="1" hangingPunct="1"/>
            <a:r>
              <a:rPr lang="zh-CN" altLang="en-US" smtClean="0">
                <a:latin typeface="Times New Roman" panose="02020603050405020304" pitchFamily="18" charset="0"/>
              </a:rPr>
              <a:t> 变更未产生非预期的副作用；</a:t>
            </a:r>
          </a:p>
          <a:p>
            <a:pPr lvl="1" eaLnBrk="1" hangingPunct="1"/>
            <a:r>
              <a:rPr lang="zh-CN" altLang="en-US" smtClean="0">
                <a:latin typeface="Times New Roman" panose="02020603050405020304" pitchFamily="18" charset="0"/>
              </a:rPr>
              <a:t> 有关的代码、文档和数据项已全部更新并已纳入受控库。</a:t>
            </a:r>
          </a:p>
          <a:p>
            <a:pPr eaLnBrk="1" hangingPunct="1"/>
            <a:r>
              <a:rPr lang="zh-CN" altLang="en-US" smtClean="0">
                <a:latin typeface="Times New Roman" panose="02020603050405020304" pitchFamily="18" charset="0"/>
              </a:rPr>
              <a:t>配置管理员职责</a:t>
            </a:r>
          </a:p>
          <a:p>
            <a:pPr lvl="1" eaLnBrk="1" hangingPunct="1"/>
            <a:r>
              <a:rPr lang="zh-CN" altLang="en-US" smtClean="0">
                <a:latin typeface="Times New Roman" panose="02020603050405020304" pitchFamily="18" charset="0"/>
              </a:rPr>
              <a:t>必要时将原基线备档，建立新的基线；</a:t>
            </a:r>
          </a:p>
          <a:p>
            <a:pPr lvl="1" eaLnBrk="1" hangingPunct="1"/>
            <a:r>
              <a:rPr lang="zh-CN" altLang="en-US" smtClean="0">
                <a:latin typeface="Times New Roman" panose="02020603050405020304" pitchFamily="18" charset="0"/>
              </a:rPr>
              <a:t> 完成配置记录；</a:t>
            </a:r>
          </a:p>
          <a:p>
            <a:pPr lvl="1" eaLnBrk="1" hangingPunct="1"/>
            <a:r>
              <a:rPr lang="zh-CN" altLang="en-US" smtClean="0">
                <a:latin typeface="Times New Roman" panose="02020603050405020304" pitchFamily="18" charset="0"/>
              </a:rPr>
              <a:t> 关闭</a:t>
            </a:r>
            <a:r>
              <a:rPr lang="en-US" altLang="zh-CN" smtClean="0">
                <a:latin typeface="Times New Roman" panose="02020603050405020304" pitchFamily="18" charset="0"/>
              </a:rPr>
              <a:t>CR </a:t>
            </a:r>
            <a:r>
              <a:rPr lang="zh-CN" altLang="en-US" smtClean="0">
                <a:latin typeface="Times New Roman" panose="02020603050405020304" pitchFamily="18" charset="0"/>
              </a:rPr>
              <a:t>，并通知变更提请人</a:t>
            </a:r>
            <a:r>
              <a:rPr lang="en-US" altLang="zh-CN" smtClean="0">
                <a:latin typeface="Times New Roman" panose="02020603050405020304" pitchFamily="18" charset="0"/>
              </a:rPr>
              <a:t>(originator)</a:t>
            </a:r>
          </a:p>
        </p:txBody>
      </p:sp>
      <p:sp>
        <p:nvSpPr>
          <p:cNvPr id="2190340" name="Rectangle 4"/>
          <p:cNvSpPr>
            <a:spLocks noChangeArrowheads="1"/>
          </p:cNvSpPr>
          <p:nvPr/>
        </p:nvSpPr>
        <p:spPr bwMode="auto">
          <a:xfrm>
            <a:off x="7235825" y="5654675"/>
            <a:ext cx="1152525" cy="519113"/>
          </a:xfrm>
          <a:prstGeom prst="rect">
            <a:avLst/>
          </a:prstGeom>
          <a:gradFill rotWithShape="1">
            <a:gsLst>
              <a:gs pos="0">
                <a:srgbClr val="800000">
                  <a:gamma/>
                  <a:shade val="46275"/>
                  <a:invGamma/>
                </a:srgbClr>
              </a:gs>
              <a:gs pos="50000">
                <a:srgbClr val="800000">
                  <a:alpha val="84000"/>
                </a:srgbClr>
              </a:gs>
              <a:gs pos="100000">
                <a:srgbClr val="800000">
                  <a:gamma/>
                  <a:shade val="46275"/>
                  <a:invGamma/>
                </a:srgbClr>
              </a:gs>
            </a:gsLst>
            <a:lin ang="0" scaled="1"/>
          </a:gradFill>
          <a:ln>
            <a:noFill/>
          </a:ln>
          <a:effectLst/>
          <a:extLst>
            <a:ext uri="{91240B29-F687-4F45-9708-019B960494DF}">
              <a14:hiddenLine xmlns:a14="http://schemas.microsoft.com/office/drawing/2010/main" w="12700" cap="sq"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zh-CN" altLang="en-US">
                <a:solidFill>
                  <a:srgbClr val="66FFFF"/>
                </a:solidFill>
                <a:effectLst>
                  <a:outerShdw blurRad="38100" dist="38100" dir="2700000" algn="tl">
                    <a:srgbClr val="000000"/>
                  </a:outerShdw>
                </a:effectLst>
                <a:ea typeface="隶书" panose="02010509060101010101" pitchFamily="49" charset="-122"/>
                <a:hlinkClick r:id="rId3" action="ppaction://hlinksldjump"/>
              </a:rPr>
              <a:t>返回</a:t>
            </a:r>
            <a:endParaRPr lang="zh-CN" altLang="en-US">
              <a:solidFill>
                <a:srgbClr val="66FFFF"/>
              </a:solidFill>
              <a:effectLst>
                <a:outerShdw blurRad="38100" dist="38100" dir="2700000" algn="tl">
                  <a:srgbClr val="000000"/>
                </a:outerShdw>
              </a:effectLst>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2190338"/>
                                        </p:tgtEl>
                                        <p:attrNameLst>
                                          <p:attrName>style.visibility</p:attrName>
                                        </p:attrNameLst>
                                      </p:cBhvr>
                                      <p:to>
                                        <p:strVal val="visible"/>
                                      </p:to>
                                    </p:set>
                                    <p:animEffect transition="in" filter="diamond(in)">
                                      <p:cBhvr>
                                        <p:cTn id="7" dur="1000"/>
                                        <p:tgtEl>
                                          <p:spTgt spid="2190338"/>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190339">
                                            <p:txEl>
                                              <p:pRg st="0" end="0"/>
                                            </p:txEl>
                                          </p:spTgt>
                                        </p:tgtEl>
                                        <p:attrNameLst>
                                          <p:attrName>style.visibility</p:attrName>
                                        </p:attrNameLst>
                                      </p:cBhvr>
                                      <p:to>
                                        <p:strVal val="visible"/>
                                      </p:to>
                                    </p:set>
                                    <p:animEffect transition="in" filter="slide(fromBottom)">
                                      <p:cBhvr>
                                        <p:cTn id="10" dur="500"/>
                                        <p:tgtEl>
                                          <p:spTgt spid="2190339">
                                            <p:txEl>
                                              <p:pRg st="0" end="0"/>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2190339">
                                            <p:txEl>
                                              <p:pRg st="1" end="1"/>
                                            </p:txEl>
                                          </p:spTgt>
                                        </p:tgtEl>
                                        <p:attrNameLst>
                                          <p:attrName>style.visibility</p:attrName>
                                        </p:attrNameLst>
                                      </p:cBhvr>
                                      <p:to>
                                        <p:strVal val="visible"/>
                                      </p:to>
                                    </p:set>
                                    <p:animEffect transition="in" filter="slide(fromBottom)">
                                      <p:cBhvr>
                                        <p:cTn id="13" dur="500"/>
                                        <p:tgtEl>
                                          <p:spTgt spid="2190339">
                                            <p:txEl>
                                              <p:pRg st="1" end="1"/>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2190339">
                                            <p:txEl>
                                              <p:pRg st="2" end="2"/>
                                            </p:txEl>
                                          </p:spTgt>
                                        </p:tgtEl>
                                        <p:attrNameLst>
                                          <p:attrName>style.visibility</p:attrName>
                                        </p:attrNameLst>
                                      </p:cBhvr>
                                      <p:to>
                                        <p:strVal val="visible"/>
                                      </p:to>
                                    </p:set>
                                    <p:animEffect transition="in" filter="slide(fromBottom)">
                                      <p:cBhvr>
                                        <p:cTn id="16" dur="500"/>
                                        <p:tgtEl>
                                          <p:spTgt spid="2190339">
                                            <p:txEl>
                                              <p:pRg st="2" end="2"/>
                                            </p:tx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2190339">
                                            <p:txEl>
                                              <p:pRg st="3" end="3"/>
                                            </p:txEl>
                                          </p:spTgt>
                                        </p:tgtEl>
                                        <p:attrNameLst>
                                          <p:attrName>style.visibility</p:attrName>
                                        </p:attrNameLst>
                                      </p:cBhvr>
                                      <p:to>
                                        <p:strVal val="visible"/>
                                      </p:to>
                                    </p:set>
                                    <p:animEffect transition="in" filter="slide(fromBottom)">
                                      <p:cBhvr>
                                        <p:cTn id="19" dur="500"/>
                                        <p:tgtEl>
                                          <p:spTgt spid="2190339">
                                            <p:txEl>
                                              <p:pRg st="3" end="3"/>
                                            </p:txEl>
                                          </p:spTgt>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2190339">
                                            <p:txEl>
                                              <p:pRg st="4" end="4"/>
                                            </p:txEl>
                                          </p:spTgt>
                                        </p:tgtEl>
                                        <p:attrNameLst>
                                          <p:attrName>style.visibility</p:attrName>
                                        </p:attrNameLst>
                                      </p:cBhvr>
                                      <p:to>
                                        <p:strVal val="visible"/>
                                      </p:to>
                                    </p:set>
                                    <p:animEffect transition="in" filter="slide(fromBottom)">
                                      <p:cBhvr>
                                        <p:cTn id="22" dur="500"/>
                                        <p:tgtEl>
                                          <p:spTgt spid="2190339">
                                            <p:txEl>
                                              <p:pRg st="4" end="4"/>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2190339">
                                            <p:txEl>
                                              <p:pRg st="5" end="5"/>
                                            </p:txEl>
                                          </p:spTgt>
                                        </p:tgtEl>
                                        <p:attrNameLst>
                                          <p:attrName>style.visibility</p:attrName>
                                        </p:attrNameLst>
                                      </p:cBhvr>
                                      <p:to>
                                        <p:strVal val="visible"/>
                                      </p:to>
                                    </p:set>
                                    <p:animEffect transition="in" filter="slide(fromBottom)">
                                      <p:cBhvr>
                                        <p:cTn id="25" dur="500"/>
                                        <p:tgtEl>
                                          <p:spTgt spid="2190339">
                                            <p:txEl>
                                              <p:pRg st="5" end="5"/>
                                            </p:txEl>
                                          </p:spTgt>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2190339">
                                            <p:txEl>
                                              <p:pRg st="6" end="6"/>
                                            </p:txEl>
                                          </p:spTgt>
                                        </p:tgtEl>
                                        <p:attrNameLst>
                                          <p:attrName>style.visibility</p:attrName>
                                        </p:attrNameLst>
                                      </p:cBhvr>
                                      <p:to>
                                        <p:strVal val="visible"/>
                                      </p:to>
                                    </p:set>
                                    <p:animEffect transition="in" filter="slide(fromBottom)">
                                      <p:cBhvr>
                                        <p:cTn id="28" dur="500"/>
                                        <p:tgtEl>
                                          <p:spTgt spid="2190339">
                                            <p:txEl>
                                              <p:pRg st="6" end="6"/>
                                            </p:txEl>
                                          </p:spTgt>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2190339">
                                            <p:txEl>
                                              <p:pRg st="7" end="7"/>
                                            </p:txEl>
                                          </p:spTgt>
                                        </p:tgtEl>
                                        <p:attrNameLst>
                                          <p:attrName>style.visibility</p:attrName>
                                        </p:attrNameLst>
                                      </p:cBhvr>
                                      <p:to>
                                        <p:strVal val="visible"/>
                                      </p:to>
                                    </p:set>
                                    <p:animEffect transition="in" filter="slide(fromBottom)">
                                      <p:cBhvr>
                                        <p:cTn id="31" dur="500"/>
                                        <p:tgtEl>
                                          <p:spTgt spid="21903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338" grpId="0"/>
      <p:bldP spid="2190339"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1C741486-9565-4EF8-AE3C-A1B392666710}"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7D0FF653-AF5D-4879-B9DE-11DCABE16F05}" type="slidenum">
              <a:rPr lang="en-US" altLang="zh-CN">
                <a:solidFill>
                  <a:schemeClr val="tx1"/>
                </a:solidFill>
              </a:rPr>
              <a:pPr>
                <a:defRPr/>
              </a:pPr>
              <a:t>83</a:t>
            </a:fld>
            <a:endParaRPr lang="en-US" altLang="zh-CN">
              <a:solidFill>
                <a:schemeClr val="tx1"/>
              </a:solidFill>
            </a:endParaRPr>
          </a:p>
        </p:txBody>
      </p:sp>
      <p:sp>
        <p:nvSpPr>
          <p:cNvPr id="2192386" name="Rectangle 2"/>
          <p:cNvSpPr>
            <a:spLocks noGrp="1" noChangeArrowheads="1"/>
          </p:cNvSpPr>
          <p:nvPr>
            <p:ph type="title"/>
          </p:nvPr>
        </p:nvSpPr>
        <p:spPr/>
        <p:txBody>
          <a:bodyPr/>
          <a:lstStyle/>
          <a:p>
            <a:pPr eaLnBrk="1" hangingPunct="1"/>
            <a:r>
              <a:rPr lang="en-US" altLang="zh-CN" smtClean="0"/>
              <a:t>3)</a:t>
            </a:r>
            <a:r>
              <a:rPr lang="zh-CN" altLang="en-US" smtClean="0"/>
              <a:t>配置状态报告</a:t>
            </a:r>
          </a:p>
        </p:txBody>
      </p:sp>
      <p:sp>
        <p:nvSpPr>
          <p:cNvPr id="2192387" name="Rectangle 3"/>
          <p:cNvSpPr>
            <a:spLocks noGrp="1" noChangeArrowheads="1"/>
          </p:cNvSpPr>
          <p:nvPr>
            <p:ph type="body" idx="1"/>
          </p:nvPr>
        </p:nvSpPr>
        <p:spPr/>
        <p:txBody>
          <a:bodyPr/>
          <a:lstStyle/>
          <a:p>
            <a:pPr eaLnBrk="1" hangingPunct="1">
              <a:lnSpc>
                <a:spcPct val="90000"/>
              </a:lnSpc>
            </a:pPr>
            <a:r>
              <a:rPr lang="zh-CN" altLang="zh-CN" i="1" smtClean="0"/>
              <a:t>状态纪实</a:t>
            </a:r>
            <a:r>
              <a:rPr lang="zh-CN" altLang="en-US" i="1" smtClean="0"/>
              <a:t> </a:t>
            </a:r>
          </a:p>
          <a:p>
            <a:pPr lvl="1" eaLnBrk="1" hangingPunct="1">
              <a:lnSpc>
                <a:spcPct val="90000"/>
              </a:lnSpc>
            </a:pPr>
            <a:r>
              <a:rPr lang="zh-CN" altLang="zh-CN" smtClean="0"/>
              <a:t>记录和描述</a:t>
            </a:r>
            <a:r>
              <a:rPr lang="zh-CN" altLang="en-US" smtClean="0"/>
              <a:t>受控</a:t>
            </a:r>
            <a:r>
              <a:rPr lang="zh-CN" altLang="zh-CN" smtClean="0"/>
              <a:t>库</a:t>
            </a:r>
            <a:r>
              <a:rPr lang="zh-CN" altLang="en-US" smtClean="0"/>
              <a:t>中的配置项在任何给定时间的状态。</a:t>
            </a:r>
          </a:p>
          <a:p>
            <a:pPr eaLnBrk="1" hangingPunct="1">
              <a:lnSpc>
                <a:spcPct val="90000"/>
              </a:lnSpc>
            </a:pPr>
            <a:r>
              <a:rPr lang="zh-CN" altLang="en-US" smtClean="0"/>
              <a:t>记录的配置状态至少应包括：</a:t>
            </a:r>
          </a:p>
          <a:p>
            <a:pPr lvl="1" eaLnBrk="1" hangingPunct="1">
              <a:lnSpc>
                <a:spcPct val="90000"/>
              </a:lnSpc>
            </a:pPr>
            <a:r>
              <a:rPr lang="zh-CN" altLang="en-US" smtClean="0"/>
              <a:t>软件项和相关文档的标识及其当前状态；</a:t>
            </a:r>
          </a:p>
          <a:p>
            <a:pPr lvl="1" eaLnBrk="1" hangingPunct="1">
              <a:lnSpc>
                <a:spcPct val="90000"/>
              </a:lnSpc>
            </a:pPr>
            <a:r>
              <a:rPr lang="zh-CN" altLang="en-US" smtClean="0"/>
              <a:t>基线进化的状态；</a:t>
            </a:r>
          </a:p>
          <a:p>
            <a:pPr lvl="1" eaLnBrk="1" hangingPunct="1">
              <a:lnSpc>
                <a:spcPct val="90000"/>
              </a:lnSpc>
            </a:pPr>
            <a:r>
              <a:rPr lang="zh-CN" altLang="en-US" smtClean="0"/>
              <a:t>建议和已批准变更的状态；</a:t>
            </a:r>
          </a:p>
          <a:p>
            <a:pPr lvl="1" eaLnBrk="1" hangingPunct="1">
              <a:lnSpc>
                <a:spcPct val="90000"/>
              </a:lnSpc>
            </a:pPr>
            <a:r>
              <a:rPr lang="zh-CN" altLang="en-US" smtClean="0"/>
              <a:t>已批准更改的实施状态。</a:t>
            </a:r>
          </a:p>
          <a:p>
            <a:pPr eaLnBrk="1" hangingPunct="1">
              <a:lnSpc>
                <a:spcPct val="90000"/>
              </a:lnSpc>
            </a:pPr>
            <a:r>
              <a:rPr lang="zh-CN" altLang="en-US" smtClean="0"/>
              <a:t>配置报告的目的：</a:t>
            </a:r>
            <a:r>
              <a:rPr lang="zh-CN" altLang="en-US" i="1" smtClean="0"/>
              <a:t>将记录中所包含的信息形成文件并进行传播。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2192386"/>
                                        </p:tgtEl>
                                        <p:attrNameLst>
                                          <p:attrName>style.visibility</p:attrName>
                                        </p:attrNameLst>
                                      </p:cBhvr>
                                      <p:to>
                                        <p:strVal val="visible"/>
                                      </p:to>
                                    </p:set>
                                    <p:animEffect transition="in" filter="diamond(in)">
                                      <p:cBhvr>
                                        <p:cTn id="7" dur="500"/>
                                        <p:tgtEl>
                                          <p:spTgt spid="219238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192387">
                                            <p:txEl>
                                              <p:pRg st="0" end="0"/>
                                            </p:txEl>
                                          </p:spTgt>
                                        </p:tgtEl>
                                        <p:attrNameLst>
                                          <p:attrName>style.visibility</p:attrName>
                                        </p:attrNameLst>
                                      </p:cBhvr>
                                      <p:to>
                                        <p:strVal val="visible"/>
                                      </p:to>
                                    </p:set>
                                    <p:animEffect transition="in" filter="checkerboard(across)">
                                      <p:cBhvr>
                                        <p:cTn id="10" dur="500"/>
                                        <p:tgtEl>
                                          <p:spTgt spid="2192387">
                                            <p:txEl>
                                              <p:pRg st="0" end="0"/>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192387">
                                            <p:txEl>
                                              <p:pRg st="1" end="1"/>
                                            </p:txEl>
                                          </p:spTgt>
                                        </p:tgtEl>
                                        <p:attrNameLst>
                                          <p:attrName>style.visibility</p:attrName>
                                        </p:attrNameLst>
                                      </p:cBhvr>
                                      <p:to>
                                        <p:strVal val="visible"/>
                                      </p:to>
                                    </p:set>
                                    <p:animEffect transition="in" filter="checkerboard(across)">
                                      <p:cBhvr>
                                        <p:cTn id="13" dur="500"/>
                                        <p:tgtEl>
                                          <p:spTgt spid="2192387">
                                            <p:txEl>
                                              <p:pRg st="1" end="1"/>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192387">
                                            <p:txEl>
                                              <p:pRg st="2" end="2"/>
                                            </p:txEl>
                                          </p:spTgt>
                                        </p:tgtEl>
                                        <p:attrNameLst>
                                          <p:attrName>style.visibility</p:attrName>
                                        </p:attrNameLst>
                                      </p:cBhvr>
                                      <p:to>
                                        <p:strVal val="visible"/>
                                      </p:to>
                                    </p:set>
                                    <p:animEffect transition="in" filter="checkerboard(across)">
                                      <p:cBhvr>
                                        <p:cTn id="16" dur="500"/>
                                        <p:tgtEl>
                                          <p:spTgt spid="2192387">
                                            <p:txEl>
                                              <p:pRg st="2" end="2"/>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192387">
                                            <p:txEl>
                                              <p:pRg st="3" end="3"/>
                                            </p:txEl>
                                          </p:spTgt>
                                        </p:tgtEl>
                                        <p:attrNameLst>
                                          <p:attrName>style.visibility</p:attrName>
                                        </p:attrNameLst>
                                      </p:cBhvr>
                                      <p:to>
                                        <p:strVal val="visible"/>
                                      </p:to>
                                    </p:set>
                                    <p:animEffect transition="in" filter="checkerboard(across)">
                                      <p:cBhvr>
                                        <p:cTn id="19" dur="500"/>
                                        <p:tgtEl>
                                          <p:spTgt spid="2192387">
                                            <p:txEl>
                                              <p:pRg st="3" end="3"/>
                                            </p:txEl>
                                          </p:spTgt>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192387">
                                            <p:txEl>
                                              <p:pRg st="4" end="4"/>
                                            </p:txEl>
                                          </p:spTgt>
                                        </p:tgtEl>
                                        <p:attrNameLst>
                                          <p:attrName>style.visibility</p:attrName>
                                        </p:attrNameLst>
                                      </p:cBhvr>
                                      <p:to>
                                        <p:strVal val="visible"/>
                                      </p:to>
                                    </p:set>
                                    <p:animEffect transition="in" filter="checkerboard(across)">
                                      <p:cBhvr>
                                        <p:cTn id="22" dur="500"/>
                                        <p:tgtEl>
                                          <p:spTgt spid="2192387">
                                            <p:txEl>
                                              <p:pRg st="4" end="4"/>
                                            </p:txEl>
                                          </p:spTgt>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2192387">
                                            <p:txEl>
                                              <p:pRg st="5" end="5"/>
                                            </p:txEl>
                                          </p:spTgt>
                                        </p:tgtEl>
                                        <p:attrNameLst>
                                          <p:attrName>style.visibility</p:attrName>
                                        </p:attrNameLst>
                                      </p:cBhvr>
                                      <p:to>
                                        <p:strVal val="visible"/>
                                      </p:to>
                                    </p:set>
                                    <p:animEffect transition="in" filter="checkerboard(across)">
                                      <p:cBhvr>
                                        <p:cTn id="25" dur="500"/>
                                        <p:tgtEl>
                                          <p:spTgt spid="2192387">
                                            <p:txEl>
                                              <p:pRg st="5" end="5"/>
                                            </p:txEl>
                                          </p:spTgt>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2192387">
                                            <p:txEl>
                                              <p:pRg st="6" end="6"/>
                                            </p:txEl>
                                          </p:spTgt>
                                        </p:tgtEl>
                                        <p:attrNameLst>
                                          <p:attrName>style.visibility</p:attrName>
                                        </p:attrNameLst>
                                      </p:cBhvr>
                                      <p:to>
                                        <p:strVal val="visible"/>
                                      </p:to>
                                    </p:set>
                                    <p:animEffect transition="in" filter="checkerboard(across)">
                                      <p:cBhvr>
                                        <p:cTn id="28" dur="500"/>
                                        <p:tgtEl>
                                          <p:spTgt spid="2192387">
                                            <p:txEl>
                                              <p:pRg st="6" end="6"/>
                                            </p:txEl>
                                          </p:spTgt>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2192387">
                                            <p:txEl>
                                              <p:pRg st="7" end="7"/>
                                            </p:txEl>
                                          </p:spTgt>
                                        </p:tgtEl>
                                        <p:attrNameLst>
                                          <p:attrName>style.visibility</p:attrName>
                                        </p:attrNameLst>
                                      </p:cBhvr>
                                      <p:to>
                                        <p:strVal val="visible"/>
                                      </p:to>
                                    </p:set>
                                    <p:animEffect transition="in" filter="checkerboard(across)">
                                      <p:cBhvr>
                                        <p:cTn id="31" dur="500"/>
                                        <p:tgtEl>
                                          <p:spTgt spid="219238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2386" grpId="0"/>
      <p:bldP spid="2192387"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685800" y="381000"/>
            <a:ext cx="7631113" cy="1143000"/>
          </a:xfr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l" eaLnBrk="1" hangingPunct="1"/>
            <a:r>
              <a:rPr lang="zh-CN" altLang="en-US" sz="4000" smtClean="0"/>
              <a:t>变更日志</a:t>
            </a:r>
          </a:p>
        </p:txBody>
      </p:sp>
      <p:sp>
        <p:nvSpPr>
          <p:cNvPr id="194563" name="Line 3"/>
          <p:cNvSpPr>
            <a:spLocks noChangeShapeType="1"/>
          </p:cNvSpPr>
          <p:nvPr/>
        </p:nvSpPr>
        <p:spPr bwMode="auto">
          <a:xfrm>
            <a:off x="3824288" y="3695700"/>
            <a:ext cx="0"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0" tIns="0" rIns="0" bIns="0" anchor="ctr">
            <a:spAutoFit/>
          </a:bodyPr>
          <a:lstStyle/>
          <a:p>
            <a:endParaRPr lang="zh-CN" altLang="en-US"/>
          </a:p>
        </p:txBody>
      </p:sp>
      <p:graphicFrame>
        <p:nvGraphicFramePr>
          <p:cNvPr id="2194436" name="Group 4"/>
          <p:cNvGraphicFramePr>
            <a:graphicFrameLocks noGrp="1"/>
          </p:cNvGraphicFramePr>
          <p:nvPr/>
        </p:nvGraphicFramePr>
        <p:xfrm>
          <a:off x="539750" y="2492375"/>
          <a:ext cx="8280400" cy="3292472"/>
        </p:xfrm>
        <a:graphic>
          <a:graphicData uri="http://schemas.openxmlformats.org/drawingml/2006/table">
            <a:tbl>
              <a:tblPr/>
              <a:tblGrid>
                <a:gridCol w="719138">
                  <a:extLst>
                    <a:ext uri="{9D8B030D-6E8A-4147-A177-3AD203B41FA5}">
                      <a16:colId xmlns:a16="http://schemas.microsoft.com/office/drawing/2014/main" val="20000"/>
                    </a:ext>
                  </a:extLst>
                </a:gridCol>
                <a:gridCol w="763587">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gridCol w="295275">
                  <a:extLst>
                    <a:ext uri="{9D8B030D-6E8A-4147-A177-3AD203B41FA5}">
                      <a16:colId xmlns:a16="http://schemas.microsoft.com/office/drawing/2014/main" val="20004"/>
                    </a:ext>
                  </a:extLst>
                </a:gridCol>
                <a:gridCol w="641350">
                  <a:extLst>
                    <a:ext uri="{9D8B030D-6E8A-4147-A177-3AD203B41FA5}">
                      <a16:colId xmlns:a16="http://schemas.microsoft.com/office/drawing/2014/main" val="20005"/>
                    </a:ext>
                  </a:extLst>
                </a:gridCol>
                <a:gridCol w="1152525">
                  <a:extLst>
                    <a:ext uri="{9D8B030D-6E8A-4147-A177-3AD203B41FA5}">
                      <a16:colId xmlns:a16="http://schemas.microsoft.com/office/drawing/2014/main" val="20006"/>
                    </a:ext>
                  </a:extLst>
                </a:gridCol>
                <a:gridCol w="792163">
                  <a:extLst>
                    <a:ext uri="{9D8B030D-6E8A-4147-A177-3AD203B41FA5}">
                      <a16:colId xmlns:a16="http://schemas.microsoft.com/office/drawing/2014/main" val="20007"/>
                    </a:ext>
                  </a:extLst>
                </a:gridCol>
                <a:gridCol w="647700">
                  <a:extLst>
                    <a:ext uri="{9D8B030D-6E8A-4147-A177-3AD203B41FA5}">
                      <a16:colId xmlns:a16="http://schemas.microsoft.com/office/drawing/2014/main" val="20008"/>
                    </a:ext>
                  </a:extLst>
                </a:gridCol>
                <a:gridCol w="392112">
                  <a:extLst>
                    <a:ext uri="{9D8B030D-6E8A-4147-A177-3AD203B41FA5}">
                      <a16:colId xmlns:a16="http://schemas.microsoft.com/office/drawing/2014/main" val="20009"/>
                    </a:ext>
                  </a:extLst>
                </a:gridCol>
                <a:gridCol w="615950">
                  <a:extLst>
                    <a:ext uri="{9D8B030D-6E8A-4147-A177-3AD203B41FA5}">
                      <a16:colId xmlns:a16="http://schemas.microsoft.com/office/drawing/2014/main" val="20010"/>
                    </a:ext>
                  </a:extLst>
                </a:gridCol>
                <a:gridCol w="1054100">
                  <a:extLst>
                    <a:ext uri="{9D8B030D-6E8A-4147-A177-3AD203B41FA5}">
                      <a16:colId xmlns:a16="http://schemas.microsoft.com/office/drawing/2014/main" val="20011"/>
                    </a:ext>
                  </a:extLst>
                </a:gridCol>
                <a:gridCol w="25400">
                  <a:extLst>
                    <a:ext uri="{9D8B030D-6E8A-4147-A177-3AD203B41FA5}">
                      <a16:colId xmlns:a16="http://schemas.microsoft.com/office/drawing/2014/main" val="20012"/>
                    </a:ext>
                  </a:extLst>
                </a:gridCol>
              </a:tblGrid>
              <a:tr h="411559">
                <a:tc>
                  <a:txBody>
                    <a:bodyPr/>
                    <a:lstStyle>
                      <a:lvl1pPr algn="l">
                        <a:buClr>
                          <a:schemeClr val="tx2"/>
                        </a:buClr>
                        <a:defRPr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变更</a:t>
                      </a:r>
                      <a:r>
                        <a:rPr kumimoji="0" lang="en-US" altLang="zh-CN"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ID</a:t>
                      </a:r>
                      <a:endParaRPr kumimoji="0" lang="en-US" altLang="zh-CN"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CCFF"/>
                    </a:solidFill>
                  </a:tcPr>
                </a:tc>
                <a:tc gridSpan="2">
                  <a:txBody>
                    <a:bodyPr/>
                    <a:lstStyle>
                      <a:lvl1pPr algn="l">
                        <a:buClr>
                          <a:schemeClr val="tx2"/>
                        </a:buClr>
                        <a:defRPr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变更状态</a:t>
                      </a:r>
                      <a:endParaRPr kumimoji="0" lang="zh-CN" altLang="en-US"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CCFF"/>
                    </a:solidFill>
                  </a:tcPr>
                </a:tc>
                <a:tc hMerge="1">
                  <a:txBody>
                    <a:bodyPr/>
                    <a:lstStyle/>
                    <a:p>
                      <a:endParaRPr lang="en-US"/>
                    </a:p>
                  </a:txBody>
                  <a:tcPr/>
                </a:tc>
                <a:tc>
                  <a:txBody>
                    <a:bodyPr/>
                    <a:lstStyle>
                      <a:lvl1pPr algn="l">
                        <a:buClr>
                          <a:schemeClr val="tx2"/>
                        </a:buClr>
                        <a:defRPr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发起人</a:t>
                      </a:r>
                      <a:endParaRPr kumimoji="0" lang="zh-CN" altLang="en-US"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CCFF"/>
                    </a:solidFill>
                  </a:tcPr>
                </a:tc>
                <a:tc gridSpan="2">
                  <a:txBody>
                    <a:bodyPr/>
                    <a:lstStyle>
                      <a:lvl1pPr algn="l">
                        <a:buClr>
                          <a:schemeClr val="tx2"/>
                        </a:buClr>
                        <a:defRPr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开始日期</a:t>
                      </a:r>
                      <a:endParaRPr kumimoji="0" lang="zh-CN" altLang="en-US"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CCFF"/>
                    </a:solidFill>
                  </a:tcPr>
                </a:tc>
                <a:tc hMerge="1">
                  <a:txBody>
                    <a:bodyPr/>
                    <a:lstStyle/>
                    <a:p>
                      <a:endParaRPr lang="en-US"/>
                    </a:p>
                  </a:txBody>
                  <a:tcPr/>
                </a:tc>
                <a:tc>
                  <a:txBody>
                    <a:bodyPr/>
                    <a:lstStyle>
                      <a:lvl1pPr algn="l">
                        <a:buClr>
                          <a:schemeClr val="tx2"/>
                        </a:buClr>
                        <a:defRPr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配置项</a:t>
                      </a:r>
                      <a:endParaRPr kumimoji="0" lang="zh-CN" altLang="en-US"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CCFF"/>
                    </a:solidFill>
                  </a:tcPr>
                </a:tc>
                <a:tc gridSpan="2">
                  <a:txBody>
                    <a:bodyPr/>
                    <a:lstStyle>
                      <a:lvl1pPr algn="l">
                        <a:buClr>
                          <a:schemeClr val="tx2"/>
                        </a:buClr>
                        <a:defRPr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版本</a:t>
                      </a:r>
                      <a:r>
                        <a:rPr kumimoji="0" lang="en-US" altLang="zh-CN"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a:t>
                      </a:r>
                      <a:r>
                        <a:rPr kumimoji="0" lang="zh-CN" altLang="en-US"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新</a:t>
                      </a:r>
                      <a:r>
                        <a:rPr kumimoji="0" lang="en-US" altLang="zh-CN"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a:t>
                      </a:r>
                      <a:r>
                        <a:rPr kumimoji="0" lang="zh-CN" altLang="en-US"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旧）</a:t>
                      </a:r>
                      <a:endParaRPr kumimoji="0" lang="zh-CN" altLang="en-US"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CCFF"/>
                    </a:solidFill>
                  </a:tcPr>
                </a:tc>
                <a:tc hMerge="1">
                  <a:txBody>
                    <a:bodyPr/>
                    <a:lstStyle/>
                    <a:p>
                      <a:endParaRPr lang="en-US"/>
                    </a:p>
                  </a:txBody>
                  <a:tcPr/>
                </a:tc>
                <a:tc gridSpan="2">
                  <a:txBody>
                    <a:bodyPr/>
                    <a:lstStyle>
                      <a:lvl1pPr algn="l">
                        <a:buClr>
                          <a:schemeClr val="tx2"/>
                        </a:buClr>
                        <a:defRPr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实施人</a:t>
                      </a:r>
                      <a:endParaRPr kumimoji="0" lang="zh-CN" altLang="en-US"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CCFF"/>
                    </a:solidFill>
                  </a:tcPr>
                </a:tc>
                <a:tc hMerge="1">
                  <a:txBody>
                    <a:bodyPr/>
                    <a:lstStyle/>
                    <a:p>
                      <a:endParaRPr lang="en-US"/>
                    </a:p>
                  </a:txBody>
                  <a:tcPr/>
                </a:tc>
                <a:tc>
                  <a:txBody>
                    <a:bodyPr/>
                    <a:lstStyle>
                      <a:lvl1pPr algn="l">
                        <a:buClr>
                          <a:schemeClr val="tx2"/>
                        </a:buClr>
                        <a:defRPr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结束日期</a:t>
                      </a:r>
                      <a:endParaRPr kumimoji="0" lang="zh-CN" altLang="en-US"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 </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1559">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en-US" altLang="zh-CN" sz="18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021</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执行中</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李达</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en-US" altLang="zh-CN" sz="18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3.5</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采购清单</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en-US" altLang="zh-CN" sz="18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V1.1</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en-US" altLang="zh-CN" sz="18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V1.0</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王卫红</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en-US" altLang="zh-CN" sz="18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3.15</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 </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1559">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en-US" altLang="zh-CN" sz="18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022</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执行中</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刘超飞</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en-US" altLang="zh-CN" sz="18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4.11</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采购清单</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en-US" altLang="zh-CN" sz="18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V1.2</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en-US" altLang="zh-CN" sz="18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V1.1</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刘波</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en-US" altLang="zh-CN" sz="18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4.13</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 </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559">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en-US" altLang="zh-CN" sz="18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023</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执行中</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张森</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en-US" altLang="zh-CN" sz="18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5.20</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采购清单</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en-US" altLang="zh-CN" sz="18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V1.2</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en-US" altLang="zh-CN" sz="18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V1.2</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王卫红</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en-US" altLang="zh-CN" sz="18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5.26</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 </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1559">
                <a:tc gridSpan="13">
                  <a:txBody>
                    <a:bodyPr/>
                    <a:lstStyle>
                      <a:lvl1pPr algn="l">
                        <a:buClr>
                          <a:schemeClr val="tx2"/>
                        </a:buClr>
                        <a:defRPr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进展报告   从 </a:t>
                      </a:r>
                      <a:r>
                        <a:rPr kumimoji="0" lang="en-US" altLang="zh-CN"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2005</a:t>
                      </a:r>
                      <a:r>
                        <a:rPr kumimoji="0" lang="zh-CN" altLang="en-US"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年 </a:t>
                      </a:r>
                      <a:r>
                        <a:rPr kumimoji="0" lang="en-US" altLang="zh-CN"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5</a:t>
                      </a:r>
                      <a:r>
                        <a:rPr kumimoji="0" lang="zh-CN" altLang="en-US"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月 </a:t>
                      </a:r>
                      <a:r>
                        <a:rPr kumimoji="0" lang="en-US" altLang="zh-CN"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5</a:t>
                      </a:r>
                      <a:r>
                        <a:rPr kumimoji="0" lang="zh-CN" altLang="en-US"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日到</a:t>
                      </a:r>
                      <a:r>
                        <a:rPr kumimoji="0" lang="en-US" altLang="zh-CN"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2005 </a:t>
                      </a:r>
                      <a:r>
                        <a:rPr kumimoji="0" lang="zh-CN" altLang="en-US"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年 </a:t>
                      </a:r>
                      <a:r>
                        <a:rPr kumimoji="0" lang="en-US" altLang="zh-CN" sz="1800" b="1" i="0" u="none" strike="noStrike" cap="none" normalizeH="0" baseline="0" smtClean="0">
                          <a:ln>
                            <a:noFill/>
                          </a:ln>
                          <a:solidFill>
                            <a:schemeClr val="bg1"/>
                          </a:solidFill>
                          <a:effectLst/>
                          <a:latin typeface="Arial" panose="020B0604020202020204" pitchFamily="34" charset="0"/>
                          <a:ea typeface="宋体" panose="02010600030101010101" pitchFamily="2" charset="-122"/>
                        </a:rPr>
                        <a:t>6</a:t>
                      </a:r>
                      <a:r>
                        <a:rPr kumimoji="0" lang="zh-CN" altLang="en-US"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月</a:t>
                      </a:r>
                      <a:r>
                        <a:rPr kumimoji="0" lang="en-US" altLang="zh-CN"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20</a:t>
                      </a:r>
                      <a:r>
                        <a:rPr kumimoji="0" lang="zh-CN" altLang="en-US"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日</a:t>
                      </a:r>
                      <a:endParaRPr kumimoji="0" lang="zh-CN" altLang="en-US"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CC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1559">
                <a:tc gridSpan="2">
                  <a:txBody>
                    <a:bodyPr/>
                    <a:lstStyle>
                      <a:lvl1pPr algn="l">
                        <a:buClr>
                          <a:schemeClr val="tx2"/>
                        </a:buClr>
                        <a:defRPr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变更 </a:t>
                      </a:r>
                      <a:r>
                        <a:rPr kumimoji="0" lang="en-US" altLang="zh-CN"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ID</a:t>
                      </a:r>
                      <a:endParaRPr kumimoji="0" lang="en-US" altLang="zh-CN"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CCFF"/>
                    </a:solidFill>
                  </a:tcPr>
                </a:tc>
                <a:tc hMerge="1">
                  <a:txBody>
                    <a:bodyPr/>
                    <a:lstStyle/>
                    <a:p>
                      <a:endParaRPr lang="en-US"/>
                    </a:p>
                  </a:txBody>
                  <a:tcPr/>
                </a:tc>
                <a:tc gridSpan="3">
                  <a:txBody>
                    <a:bodyPr/>
                    <a:lstStyle>
                      <a:lvl1pPr algn="l">
                        <a:buClr>
                          <a:schemeClr val="tx2"/>
                        </a:buClr>
                        <a:defRPr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相关任务 </a:t>
                      </a:r>
                      <a:r>
                        <a:rPr kumimoji="0" lang="en-US" altLang="zh-CN"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ID</a:t>
                      </a:r>
                      <a:endParaRPr kumimoji="0" lang="en-US" altLang="zh-CN"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CCFF"/>
                    </a:solidFill>
                  </a:tcPr>
                </a:tc>
                <a:tc hMerge="1">
                  <a:txBody>
                    <a:bodyPr/>
                    <a:lstStyle/>
                    <a:p>
                      <a:endParaRPr lang="en-US"/>
                    </a:p>
                  </a:txBody>
                  <a:tcPr/>
                </a:tc>
                <a:tc hMerge="1">
                  <a:txBody>
                    <a:bodyPr/>
                    <a:lstStyle/>
                    <a:p>
                      <a:endParaRPr lang="en-US"/>
                    </a:p>
                  </a:txBody>
                  <a:tcPr/>
                </a:tc>
                <a:tc gridSpan="5">
                  <a:txBody>
                    <a:bodyPr/>
                    <a:lstStyle>
                      <a:lvl1pPr algn="l">
                        <a:buClr>
                          <a:schemeClr val="tx2"/>
                        </a:buClr>
                        <a:defRPr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工作概况</a:t>
                      </a:r>
                      <a:endParaRPr kumimoji="0" lang="zh-CN" altLang="en-US"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CC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lvl1pPr algn="l">
                        <a:buClr>
                          <a:schemeClr val="tx2"/>
                        </a:buClr>
                        <a:defRPr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状况</a:t>
                      </a:r>
                      <a:endParaRPr kumimoji="0" lang="zh-CN" altLang="en-US"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9C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11559">
                <a:tc rowSpan="2" gridSpan="2">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en-US" altLang="zh-CN" sz="18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021</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rowSpan="2" hMerge="1">
                  <a:txBody>
                    <a:bodyPr/>
                    <a:lstStyle/>
                    <a:p>
                      <a:endParaRPr lang="en-US"/>
                    </a:p>
                  </a:txBody>
                  <a:tcPr/>
                </a:tc>
                <a:tc gridSpan="3">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en-US" altLang="zh-CN" sz="18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020</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gridSpan="5">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1"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与供应商订立合同</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1"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已完成</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411559">
                <a:tc gridSpan="2" vMerge="1">
                  <a:txBody>
                    <a:bodyPr/>
                    <a:lstStyle/>
                    <a:p>
                      <a:endParaRPr lang="en-US"/>
                    </a:p>
                  </a:txBody>
                  <a:tcPr/>
                </a:tc>
                <a:tc hMerge="1" vMerge="1">
                  <a:txBody>
                    <a:bodyPr/>
                    <a:lstStyle/>
                    <a:p>
                      <a:endParaRPr lang="en-US"/>
                    </a:p>
                  </a:txBody>
                  <a:tcPr/>
                </a:tc>
                <a:tc gridSpan="3">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en-US" altLang="zh-CN" sz="18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008</a:t>
                      </a:r>
                      <a:endPar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gridSpan="5">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1"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合同验收</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lvl1pPr algn="l">
                        <a:buClr>
                          <a:schemeClr val="tx2"/>
                        </a:buClr>
                        <a:defRPr sz="24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1pPr>
                      <a:lvl2pPr algn="l">
                        <a:buClr>
                          <a:schemeClr val="tx2"/>
                        </a:buClr>
                        <a:defRPr sz="20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2pPr>
                      <a:lvl3pPr algn="l">
                        <a:buClr>
                          <a:schemeClr val="tx2"/>
                        </a:buClr>
                        <a:defRPr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3pPr>
                      <a:lvl4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4pPr>
                      <a:lvl5pPr algn="l">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5pPr>
                      <a:lvl6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6pPr>
                      <a:lvl7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7pPr>
                      <a:lvl8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8pPr>
                      <a:lvl9pPr fontAlgn="base">
                        <a:spcBef>
                          <a:spcPct val="20000"/>
                        </a:spcBef>
                        <a:spcAft>
                          <a:spcPct val="0"/>
                        </a:spcAft>
                        <a:buClr>
                          <a:schemeClr val="tx2"/>
                        </a:buClr>
                        <a:defRPr sz="1600" b="1">
                          <a:solidFill>
                            <a:srgbClr val="FFFFFF"/>
                          </a:solidFill>
                          <a:effectLst>
                            <a:outerShdw blurRad="38100" dist="38100" dir="2700000" algn="tl">
                              <a:srgbClr val="5F5F5F"/>
                            </a:outerShdw>
                          </a:effectLst>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55000"/>
                        </a:spcBef>
                        <a:spcAft>
                          <a:spcPct val="55000"/>
                        </a:spcAft>
                        <a:buClrTx/>
                        <a:buSzTx/>
                        <a:buFontTx/>
                        <a:buNone/>
                        <a:tabLst/>
                      </a:pPr>
                      <a:r>
                        <a:rPr kumimoji="0" lang="zh-CN" altLang="en-US"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rPr>
                        <a:t>待完成</a:t>
                      </a:r>
                      <a:endPar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194436"/>
                                        </p:tgtEl>
                                        <p:attrNameLst>
                                          <p:attrName>style.visibility</p:attrName>
                                        </p:attrNameLst>
                                      </p:cBhvr>
                                      <p:to>
                                        <p:strVal val="visible"/>
                                      </p:to>
                                    </p:set>
                                    <p:animEffect transition="in" filter="wipe(up)">
                                      <p:cBhvr>
                                        <p:cTn id="7" dur="500"/>
                                        <p:tgtEl>
                                          <p:spTgt spid="2194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日期占位符 4"/>
          <p:cNvSpPr>
            <a:spLocks noGrp="1"/>
          </p:cNvSpPr>
          <p:nvPr>
            <p:ph type="dt" sz="quarter" idx="10"/>
          </p:nvPr>
        </p:nvSpPr>
        <p:spPr/>
        <p:txBody>
          <a:bodyPr/>
          <a:lstStyle/>
          <a:p>
            <a:pPr>
              <a:defRPr/>
            </a:pPr>
            <a:fld id="{AF3DFB88-87AC-4CA5-B0FE-16605DAD6AB5}" type="datetime1">
              <a:rPr lang="zh-CN" altLang="en-US">
                <a:solidFill>
                  <a:schemeClr val="tx1"/>
                </a:solidFill>
              </a:rPr>
              <a:pPr>
                <a:defRPr/>
              </a:pPr>
              <a:t>2020/4/14</a:t>
            </a:fld>
            <a:endParaRPr lang="en-US" altLang="zh-CN">
              <a:solidFill>
                <a:schemeClr val="tx1"/>
              </a:solidFill>
            </a:endParaRPr>
          </a:p>
        </p:txBody>
      </p:sp>
      <p:sp>
        <p:nvSpPr>
          <p:cNvPr id="78" name="灯片编号占位符 6"/>
          <p:cNvSpPr>
            <a:spLocks noGrp="1"/>
          </p:cNvSpPr>
          <p:nvPr>
            <p:ph type="sldNum" sz="quarter" idx="12"/>
          </p:nvPr>
        </p:nvSpPr>
        <p:spPr/>
        <p:txBody>
          <a:bodyPr/>
          <a:lstStyle/>
          <a:p>
            <a:pPr>
              <a:defRPr/>
            </a:pPr>
            <a:fld id="{00002A10-1DC5-4585-B59C-BDEFEE00EE11}" type="slidenum">
              <a:rPr lang="en-US" altLang="zh-CN">
                <a:solidFill>
                  <a:schemeClr val="tx1"/>
                </a:solidFill>
              </a:rPr>
              <a:pPr>
                <a:defRPr/>
              </a:pPr>
              <a:t>85</a:t>
            </a:fld>
            <a:endParaRPr lang="en-US" altLang="zh-CN">
              <a:solidFill>
                <a:schemeClr val="tx1"/>
              </a:solidFill>
            </a:endParaRPr>
          </a:p>
        </p:txBody>
      </p:sp>
      <p:sp>
        <p:nvSpPr>
          <p:cNvPr id="2196482" name="Rectangle 2"/>
          <p:cNvSpPr>
            <a:spLocks noGrp="1" noChangeArrowheads="1"/>
          </p:cNvSpPr>
          <p:nvPr>
            <p:ph type="title"/>
          </p:nvPr>
        </p:nvSpPr>
        <p:spPr/>
        <p:txBody>
          <a:bodyPr/>
          <a:lstStyle/>
          <a:p>
            <a:pPr eaLnBrk="1" hangingPunct="1"/>
            <a:r>
              <a:rPr lang="zh-CN" altLang="en-US" smtClean="0"/>
              <a:t>配置状态报告（实例）</a:t>
            </a:r>
          </a:p>
        </p:txBody>
      </p:sp>
      <p:graphicFrame>
        <p:nvGraphicFramePr>
          <p:cNvPr id="2196483" name="Group 3"/>
          <p:cNvGraphicFramePr>
            <a:graphicFrameLocks noGrp="1"/>
          </p:cNvGraphicFramePr>
          <p:nvPr>
            <p:ph sz="half" idx="1"/>
          </p:nvPr>
        </p:nvGraphicFramePr>
        <p:xfrm>
          <a:off x="684213" y="2360613"/>
          <a:ext cx="7986712" cy="1428750"/>
        </p:xfrm>
        <a:graphic>
          <a:graphicData uri="http://schemas.openxmlformats.org/drawingml/2006/table">
            <a:tbl>
              <a:tblPr/>
              <a:tblGrid>
                <a:gridCol w="889000">
                  <a:extLst>
                    <a:ext uri="{9D8B030D-6E8A-4147-A177-3AD203B41FA5}">
                      <a16:colId xmlns:a16="http://schemas.microsoft.com/office/drawing/2014/main" val="20000"/>
                    </a:ext>
                  </a:extLst>
                </a:gridCol>
                <a:gridCol w="911225">
                  <a:extLst>
                    <a:ext uri="{9D8B030D-6E8A-4147-A177-3AD203B41FA5}">
                      <a16:colId xmlns:a16="http://schemas.microsoft.com/office/drawing/2014/main" val="20001"/>
                    </a:ext>
                  </a:extLst>
                </a:gridCol>
                <a:gridCol w="957262">
                  <a:extLst>
                    <a:ext uri="{9D8B030D-6E8A-4147-A177-3AD203B41FA5}">
                      <a16:colId xmlns:a16="http://schemas.microsoft.com/office/drawing/2014/main" val="20002"/>
                    </a:ext>
                  </a:extLst>
                </a:gridCol>
                <a:gridCol w="1058863">
                  <a:extLst>
                    <a:ext uri="{9D8B030D-6E8A-4147-A177-3AD203B41FA5}">
                      <a16:colId xmlns:a16="http://schemas.microsoft.com/office/drawing/2014/main" val="20003"/>
                    </a:ext>
                  </a:extLst>
                </a:gridCol>
                <a:gridCol w="919162">
                  <a:extLst>
                    <a:ext uri="{9D8B030D-6E8A-4147-A177-3AD203B41FA5}">
                      <a16:colId xmlns:a16="http://schemas.microsoft.com/office/drawing/2014/main" val="20004"/>
                    </a:ext>
                  </a:extLst>
                </a:gridCol>
                <a:gridCol w="847725">
                  <a:extLst>
                    <a:ext uri="{9D8B030D-6E8A-4147-A177-3AD203B41FA5}">
                      <a16:colId xmlns:a16="http://schemas.microsoft.com/office/drawing/2014/main" val="20005"/>
                    </a:ext>
                  </a:extLst>
                </a:gridCol>
                <a:gridCol w="536575">
                  <a:extLst>
                    <a:ext uri="{9D8B030D-6E8A-4147-A177-3AD203B41FA5}">
                      <a16:colId xmlns:a16="http://schemas.microsoft.com/office/drawing/2014/main" val="20006"/>
                    </a:ext>
                  </a:extLst>
                </a:gridCol>
                <a:gridCol w="877888">
                  <a:extLst>
                    <a:ext uri="{9D8B030D-6E8A-4147-A177-3AD203B41FA5}">
                      <a16:colId xmlns:a16="http://schemas.microsoft.com/office/drawing/2014/main" val="20007"/>
                    </a:ext>
                  </a:extLst>
                </a:gridCol>
                <a:gridCol w="989012">
                  <a:extLst>
                    <a:ext uri="{9D8B030D-6E8A-4147-A177-3AD203B41FA5}">
                      <a16:colId xmlns:a16="http://schemas.microsoft.com/office/drawing/2014/main" val="20008"/>
                    </a:ext>
                  </a:extLst>
                </a:gridCol>
              </a:tblGrid>
              <a:tr h="668325">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变更</a:t>
                      </a: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ID</a:t>
                      </a:r>
                    </a:p>
                  </a:txBody>
                  <a:tcPr marL="92075" marR="92075" marT="46050" marB="4605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变更</a:t>
                      </a:r>
                    </a:p>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状态</a:t>
                      </a: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发起人</a:t>
                      </a: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开始</a:t>
                      </a:r>
                    </a:p>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日期</a:t>
                      </a: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配置项</a:t>
                      </a: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gridSpan="2">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版本</a:t>
                      </a:r>
                    </a:p>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a:t>
                      </a: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新</a:t>
                      </a: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a:t>
                      </a: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旧）</a:t>
                      </a: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hMerge="1">
                  <a:txBody>
                    <a:bodyPr/>
                    <a:lstStyle/>
                    <a:p>
                      <a:endParaRPr lang="en-US"/>
                    </a:p>
                  </a:txBody>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实施人</a:t>
                      </a: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结束</a:t>
                      </a:r>
                    </a:p>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日期</a:t>
                      </a:r>
                    </a:p>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endPar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extLst>
                  <a:ext uri="{0D108BD9-81ED-4DB2-BD59-A6C34878D82A}">
                    <a16:rowId xmlns:a16="http://schemas.microsoft.com/office/drawing/2014/main" val="10000"/>
                  </a:ext>
                </a:extLst>
              </a:tr>
              <a:tr h="476250">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021</a:t>
                      </a:r>
                    </a:p>
                  </a:txBody>
                  <a:tcPr marL="92075" marR="92075" marT="46050" marB="4605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执行中</a:t>
                      </a: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tx2"/>
                        </a:buClr>
                        <a:buSzPct val="95000"/>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linda</a:t>
                      </a: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5.5</a:t>
                      </a: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zh-CN" altLang="en-US" sz="1800" b="1" i="1"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采购清单</a:t>
                      </a: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en-US" altLang="zh-CN" sz="1800" b="1" i="1"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V1.1</a:t>
                      </a: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en-US" altLang="zh-CN" sz="1800" b="1" i="1"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V1.2</a:t>
                      </a: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zh-CN" altLang="en-US" sz="1800" b="1" i="1"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付欣</a:t>
                      </a: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5.15</a:t>
                      </a: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4175">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endPar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L="92075" marR="92075" marT="46050" marB="4605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endPar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endPar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endPar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endPar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endPar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endPar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endPar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endPar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L="92075" marR="92075" marT="46050" marB="46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196524" name="Rectangle 44"/>
          <p:cNvSpPr>
            <a:spLocks noChangeArrowheads="1"/>
          </p:cNvSpPr>
          <p:nvPr/>
        </p:nvSpPr>
        <p:spPr bwMode="auto">
          <a:xfrm>
            <a:off x="2627313" y="1773238"/>
            <a:ext cx="1409700" cy="457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latin typeface="Times New Roman" panose="02020603050405020304" pitchFamily="18" charset="0"/>
              </a:rPr>
              <a:t>变更日志</a:t>
            </a:r>
          </a:p>
        </p:txBody>
      </p:sp>
      <p:sp>
        <p:nvSpPr>
          <p:cNvPr id="2196525" name="Rectangle 45"/>
          <p:cNvSpPr>
            <a:spLocks noChangeArrowheads="1"/>
          </p:cNvSpPr>
          <p:nvPr/>
        </p:nvSpPr>
        <p:spPr bwMode="auto">
          <a:xfrm>
            <a:off x="5148263" y="1916113"/>
            <a:ext cx="3457575" cy="3667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sz="1800"/>
              <a:t>项目名称： </a:t>
            </a:r>
            <a:r>
              <a:rPr lang="en-US" altLang="zh-CN" sz="1800" i="1"/>
              <a:t>××</a:t>
            </a:r>
            <a:r>
              <a:rPr lang="zh-CN" altLang="en-US" sz="1800" i="1"/>
              <a:t>公司</a:t>
            </a:r>
            <a:r>
              <a:rPr lang="en-US" altLang="zh-CN" sz="1800" i="1"/>
              <a:t>MIS</a:t>
            </a:r>
            <a:r>
              <a:rPr lang="zh-CN" altLang="en-US" sz="1800" i="1"/>
              <a:t>系统</a:t>
            </a:r>
          </a:p>
        </p:txBody>
      </p:sp>
      <p:sp>
        <p:nvSpPr>
          <p:cNvPr id="2196526" name="Rectangle 46"/>
          <p:cNvSpPr>
            <a:spLocks noChangeArrowheads="1"/>
          </p:cNvSpPr>
          <p:nvPr/>
        </p:nvSpPr>
        <p:spPr bwMode="auto">
          <a:xfrm>
            <a:off x="2482850" y="4124325"/>
            <a:ext cx="1409700" cy="457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latin typeface="Times New Roman" panose="02020603050405020304" pitchFamily="18" charset="0"/>
              </a:rPr>
              <a:t>进展报告</a:t>
            </a:r>
          </a:p>
        </p:txBody>
      </p:sp>
      <p:sp>
        <p:nvSpPr>
          <p:cNvPr id="2196527" name="Rectangle 47"/>
          <p:cNvSpPr>
            <a:spLocks noChangeArrowheads="1"/>
          </p:cNvSpPr>
          <p:nvPr/>
        </p:nvSpPr>
        <p:spPr bwMode="auto">
          <a:xfrm>
            <a:off x="5002213" y="4195763"/>
            <a:ext cx="3457575" cy="3365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sz="1600"/>
              <a:t>项目名称： </a:t>
            </a:r>
            <a:r>
              <a:rPr lang="en-US" altLang="zh-CN" sz="1600" i="1"/>
              <a:t>××</a:t>
            </a:r>
            <a:r>
              <a:rPr lang="zh-CN" altLang="en-US" sz="1600" i="1"/>
              <a:t>公司</a:t>
            </a:r>
            <a:r>
              <a:rPr lang="en-US" altLang="zh-CN" sz="1600" i="1"/>
              <a:t>MIS</a:t>
            </a:r>
            <a:r>
              <a:rPr lang="zh-CN" altLang="en-US" sz="1600" i="1"/>
              <a:t>系统</a:t>
            </a:r>
          </a:p>
        </p:txBody>
      </p:sp>
      <p:graphicFrame>
        <p:nvGraphicFramePr>
          <p:cNvPr id="2196528" name="Group 48"/>
          <p:cNvGraphicFramePr>
            <a:graphicFrameLocks noGrp="1"/>
          </p:cNvGraphicFramePr>
          <p:nvPr>
            <p:ph sz="half" idx="2"/>
          </p:nvPr>
        </p:nvGraphicFramePr>
        <p:xfrm>
          <a:off x="611188" y="4672013"/>
          <a:ext cx="8064500" cy="1420810"/>
        </p:xfrm>
        <a:graphic>
          <a:graphicData uri="http://schemas.openxmlformats.org/drawingml/2006/table">
            <a:tbl>
              <a:tblPr/>
              <a:tblGrid>
                <a:gridCol w="1512887">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3248025">
                  <a:extLst>
                    <a:ext uri="{9D8B030D-6E8A-4147-A177-3AD203B41FA5}">
                      <a16:colId xmlns:a16="http://schemas.microsoft.com/office/drawing/2014/main" val="20002"/>
                    </a:ext>
                  </a:extLst>
                </a:gridCol>
                <a:gridCol w="1792288">
                  <a:extLst>
                    <a:ext uri="{9D8B030D-6E8A-4147-A177-3AD203B41FA5}">
                      <a16:colId xmlns:a16="http://schemas.microsoft.com/office/drawing/2014/main" val="20003"/>
                    </a:ext>
                  </a:extLst>
                </a:gridCol>
              </a:tblGrid>
              <a:tr h="284162">
                <a:tc gridSpan="4">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进展报告</a:t>
                      </a:r>
                      <a:r>
                        <a:rPr kumimoji="0" lang="zh-CN" altLang="en-US" sz="1800" b="1" i="0" u="none" strike="noStrike" cap="none" normalizeH="0" baseline="0" smtClean="0">
                          <a:ln>
                            <a:noFill/>
                          </a:ln>
                          <a:solidFill>
                            <a:srgbClr val="FFFF66"/>
                          </a:solidFill>
                          <a:effectLst/>
                          <a:latin typeface="隶书" panose="02010509060101010101" pitchFamily="49" charset="-122"/>
                          <a:ea typeface="隶书" panose="02010509060101010101" pitchFamily="49" charset="-122"/>
                        </a:rPr>
                        <a:t>   </a:t>
                      </a: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从 </a:t>
                      </a: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2005</a:t>
                      </a: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年 </a:t>
                      </a: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5</a:t>
                      </a: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月 </a:t>
                      </a: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5</a:t>
                      </a: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日到</a:t>
                      </a: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2005 </a:t>
                      </a: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年 </a:t>
                      </a: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6</a:t>
                      </a: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月</a:t>
                      </a: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20</a:t>
                      </a: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日</a:t>
                      </a:r>
                    </a:p>
                  </a:txBody>
                  <a:tcPr marL="92075" marR="92075" marT="46048" marB="4604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4162">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变更 </a:t>
                      </a: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ID</a:t>
                      </a:r>
                    </a:p>
                  </a:txBody>
                  <a:tcPr marL="92075" marR="92075" marT="46048" marB="4604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相关任务 </a:t>
                      </a: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ID</a:t>
                      </a:r>
                    </a:p>
                  </a:txBody>
                  <a:tcPr marL="92075" marR="92075" marT="46048" marB="46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Tx/>
                        <a:buSzPct val="75000"/>
                        <a:buFont typeface="Arial" panose="020B0604020202020204" pitchFamily="34" charset="0"/>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工作概况</a:t>
                      </a:r>
                    </a:p>
                  </a:txBody>
                  <a:tcPr marL="92075" marR="92075" marT="46048" marB="46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状况</a:t>
                      </a:r>
                    </a:p>
                  </a:txBody>
                  <a:tcPr marL="92075" marR="92075" marT="46048" marB="46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extLst>
                  <a:ext uri="{0D108BD9-81ED-4DB2-BD59-A6C34878D82A}">
                    <a16:rowId xmlns:a16="http://schemas.microsoft.com/office/drawing/2014/main" val="10001"/>
                  </a:ext>
                </a:extLst>
              </a:tr>
              <a:tr h="284162">
                <a:tc rowSpan="2">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021</a:t>
                      </a:r>
                    </a:p>
                  </a:txBody>
                  <a:tcPr marL="92075" marR="92075" marT="46048" marB="4604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tx2"/>
                        </a:buClr>
                        <a:buSzPct val="95000"/>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020</a:t>
                      </a:r>
                    </a:p>
                  </a:txBody>
                  <a:tcPr marL="92075" marR="92075" marT="46048" marB="46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tx2"/>
                        </a:buClr>
                        <a:buSzPct val="95000"/>
                        <a:buFont typeface="Wingdings" panose="05000000000000000000" pitchFamily="2" charset="2"/>
                        <a:buNone/>
                        <a:tabLst/>
                      </a:pPr>
                      <a:r>
                        <a:rPr kumimoji="0" lang="zh-CN" altLang="en-US" sz="1800" b="1" i="1"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与供应商订立合同</a:t>
                      </a:r>
                    </a:p>
                  </a:txBody>
                  <a:tcPr marL="92075" marR="92075" marT="46048" marB="46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zh-CN" altLang="en-US" sz="1800" b="1" i="1"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已完成</a:t>
                      </a:r>
                    </a:p>
                  </a:txBody>
                  <a:tcPr marL="92075" marR="92075" marT="46048" marB="46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4162">
                <a:tc vMerge="1">
                  <a:txBody>
                    <a:bodyPr/>
                    <a:lstStyle/>
                    <a:p>
                      <a:endParaRPr lang="en-US"/>
                    </a:p>
                  </a:txBody>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tx2"/>
                        </a:buClr>
                        <a:buSzPct val="95000"/>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008</a:t>
                      </a:r>
                    </a:p>
                  </a:txBody>
                  <a:tcPr marL="92075" marR="92075" marT="46048" marB="46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tx2"/>
                        </a:buClr>
                        <a:buSzPct val="95000"/>
                        <a:buFont typeface="Wingdings" panose="05000000000000000000" pitchFamily="2" charset="2"/>
                        <a:buNone/>
                        <a:tabLst/>
                      </a:pPr>
                      <a:r>
                        <a:rPr kumimoji="0" lang="zh-CN" altLang="en-US" sz="1800" b="1" i="1"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合同验收</a:t>
                      </a:r>
                    </a:p>
                  </a:txBody>
                  <a:tcPr marL="92075" marR="92075" marT="46048" marB="46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待完成</a:t>
                      </a:r>
                    </a:p>
                  </a:txBody>
                  <a:tcPr marL="92075" marR="92075" marT="46048" marB="46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4162">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endPar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L="92075" marR="92075" marT="46048" marB="4604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endPar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L="92075" marR="92075" marT="46048" marB="46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endPar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L="92075" marR="92075" marT="46048" marB="46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70000"/>
                        </a:lnSpc>
                        <a:spcBef>
                          <a:spcPct val="0"/>
                        </a:spcBef>
                        <a:spcAft>
                          <a:spcPct val="0"/>
                        </a:spcAft>
                        <a:buClr>
                          <a:schemeClr val="accent1"/>
                        </a:buClr>
                        <a:buSzPct val="75000"/>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endParaRPr kumimoji="0" lang="en-US" altLang="zh-CN" sz="18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L="92075" marR="92075" marT="46048" marB="46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196482"/>
                                        </p:tgtEl>
                                        <p:attrNameLst>
                                          <p:attrName>style.visibility</p:attrName>
                                        </p:attrNameLst>
                                      </p:cBhvr>
                                      <p:to>
                                        <p:strVal val="visible"/>
                                      </p:to>
                                    </p:set>
                                    <p:animEffect transition="in" filter="slide(fromBottom)">
                                      <p:cBhvr>
                                        <p:cTn id="7" dur="500"/>
                                        <p:tgtEl>
                                          <p:spTgt spid="2196482"/>
                                        </p:tgtEl>
                                      </p:cBhvr>
                                    </p:animEffect>
                                  </p:childTnLst>
                                </p:cTn>
                              </p:par>
                            </p:childTnLst>
                          </p:cTn>
                        </p:par>
                        <p:par>
                          <p:cTn id="8" fill="hold" nodeType="afterGroup">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196524"/>
                                        </p:tgtEl>
                                        <p:attrNameLst>
                                          <p:attrName>style.visibility</p:attrName>
                                        </p:attrNameLst>
                                      </p:cBhvr>
                                      <p:to>
                                        <p:strVal val="visible"/>
                                      </p:to>
                                    </p:set>
                                    <p:anim calcmode="lin" valueType="num">
                                      <p:cBhvr additive="base">
                                        <p:cTn id="11" dur="500" fill="hold"/>
                                        <p:tgtEl>
                                          <p:spTgt spid="2196524"/>
                                        </p:tgtEl>
                                        <p:attrNameLst>
                                          <p:attrName>ppt_x</p:attrName>
                                        </p:attrNameLst>
                                      </p:cBhvr>
                                      <p:tavLst>
                                        <p:tav tm="0">
                                          <p:val>
                                            <p:strVal val="1+#ppt_w/2"/>
                                          </p:val>
                                        </p:tav>
                                        <p:tav tm="100000">
                                          <p:val>
                                            <p:strVal val="#ppt_x"/>
                                          </p:val>
                                        </p:tav>
                                      </p:tavLst>
                                    </p:anim>
                                    <p:anim calcmode="lin" valueType="num">
                                      <p:cBhvr additive="base">
                                        <p:cTn id="12" dur="500" fill="hold"/>
                                        <p:tgtEl>
                                          <p:spTgt spid="2196524"/>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196525"/>
                                        </p:tgtEl>
                                        <p:attrNameLst>
                                          <p:attrName>style.visibility</p:attrName>
                                        </p:attrNameLst>
                                      </p:cBhvr>
                                      <p:to>
                                        <p:strVal val="visible"/>
                                      </p:to>
                                    </p:set>
                                    <p:anim calcmode="lin" valueType="num">
                                      <p:cBhvr additive="base">
                                        <p:cTn id="16" dur="500" fill="hold"/>
                                        <p:tgtEl>
                                          <p:spTgt spid="2196525"/>
                                        </p:tgtEl>
                                        <p:attrNameLst>
                                          <p:attrName>ppt_x</p:attrName>
                                        </p:attrNameLst>
                                      </p:cBhvr>
                                      <p:tavLst>
                                        <p:tav tm="0">
                                          <p:val>
                                            <p:strVal val="1+#ppt_w/2"/>
                                          </p:val>
                                        </p:tav>
                                        <p:tav tm="100000">
                                          <p:val>
                                            <p:strVal val="#ppt_x"/>
                                          </p:val>
                                        </p:tav>
                                      </p:tavLst>
                                    </p:anim>
                                    <p:anim calcmode="lin" valueType="num">
                                      <p:cBhvr additive="base">
                                        <p:cTn id="17" dur="500" fill="hold"/>
                                        <p:tgtEl>
                                          <p:spTgt spid="2196525"/>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2" fill="hold" nodeType="afterEffect">
                                  <p:stCondLst>
                                    <p:cond delay="0"/>
                                  </p:stCondLst>
                                  <p:childTnLst>
                                    <p:set>
                                      <p:cBhvr>
                                        <p:cTn id="20" dur="1" fill="hold">
                                          <p:stCondLst>
                                            <p:cond delay="0"/>
                                          </p:stCondLst>
                                        </p:cTn>
                                        <p:tgtEl>
                                          <p:spTgt spid="2196483"/>
                                        </p:tgtEl>
                                        <p:attrNameLst>
                                          <p:attrName>style.visibility</p:attrName>
                                        </p:attrNameLst>
                                      </p:cBhvr>
                                      <p:to>
                                        <p:strVal val="visible"/>
                                      </p:to>
                                    </p:set>
                                    <p:anim calcmode="lin" valueType="num">
                                      <p:cBhvr additive="base">
                                        <p:cTn id="21" dur="500" fill="hold"/>
                                        <p:tgtEl>
                                          <p:spTgt spid="2196483"/>
                                        </p:tgtEl>
                                        <p:attrNameLst>
                                          <p:attrName>ppt_x</p:attrName>
                                        </p:attrNameLst>
                                      </p:cBhvr>
                                      <p:tavLst>
                                        <p:tav tm="0">
                                          <p:val>
                                            <p:strVal val="1+#ppt_w/2"/>
                                          </p:val>
                                        </p:tav>
                                        <p:tav tm="100000">
                                          <p:val>
                                            <p:strVal val="#ppt_x"/>
                                          </p:val>
                                        </p:tav>
                                      </p:tavLst>
                                    </p:anim>
                                    <p:anim calcmode="lin" valueType="num">
                                      <p:cBhvr additive="base">
                                        <p:cTn id="22" dur="500" fill="hold"/>
                                        <p:tgtEl>
                                          <p:spTgt spid="2196483"/>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2" fill="hold" grpId="0" nodeType="afterEffect">
                                  <p:stCondLst>
                                    <p:cond delay="0"/>
                                  </p:stCondLst>
                                  <p:childTnLst>
                                    <p:set>
                                      <p:cBhvr>
                                        <p:cTn id="25" dur="1" fill="hold">
                                          <p:stCondLst>
                                            <p:cond delay="0"/>
                                          </p:stCondLst>
                                        </p:cTn>
                                        <p:tgtEl>
                                          <p:spTgt spid="2196526"/>
                                        </p:tgtEl>
                                        <p:attrNameLst>
                                          <p:attrName>style.visibility</p:attrName>
                                        </p:attrNameLst>
                                      </p:cBhvr>
                                      <p:to>
                                        <p:strVal val="visible"/>
                                      </p:to>
                                    </p:set>
                                    <p:anim calcmode="lin" valueType="num">
                                      <p:cBhvr additive="base">
                                        <p:cTn id="26" dur="500" fill="hold"/>
                                        <p:tgtEl>
                                          <p:spTgt spid="2196526"/>
                                        </p:tgtEl>
                                        <p:attrNameLst>
                                          <p:attrName>ppt_x</p:attrName>
                                        </p:attrNameLst>
                                      </p:cBhvr>
                                      <p:tavLst>
                                        <p:tav tm="0">
                                          <p:val>
                                            <p:strVal val="1+#ppt_w/2"/>
                                          </p:val>
                                        </p:tav>
                                        <p:tav tm="100000">
                                          <p:val>
                                            <p:strVal val="#ppt_x"/>
                                          </p:val>
                                        </p:tav>
                                      </p:tavLst>
                                    </p:anim>
                                    <p:anim calcmode="lin" valueType="num">
                                      <p:cBhvr additive="base">
                                        <p:cTn id="27" dur="500" fill="hold"/>
                                        <p:tgtEl>
                                          <p:spTgt spid="2196526"/>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2500"/>
                            </p:stCondLst>
                            <p:childTnLst>
                              <p:par>
                                <p:cTn id="29" presetID="2" presetClass="entr" presetSubtype="2" fill="hold" grpId="0" nodeType="afterEffect">
                                  <p:stCondLst>
                                    <p:cond delay="0"/>
                                  </p:stCondLst>
                                  <p:childTnLst>
                                    <p:set>
                                      <p:cBhvr>
                                        <p:cTn id="30" dur="1" fill="hold">
                                          <p:stCondLst>
                                            <p:cond delay="0"/>
                                          </p:stCondLst>
                                        </p:cTn>
                                        <p:tgtEl>
                                          <p:spTgt spid="2196527"/>
                                        </p:tgtEl>
                                        <p:attrNameLst>
                                          <p:attrName>style.visibility</p:attrName>
                                        </p:attrNameLst>
                                      </p:cBhvr>
                                      <p:to>
                                        <p:strVal val="visible"/>
                                      </p:to>
                                    </p:set>
                                    <p:anim calcmode="lin" valueType="num">
                                      <p:cBhvr additive="base">
                                        <p:cTn id="31" dur="500" fill="hold"/>
                                        <p:tgtEl>
                                          <p:spTgt spid="2196527"/>
                                        </p:tgtEl>
                                        <p:attrNameLst>
                                          <p:attrName>ppt_x</p:attrName>
                                        </p:attrNameLst>
                                      </p:cBhvr>
                                      <p:tavLst>
                                        <p:tav tm="0">
                                          <p:val>
                                            <p:strVal val="1+#ppt_w/2"/>
                                          </p:val>
                                        </p:tav>
                                        <p:tav tm="100000">
                                          <p:val>
                                            <p:strVal val="#ppt_x"/>
                                          </p:val>
                                        </p:tav>
                                      </p:tavLst>
                                    </p:anim>
                                    <p:anim calcmode="lin" valueType="num">
                                      <p:cBhvr additive="base">
                                        <p:cTn id="32" dur="500" fill="hold"/>
                                        <p:tgtEl>
                                          <p:spTgt spid="2196527"/>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3000"/>
                            </p:stCondLst>
                            <p:childTnLst>
                              <p:par>
                                <p:cTn id="34" presetID="2" presetClass="entr" presetSubtype="2" fill="hold" nodeType="afterEffect">
                                  <p:stCondLst>
                                    <p:cond delay="0"/>
                                  </p:stCondLst>
                                  <p:childTnLst>
                                    <p:set>
                                      <p:cBhvr>
                                        <p:cTn id="35" dur="1" fill="hold">
                                          <p:stCondLst>
                                            <p:cond delay="0"/>
                                          </p:stCondLst>
                                        </p:cTn>
                                        <p:tgtEl>
                                          <p:spTgt spid="2196528"/>
                                        </p:tgtEl>
                                        <p:attrNameLst>
                                          <p:attrName>style.visibility</p:attrName>
                                        </p:attrNameLst>
                                      </p:cBhvr>
                                      <p:to>
                                        <p:strVal val="visible"/>
                                      </p:to>
                                    </p:set>
                                    <p:anim calcmode="lin" valueType="num">
                                      <p:cBhvr additive="base">
                                        <p:cTn id="36" dur="500" fill="hold"/>
                                        <p:tgtEl>
                                          <p:spTgt spid="2196528"/>
                                        </p:tgtEl>
                                        <p:attrNameLst>
                                          <p:attrName>ppt_x</p:attrName>
                                        </p:attrNameLst>
                                      </p:cBhvr>
                                      <p:tavLst>
                                        <p:tav tm="0">
                                          <p:val>
                                            <p:strVal val="1+#ppt_w/2"/>
                                          </p:val>
                                        </p:tav>
                                        <p:tav tm="100000">
                                          <p:val>
                                            <p:strVal val="#ppt_x"/>
                                          </p:val>
                                        </p:tav>
                                      </p:tavLst>
                                    </p:anim>
                                    <p:anim calcmode="lin" valueType="num">
                                      <p:cBhvr additive="base">
                                        <p:cTn id="37" dur="500" fill="hold"/>
                                        <p:tgtEl>
                                          <p:spTgt spid="21965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6482" grpId="0"/>
      <p:bldP spid="2196524" grpId="0"/>
      <p:bldP spid="2196525" grpId="0"/>
      <p:bldP spid="2196526" grpId="0"/>
      <p:bldP spid="2196527" grpId="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 name="日期占位符 3"/>
          <p:cNvSpPr>
            <a:spLocks noGrp="1"/>
          </p:cNvSpPr>
          <p:nvPr>
            <p:ph type="dt" sz="quarter" idx="10"/>
          </p:nvPr>
        </p:nvSpPr>
        <p:spPr/>
        <p:txBody>
          <a:bodyPr/>
          <a:lstStyle/>
          <a:p>
            <a:pPr>
              <a:defRPr/>
            </a:pPr>
            <a:fld id="{CE77AE64-2B1D-45E3-9ED4-A284C4856EF6}" type="datetime1">
              <a:rPr lang="zh-CN" altLang="en-US">
                <a:solidFill>
                  <a:schemeClr val="tx1"/>
                </a:solidFill>
              </a:rPr>
              <a:pPr>
                <a:defRPr/>
              </a:pPr>
              <a:t>2020/4/14</a:t>
            </a:fld>
            <a:endParaRPr lang="en-US" altLang="zh-CN">
              <a:solidFill>
                <a:schemeClr val="tx1"/>
              </a:solidFill>
            </a:endParaRPr>
          </a:p>
        </p:txBody>
      </p:sp>
      <p:sp>
        <p:nvSpPr>
          <p:cNvPr id="34" name="灯片编号占位符 5"/>
          <p:cNvSpPr>
            <a:spLocks noGrp="1"/>
          </p:cNvSpPr>
          <p:nvPr>
            <p:ph type="sldNum" sz="quarter" idx="12"/>
          </p:nvPr>
        </p:nvSpPr>
        <p:spPr/>
        <p:txBody>
          <a:bodyPr/>
          <a:lstStyle/>
          <a:p>
            <a:pPr>
              <a:defRPr/>
            </a:pPr>
            <a:fld id="{231F73CD-922A-4EEB-AD11-171BDF9AD987}" type="slidenum">
              <a:rPr lang="en-US" altLang="zh-CN">
                <a:solidFill>
                  <a:schemeClr val="tx1"/>
                </a:solidFill>
              </a:rPr>
              <a:pPr>
                <a:defRPr/>
              </a:pPr>
              <a:t>86</a:t>
            </a:fld>
            <a:endParaRPr lang="en-US" altLang="zh-CN">
              <a:solidFill>
                <a:schemeClr val="tx1"/>
              </a:solidFill>
            </a:endParaRPr>
          </a:p>
        </p:txBody>
      </p:sp>
      <p:sp>
        <p:nvSpPr>
          <p:cNvPr id="2198530" name="Rectangle 2"/>
          <p:cNvSpPr>
            <a:spLocks noGrp="1" noChangeArrowheads="1"/>
          </p:cNvSpPr>
          <p:nvPr>
            <p:ph type="title"/>
          </p:nvPr>
        </p:nvSpPr>
        <p:spPr/>
        <p:txBody>
          <a:bodyPr/>
          <a:lstStyle/>
          <a:p>
            <a:pPr eaLnBrk="1" hangingPunct="1"/>
            <a:r>
              <a:rPr lang="zh-CN" altLang="en-US" smtClean="0"/>
              <a:t>配置状态报告（实例）</a:t>
            </a:r>
          </a:p>
        </p:txBody>
      </p:sp>
      <p:sp>
        <p:nvSpPr>
          <p:cNvPr id="2198531" name="Rectangle 3"/>
          <p:cNvSpPr>
            <a:spLocks noChangeArrowheads="1"/>
          </p:cNvSpPr>
          <p:nvPr/>
        </p:nvSpPr>
        <p:spPr bwMode="auto">
          <a:xfrm>
            <a:off x="2738438" y="1720850"/>
            <a:ext cx="2328862" cy="457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a:latin typeface="Times New Roman" panose="02020603050405020304" pitchFamily="18" charset="0"/>
              </a:rPr>
              <a:t>配置项状态报告</a:t>
            </a:r>
          </a:p>
        </p:txBody>
      </p:sp>
      <p:graphicFrame>
        <p:nvGraphicFramePr>
          <p:cNvPr id="2198532" name="Group 4"/>
          <p:cNvGraphicFramePr>
            <a:graphicFrameLocks noGrp="1"/>
          </p:cNvGraphicFramePr>
          <p:nvPr>
            <p:ph idx="1"/>
          </p:nvPr>
        </p:nvGraphicFramePr>
        <p:xfrm>
          <a:off x="755650" y="2349500"/>
          <a:ext cx="7770813" cy="2109789"/>
        </p:xfrm>
        <a:graphic>
          <a:graphicData uri="http://schemas.openxmlformats.org/drawingml/2006/table">
            <a:tbl>
              <a:tblPr/>
              <a:tblGrid>
                <a:gridCol w="1800225">
                  <a:extLst>
                    <a:ext uri="{9D8B030D-6E8A-4147-A177-3AD203B41FA5}">
                      <a16:colId xmlns:a16="http://schemas.microsoft.com/office/drawing/2014/main" val="20000"/>
                    </a:ext>
                  </a:extLst>
                </a:gridCol>
                <a:gridCol w="3024188">
                  <a:extLst>
                    <a:ext uri="{9D8B030D-6E8A-4147-A177-3AD203B41FA5}">
                      <a16:colId xmlns:a16="http://schemas.microsoft.com/office/drawing/2014/main" val="20001"/>
                    </a:ext>
                  </a:extLst>
                </a:gridCol>
                <a:gridCol w="2946400">
                  <a:extLst>
                    <a:ext uri="{9D8B030D-6E8A-4147-A177-3AD203B41FA5}">
                      <a16:colId xmlns:a16="http://schemas.microsoft.com/office/drawing/2014/main" val="20002"/>
                    </a:ext>
                  </a:extLst>
                </a:gridCol>
              </a:tblGrid>
              <a:tr h="336017">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80000"/>
                        </a:lnSpc>
                        <a:spcBef>
                          <a:spcPct val="5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配置项名称</a:t>
                      </a:r>
                    </a:p>
                  </a:txBody>
                  <a:tcPr marL="92075" marR="92075" marT="46052" marB="4605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80000"/>
                        </a:lnSpc>
                        <a:spcBef>
                          <a:spcPct val="5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描述</a:t>
                      </a:r>
                    </a:p>
                  </a:txBody>
                  <a:tcPr marL="92075" marR="92075" marT="46052" marB="4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80000"/>
                        </a:lnSpc>
                        <a:spcBef>
                          <a:spcPct val="5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位置</a:t>
                      </a:r>
                    </a:p>
                  </a:txBody>
                  <a:tcPr marL="92075" marR="92075" marT="46052" marB="4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50000"/>
                      </a:srgbClr>
                    </a:solidFill>
                  </a:tcPr>
                </a:tc>
                <a:extLst>
                  <a:ext uri="{0D108BD9-81ED-4DB2-BD59-A6C34878D82A}">
                    <a16:rowId xmlns:a16="http://schemas.microsoft.com/office/drawing/2014/main" val="10000"/>
                  </a:ext>
                </a:extLst>
              </a:tr>
              <a:tr h="396995">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采购清单</a:t>
                      </a:r>
                    </a:p>
                  </a:txBody>
                  <a:tcPr marL="92075" marR="92075" marT="46052" marB="4605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所有采购组件清单</a:t>
                      </a:r>
                    </a:p>
                  </a:txBody>
                  <a:tcPr marL="92075" marR="92075" marT="46052" marB="4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5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a:t>
                      </a: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采购</a:t>
                      </a:r>
                      <a:r>
                        <a:rPr kumimoji="0" lang="en-US" altLang="zh-CN"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a:t>
                      </a: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采购内容</a:t>
                      </a:r>
                      <a:r>
                        <a:rPr kumimoji="0" lang="en-US" altLang="zh-CN"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a:t>
                      </a: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清单</a:t>
                      </a:r>
                    </a:p>
                  </a:txBody>
                  <a:tcPr marL="92075" marR="92075" marT="46052" marB="4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995">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采购合同</a:t>
                      </a:r>
                    </a:p>
                  </a:txBody>
                  <a:tcPr marL="92075" marR="92075" marT="46052" marB="4605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采购合同清单及合同附件</a:t>
                      </a:r>
                    </a:p>
                  </a:txBody>
                  <a:tcPr marL="92075" marR="92075" marT="46052" marB="4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Tahoma" panose="020B0604030504040204" pitchFamily="34" charset="0"/>
                          <a:ea typeface="隶书" panose="02010509060101010101" pitchFamily="49" charset="-122"/>
                        </a:rPr>
                        <a:t>…</a:t>
                      </a:r>
                      <a:endParaRPr kumimoji="0" lang="en-US" altLang="zh-CN"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L="92075" marR="92075" marT="46052" marB="4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0685">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合同验收报告</a:t>
                      </a:r>
                    </a:p>
                  </a:txBody>
                  <a:tcPr marL="92075" marR="92075" marT="46052" marB="4605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5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已通过验收的合同报告</a:t>
                      </a:r>
                    </a:p>
                  </a:txBody>
                  <a:tcPr marL="92075" marR="92075" marT="46052" marB="4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Tahoma" panose="020B0604030504040204" pitchFamily="34" charset="0"/>
                          <a:ea typeface="隶书" panose="02010509060101010101" pitchFamily="49" charset="-122"/>
                        </a:rPr>
                        <a:t>…</a:t>
                      </a:r>
                      <a:endParaRPr kumimoji="0" lang="en-US" altLang="zh-CN"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L="92075" marR="92075" marT="46052" marB="4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9097">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endParaRPr kumimoji="0" lang="en-US" altLang="zh-CN"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L="92075" marR="92075" marT="46052" marB="4605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endParaRPr kumimoji="0" lang="en-US" altLang="zh-CN"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L="92075" marR="92075" marT="46052" marB="4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1pPr>
                      <a:lvl2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2pPr>
                      <a:lvl3pPr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3pPr>
                      <a:lvl4pPr marL="13335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4pPr>
                      <a:lvl5pPr marL="1752600" algn="l">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5pPr>
                      <a:lvl6pPr marL="22098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6pPr>
                      <a:lvl7pPr marL="26670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7pPr>
                      <a:lvl8pPr marL="31242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8pPr>
                      <a:lvl9pPr marL="3581400" fontAlgn="base">
                        <a:spcBef>
                          <a:spcPct val="20000"/>
                        </a:spcBef>
                        <a:spcAft>
                          <a:spcPct val="0"/>
                        </a:spcAft>
                        <a:buClr>
                          <a:schemeClr val="accent1"/>
                        </a:buClr>
                        <a:buSzPct val="75000"/>
                        <a:buFont typeface="Wingdings" panose="05000000000000000000" pitchFamily="2" charset="2"/>
                        <a:defRPr sz="2000" b="1">
                          <a:solidFill>
                            <a:schemeClr val="tx1"/>
                          </a:solidFill>
                          <a:latin typeface="隶书" panose="02010509060101010101" pitchFamily="49" charset="-122"/>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endParaRPr kumimoji="0" lang="en-US" altLang="zh-CN" sz="2000" b="1"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L="92075" marR="92075" marT="46052" marB="4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198558" name="Text Box 30"/>
          <p:cNvSpPr txBox="1">
            <a:spLocks noChangeArrowheads="1"/>
          </p:cNvSpPr>
          <p:nvPr/>
        </p:nvSpPr>
        <p:spPr bwMode="auto">
          <a:xfrm>
            <a:off x="684213" y="4581525"/>
            <a:ext cx="7848600" cy="128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05000"/>
              </a:lnSpc>
              <a:spcBef>
                <a:spcPct val="5000"/>
              </a:spcBef>
              <a:defRPr/>
            </a:pPr>
            <a:r>
              <a:rPr lang="zh-CN" altLang="en-US" sz="2400">
                <a:solidFill>
                  <a:srgbClr val="FF0066"/>
                </a:solidFill>
                <a:effectLst>
                  <a:outerShdw blurRad="38100" dist="38100" dir="2700000" algn="tl">
                    <a:srgbClr val="FFFFFF"/>
                  </a:outerShdw>
                </a:effectLst>
                <a:latin typeface="隶书" panose="02010509060101010101" pitchFamily="49" charset="-122"/>
                <a:ea typeface="隶书" panose="02010509060101010101" pitchFamily="49" charset="-122"/>
              </a:rPr>
              <a:t>备注 </a:t>
            </a:r>
            <a:r>
              <a:rPr lang="zh-CN" altLang="en-US" sz="2400">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   </a:t>
            </a:r>
          </a:p>
          <a:p>
            <a:pPr eaLnBrk="1" hangingPunct="1">
              <a:lnSpc>
                <a:spcPct val="105000"/>
              </a:lnSpc>
              <a:spcBef>
                <a:spcPct val="5000"/>
              </a:spcBef>
              <a:defRPr/>
            </a:pPr>
            <a:r>
              <a:rPr lang="zh-CN" altLang="en-US" sz="2400">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位置：配置项存储位置的受控库的名称</a:t>
            </a:r>
          </a:p>
          <a:p>
            <a:pPr eaLnBrk="1" hangingPunct="1">
              <a:lnSpc>
                <a:spcPct val="105000"/>
              </a:lnSpc>
              <a:spcBef>
                <a:spcPct val="5000"/>
              </a:spcBef>
              <a:defRPr/>
            </a:pPr>
            <a:r>
              <a:rPr lang="zh-CN" altLang="en-US" sz="2400">
                <a:solidFill>
                  <a:schemeClr val="tx1"/>
                </a:solidFill>
                <a:effectLst>
                  <a:outerShdw blurRad="38100" dist="38100" dir="2700000" algn="tl">
                    <a:srgbClr val="000000"/>
                  </a:outerShdw>
                </a:effectLst>
                <a:latin typeface="隶书" panose="02010509060101010101" pitchFamily="49" charset="-122"/>
                <a:ea typeface="隶书" panose="02010509060101010101" pitchFamily="49" charset="-122"/>
              </a:rPr>
              <a:t>描述：配置项的版本信息以及关联项的详细信息</a:t>
            </a:r>
          </a:p>
        </p:txBody>
      </p:sp>
      <p:sp>
        <p:nvSpPr>
          <p:cNvPr id="2198559" name="Rectangle 31"/>
          <p:cNvSpPr>
            <a:spLocks noChangeArrowheads="1"/>
          </p:cNvSpPr>
          <p:nvPr/>
        </p:nvSpPr>
        <p:spPr bwMode="auto">
          <a:xfrm>
            <a:off x="7235825" y="5654675"/>
            <a:ext cx="1152525" cy="519113"/>
          </a:xfrm>
          <a:prstGeom prst="rect">
            <a:avLst/>
          </a:prstGeom>
          <a:solidFill>
            <a:srgbClr val="800000">
              <a:alpha val="84000"/>
            </a:srgbClr>
          </a:solidFill>
          <a:ln>
            <a:noFill/>
          </a:ln>
          <a:effectLst/>
          <a:extLst>
            <a:ext uri="{91240B29-F687-4F45-9708-019B960494DF}">
              <a14:hiddenLine xmlns:a14="http://schemas.microsoft.com/office/drawing/2010/main" w="12700" cap="sq"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zh-CN" altLang="en-US">
                <a:solidFill>
                  <a:srgbClr val="66FFFF"/>
                </a:solidFill>
                <a:effectLst>
                  <a:outerShdw blurRad="38100" dist="38100" dir="2700000" algn="tl">
                    <a:srgbClr val="000000"/>
                  </a:outerShdw>
                </a:effectLst>
                <a:ea typeface="隶书" panose="02010509060101010101" pitchFamily="49" charset="-122"/>
                <a:hlinkClick r:id="rId3" action="ppaction://hlinksldjump"/>
              </a:rPr>
              <a:t>返回</a:t>
            </a:r>
            <a:endParaRPr lang="zh-CN" altLang="en-US">
              <a:solidFill>
                <a:srgbClr val="66FFFF"/>
              </a:solidFill>
              <a:effectLst>
                <a:outerShdw blurRad="38100" dist="38100" dir="2700000" algn="tl">
                  <a:srgbClr val="000000"/>
                </a:outerShdw>
              </a:effectLst>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98530"/>
                                        </p:tgtEl>
                                        <p:attrNameLst>
                                          <p:attrName>style.visibility</p:attrName>
                                        </p:attrNameLst>
                                      </p:cBhvr>
                                      <p:to>
                                        <p:strVal val="visible"/>
                                      </p:to>
                                    </p:set>
                                    <p:anim calcmode="lin" valueType="num">
                                      <p:cBhvr additive="base">
                                        <p:cTn id="7" dur="500" fill="hold"/>
                                        <p:tgtEl>
                                          <p:spTgt spid="2198530"/>
                                        </p:tgtEl>
                                        <p:attrNameLst>
                                          <p:attrName>ppt_x</p:attrName>
                                        </p:attrNameLst>
                                      </p:cBhvr>
                                      <p:tavLst>
                                        <p:tav tm="0">
                                          <p:val>
                                            <p:strVal val="0-#ppt_w/2"/>
                                          </p:val>
                                        </p:tav>
                                        <p:tav tm="100000">
                                          <p:val>
                                            <p:strVal val="#ppt_x"/>
                                          </p:val>
                                        </p:tav>
                                      </p:tavLst>
                                    </p:anim>
                                    <p:anim calcmode="lin" valueType="num">
                                      <p:cBhvr additive="base">
                                        <p:cTn id="8" dur="500" fill="hold"/>
                                        <p:tgtEl>
                                          <p:spTgt spid="219853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2198531"/>
                                        </p:tgtEl>
                                        <p:attrNameLst>
                                          <p:attrName>style.visibility</p:attrName>
                                        </p:attrNameLst>
                                      </p:cBhvr>
                                      <p:to>
                                        <p:strVal val="visible"/>
                                      </p:to>
                                    </p:set>
                                  </p:childTnLst>
                                </p:cTn>
                              </p:par>
                            </p:childTnLst>
                          </p:cTn>
                        </p:par>
                        <p:par>
                          <p:cTn id="12" fill="hold" nodeType="afterGroup">
                            <p:stCondLst>
                              <p:cond delay="1000"/>
                            </p:stCondLst>
                            <p:childTnLst>
                              <p:par>
                                <p:cTn id="13" presetID="1" presetClass="entr" presetSubtype="0" fill="hold" nodeType="afterEffect">
                                  <p:stCondLst>
                                    <p:cond delay="0"/>
                                  </p:stCondLst>
                                  <p:childTnLst>
                                    <p:set>
                                      <p:cBhvr>
                                        <p:cTn id="14" dur="1" fill="hold">
                                          <p:stCondLst>
                                            <p:cond delay="499"/>
                                          </p:stCondLst>
                                        </p:cTn>
                                        <p:tgtEl>
                                          <p:spTgt spid="2198532"/>
                                        </p:tgtEl>
                                        <p:attrNameLst>
                                          <p:attrName>style.visibility</p:attrName>
                                        </p:attrNameLst>
                                      </p:cBhvr>
                                      <p:to>
                                        <p:strVal val="visible"/>
                                      </p:to>
                                    </p:set>
                                  </p:childTnLst>
                                </p:cTn>
                              </p:par>
                            </p:childTnLst>
                          </p:cTn>
                        </p:par>
                        <p:par>
                          <p:cTn id="15" fill="hold" nodeType="afterGroup">
                            <p:stCondLst>
                              <p:cond delay="1500"/>
                            </p:stCondLst>
                            <p:childTnLst>
                              <p:par>
                                <p:cTn id="16" presetID="12" presetClass="entr" presetSubtype="4" fill="hold" grpId="0" nodeType="afterEffect">
                                  <p:stCondLst>
                                    <p:cond delay="0"/>
                                  </p:stCondLst>
                                  <p:childTnLst>
                                    <p:set>
                                      <p:cBhvr>
                                        <p:cTn id="17" dur="1" fill="hold">
                                          <p:stCondLst>
                                            <p:cond delay="0"/>
                                          </p:stCondLst>
                                        </p:cTn>
                                        <p:tgtEl>
                                          <p:spTgt spid="2198558"/>
                                        </p:tgtEl>
                                        <p:attrNameLst>
                                          <p:attrName>style.visibility</p:attrName>
                                        </p:attrNameLst>
                                      </p:cBhvr>
                                      <p:to>
                                        <p:strVal val="visible"/>
                                      </p:to>
                                    </p:set>
                                    <p:animEffect transition="in" filter="slide(fromBottom)">
                                      <p:cBhvr>
                                        <p:cTn id="18" dur="500"/>
                                        <p:tgtEl>
                                          <p:spTgt spid="2198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8530" grpId="0" autoUpdateAnimBg="0"/>
      <p:bldP spid="2198531" grpId="0" autoUpdateAnimBg="0"/>
      <p:bldP spid="2198558"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A7724480-3AC3-4CFB-A599-A37FB877883C}"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8E51EA2D-C9B8-4A48-8CC2-59D555A96D74}" type="slidenum">
              <a:rPr lang="en-US" altLang="zh-CN">
                <a:solidFill>
                  <a:schemeClr val="tx1"/>
                </a:solidFill>
              </a:rPr>
              <a:pPr>
                <a:defRPr/>
              </a:pPr>
              <a:t>87</a:t>
            </a:fld>
            <a:endParaRPr lang="en-US" altLang="zh-CN">
              <a:solidFill>
                <a:schemeClr val="tx1"/>
              </a:solidFill>
            </a:endParaRPr>
          </a:p>
        </p:txBody>
      </p:sp>
      <p:sp>
        <p:nvSpPr>
          <p:cNvPr id="2200578" name="Rectangle 2"/>
          <p:cNvSpPr>
            <a:spLocks noGrp="1" noChangeArrowheads="1"/>
          </p:cNvSpPr>
          <p:nvPr>
            <p:ph type="title"/>
          </p:nvPr>
        </p:nvSpPr>
        <p:spPr/>
        <p:txBody>
          <a:bodyPr/>
          <a:lstStyle/>
          <a:p>
            <a:pPr eaLnBrk="1" hangingPunct="1"/>
            <a:r>
              <a:rPr lang="en-US" altLang="zh-CN" smtClean="0"/>
              <a:t>4)</a:t>
            </a:r>
            <a:r>
              <a:rPr lang="zh-CN" altLang="en-US" smtClean="0"/>
              <a:t>配置审核</a:t>
            </a:r>
          </a:p>
        </p:txBody>
      </p:sp>
      <p:sp>
        <p:nvSpPr>
          <p:cNvPr id="2200579" name="Rectangle 3"/>
          <p:cNvSpPr>
            <a:spLocks noGrp="1" noChangeArrowheads="1"/>
          </p:cNvSpPr>
          <p:nvPr>
            <p:ph type="body" idx="1"/>
          </p:nvPr>
        </p:nvSpPr>
        <p:spPr/>
        <p:txBody>
          <a:bodyPr/>
          <a:lstStyle/>
          <a:p>
            <a:pPr eaLnBrk="1" hangingPunct="1"/>
            <a:r>
              <a:rPr lang="zh-CN" altLang="en-US" smtClean="0">
                <a:solidFill>
                  <a:schemeClr val="tx2"/>
                </a:solidFill>
              </a:rPr>
              <a:t>目的：</a:t>
            </a:r>
          </a:p>
          <a:p>
            <a:pPr lvl="1" eaLnBrk="1" hangingPunct="1"/>
            <a:r>
              <a:rPr lang="zh-CN" altLang="en-US" smtClean="0">
                <a:solidFill>
                  <a:schemeClr val="tx2"/>
                </a:solidFill>
              </a:rPr>
              <a:t>验证配置管理过程和标准在项目的开发活动中得到遵循；</a:t>
            </a:r>
          </a:p>
          <a:p>
            <a:pPr lvl="1" eaLnBrk="1" hangingPunct="1"/>
            <a:r>
              <a:rPr lang="zh-CN" altLang="en-US" smtClean="0">
                <a:solidFill>
                  <a:schemeClr val="tx2"/>
                </a:solidFill>
              </a:rPr>
              <a:t>已开发的产品配置与规定的要求相符合。</a:t>
            </a:r>
          </a:p>
          <a:p>
            <a:pPr eaLnBrk="1" hangingPunct="1"/>
            <a:r>
              <a:rPr lang="zh-CN" altLang="en-US" smtClean="0"/>
              <a:t>配置审核可分为：</a:t>
            </a:r>
          </a:p>
          <a:p>
            <a:pPr lvl="1" eaLnBrk="1" hangingPunct="1"/>
            <a:r>
              <a:rPr lang="zh-CN" altLang="en-US" smtClean="0"/>
              <a:t>过程审核 </a:t>
            </a:r>
            <a:r>
              <a:rPr lang="en-US" altLang="zh-CN" smtClean="0"/>
              <a:t>- </a:t>
            </a:r>
            <a:r>
              <a:rPr lang="zh-CN" altLang="en-US" smtClean="0"/>
              <a:t>基线审核；</a:t>
            </a:r>
          </a:p>
          <a:p>
            <a:pPr lvl="2" eaLnBrk="1" hangingPunct="1"/>
            <a:r>
              <a:rPr lang="zh-CN" altLang="en-US" smtClean="0"/>
              <a:t>在项目的配置管理计划中安排基线审核活动；</a:t>
            </a:r>
          </a:p>
          <a:p>
            <a:pPr lvl="2" eaLnBrk="1" hangingPunct="1"/>
            <a:r>
              <a:rPr lang="zh-CN" altLang="en-US" smtClean="0"/>
              <a:t>按计划和</a:t>
            </a:r>
            <a:r>
              <a:rPr lang="zh-CN" altLang="zh-CN" smtClean="0"/>
              <a:t>软件基线审核规程实施审核</a:t>
            </a:r>
            <a:r>
              <a:rPr lang="zh-CN" altLang="en-US" smtClean="0"/>
              <a:t>。</a:t>
            </a:r>
          </a:p>
          <a:p>
            <a:pPr lvl="1" eaLnBrk="1" hangingPunct="1"/>
            <a:r>
              <a:rPr lang="zh-CN" altLang="en-US" smtClean="0"/>
              <a:t>产品审核</a:t>
            </a:r>
          </a:p>
          <a:p>
            <a:pPr eaLnBrk="1" hangingPunct="1"/>
            <a:endParaRPr lang="zh-CN" altLang="en-US" smtClean="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200578"/>
                                        </p:tgtEl>
                                        <p:attrNameLst>
                                          <p:attrName>style.visibility</p:attrName>
                                        </p:attrNameLst>
                                      </p:cBhvr>
                                      <p:to>
                                        <p:strVal val="visible"/>
                                      </p:to>
                                    </p:set>
                                    <p:animEffect transition="in" filter="box(in)">
                                      <p:cBhvr>
                                        <p:cTn id="7" dur="500"/>
                                        <p:tgtEl>
                                          <p:spTgt spid="2200578"/>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200579">
                                            <p:txEl>
                                              <p:pRg st="0" end="0"/>
                                            </p:txEl>
                                          </p:spTgt>
                                        </p:tgtEl>
                                        <p:attrNameLst>
                                          <p:attrName>style.visibility</p:attrName>
                                        </p:attrNameLst>
                                      </p:cBhvr>
                                      <p:to>
                                        <p:strVal val="visible"/>
                                      </p:to>
                                    </p:set>
                                    <p:animEffect transition="in" filter="box(in)">
                                      <p:cBhvr>
                                        <p:cTn id="10" dur="500"/>
                                        <p:tgtEl>
                                          <p:spTgt spid="2200579">
                                            <p:txEl>
                                              <p:pRg st="0" end="0"/>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200579">
                                            <p:txEl>
                                              <p:pRg st="1" end="1"/>
                                            </p:txEl>
                                          </p:spTgt>
                                        </p:tgtEl>
                                        <p:attrNameLst>
                                          <p:attrName>style.visibility</p:attrName>
                                        </p:attrNameLst>
                                      </p:cBhvr>
                                      <p:to>
                                        <p:strVal val="visible"/>
                                      </p:to>
                                    </p:set>
                                    <p:animEffect transition="in" filter="box(in)">
                                      <p:cBhvr>
                                        <p:cTn id="13" dur="500"/>
                                        <p:tgtEl>
                                          <p:spTgt spid="2200579">
                                            <p:txEl>
                                              <p:pRg st="1" end="1"/>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200579">
                                            <p:txEl>
                                              <p:pRg st="2" end="2"/>
                                            </p:txEl>
                                          </p:spTgt>
                                        </p:tgtEl>
                                        <p:attrNameLst>
                                          <p:attrName>style.visibility</p:attrName>
                                        </p:attrNameLst>
                                      </p:cBhvr>
                                      <p:to>
                                        <p:strVal val="visible"/>
                                      </p:to>
                                    </p:set>
                                    <p:animEffect transition="in" filter="box(in)">
                                      <p:cBhvr>
                                        <p:cTn id="16" dur="500"/>
                                        <p:tgtEl>
                                          <p:spTgt spid="2200579">
                                            <p:txEl>
                                              <p:pRg st="2" end="2"/>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2200579">
                                            <p:txEl>
                                              <p:pRg st="3" end="3"/>
                                            </p:txEl>
                                          </p:spTgt>
                                        </p:tgtEl>
                                        <p:attrNameLst>
                                          <p:attrName>style.visibility</p:attrName>
                                        </p:attrNameLst>
                                      </p:cBhvr>
                                      <p:to>
                                        <p:strVal val="visible"/>
                                      </p:to>
                                    </p:set>
                                    <p:animEffect transition="in" filter="box(in)">
                                      <p:cBhvr>
                                        <p:cTn id="19" dur="500"/>
                                        <p:tgtEl>
                                          <p:spTgt spid="2200579">
                                            <p:txEl>
                                              <p:pRg st="3" end="3"/>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2200579">
                                            <p:txEl>
                                              <p:pRg st="4" end="4"/>
                                            </p:txEl>
                                          </p:spTgt>
                                        </p:tgtEl>
                                        <p:attrNameLst>
                                          <p:attrName>style.visibility</p:attrName>
                                        </p:attrNameLst>
                                      </p:cBhvr>
                                      <p:to>
                                        <p:strVal val="visible"/>
                                      </p:to>
                                    </p:set>
                                    <p:animEffect transition="in" filter="box(in)">
                                      <p:cBhvr>
                                        <p:cTn id="22" dur="500"/>
                                        <p:tgtEl>
                                          <p:spTgt spid="2200579">
                                            <p:txEl>
                                              <p:pRg st="4" end="4"/>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2200579">
                                            <p:txEl>
                                              <p:pRg st="5" end="5"/>
                                            </p:txEl>
                                          </p:spTgt>
                                        </p:tgtEl>
                                        <p:attrNameLst>
                                          <p:attrName>style.visibility</p:attrName>
                                        </p:attrNameLst>
                                      </p:cBhvr>
                                      <p:to>
                                        <p:strVal val="visible"/>
                                      </p:to>
                                    </p:set>
                                    <p:animEffect transition="in" filter="box(in)">
                                      <p:cBhvr>
                                        <p:cTn id="25" dur="500"/>
                                        <p:tgtEl>
                                          <p:spTgt spid="2200579">
                                            <p:txEl>
                                              <p:pRg st="5" end="5"/>
                                            </p:txEl>
                                          </p:spTgt>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2200579">
                                            <p:txEl>
                                              <p:pRg st="6" end="6"/>
                                            </p:txEl>
                                          </p:spTgt>
                                        </p:tgtEl>
                                        <p:attrNameLst>
                                          <p:attrName>style.visibility</p:attrName>
                                        </p:attrNameLst>
                                      </p:cBhvr>
                                      <p:to>
                                        <p:strVal val="visible"/>
                                      </p:to>
                                    </p:set>
                                    <p:animEffect transition="in" filter="box(in)">
                                      <p:cBhvr>
                                        <p:cTn id="28" dur="500"/>
                                        <p:tgtEl>
                                          <p:spTgt spid="2200579">
                                            <p:txEl>
                                              <p:pRg st="6" end="6"/>
                                            </p:txEl>
                                          </p:spTgt>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2200579">
                                            <p:txEl>
                                              <p:pRg st="7" end="7"/>
                                            </p:txEl>
                                          </p:spTgt>
                                        </p:tgtEl>
                                        <p:attrNameLst>
                                          <p:attrName>style.visibility</p:attrName>
                                        </p:attrNameLst>
                                      </p:cBhvr>
                                      <p:to>
                                        <p:strVal val="visible"/>
                                      </p:to>
                                    </p:set>
                                    <p:animEffect transition="in" filter="box(in)">
                                      <p:cBhvr>
                                        <p:cTn id="31" dur="500"/>
                                        <p:tgtEl>
                                          <p:spTgt spid="22005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0578" grpId="0"/>
      <p:bldP spid="2200579"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F0CB4D73-6D95-4939-B2E1-8CD4BFFA9BEE}"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17B97023-1B66-4FFF-B723-E146C0A4C2CE}" type="slidenum">
              <a:rPr lang="en-US" altLang="zh-CN">
                <a:solidFill>
                  <a:schemeClr val="tx1"/>
                </a:solidFill>
              </a:rPr>
              <a:pPr>
                <a:defRPr/>
              </a:pPr>
              <a:t>88</a:t>
            </a:fld>
            <a:endParaRPr lang="en-US" altLang="zh-CN">
              <a:solidFill>
                <a:schemeClr val="tx1"/>
              </a:solidFill>
            </a:endParaRPr>
          </a:p>
        </p:txBody>
      </p:sp>
      <p:sp>
        <p:nvSpPr>
          <p:cNvPr id="2202626" name="Rectangle 2"/>
          <p:cNvSpPr>
            <a:spLocks noGrp="1" noChangeArrowheads="1"/>
          </p:cNvSpPr>
          <p:nvPr>
            <p:ph type="title"/>
          </p:nvPr>
        </p:nvSpPr>
        <p:spPr/>
        <p:txBody>
          <a:bodyPr/>
          <a:lstStyle/>
          <a:p>
            <a:pPr eaLnBrk="1" hangingPunct="1"/>
            <a:r>
              <a:rPr lang="zh-CN" altLang="en-US" smtClean="0"/>
              <a:t>产品审核</a:t>
            </a:r>
          </a:p>
        </p:txBody>
      </p:sp>
      <p:sp>
        <p:nvSpPr>
          <p:cNvPr id="2202627" name="Rectangle 3"/>
          <p:cNvSpPr>
            <a:spLocks noGrp="1" noChangeArrowheads="1"/>
          </p:cNvSpPr>
          <p:nvPr>
            <p:ph type="body" idx="1"/>
          </p:nvPr>
        </p:nvSpPr>
        <p:spPr/>
        <p:txBody>
          <a:bodyPr/>
          <a:lstStyle/>
          <a:p>
            <a:pPr eaLnBrk="1" hangingPunct="1"/>
            <a:r>
              <a:rPr lang="zh-CN" altLang="en-US" smtClean="0">
                <a:latin typeface="Times New Roman" panose="02020603050405020304" pitchFamily="18" charset="0"/>
              </a:rPr>
              <a:t>目的：</a:t>
            </a:r>
          </a:p>
          <a:p>
            <a:pPr lvl="1" eaLnBrk="1" hangingPunct="1"/>
            <a:r>
              <a:rPr lang="zh-CN" altLang="en-US" smtClean="0">
                <a:latin typeface="Times New Roman" panose="02020603050405020304" pitchFamily="18" charset="0"/>
              </a:rPr>
              <a:t>为验收产品和启动软件的运行使用向顾客或用户提供充分的证据；</a:t>
            </a:r>
          </a:p>
          <a:p>
            <a:pPr lvl="1" eaLnBrk="1" hangingPunct="1"/>
            <a:r>
              <a:rPr lang="zh-CN" altLang="en-US" smtClean="0">
                <a:latin typeface="Times New Roman" panose="02020603050405020304" pitchFamily="18" charset="0"/>
              </a:rPr>
              <a:t>建立软件产品基线。</a:t>
            </a:r>
          </a:p>
          <a:p>
            <a:pPr eaLnBrk="1" hangingPunct="1"/>
            <a:r>
              <a:rPr lang="zh-CN" altLang="en-US" i="1" smtClean="0">
                <a:latin typeface="Times New Roman" panose="02020603050405020304" pitchFamily="18" charset="0"/>
              </a:rPr>
              <a:t>产品审核：</a:t>
            </a:r>
          </a:p>
          <a:p>
            <a:pPr lvl="1" eaLnBrk="1" hangingPunct="1"/>
            <a:r>
              <a:rPr lang="zh-CN" altLang="en-US" smtClean="0">
                <a:latin typeface="Times New Roman" panose="02020603050405020304" pitchFamily="18" charset="0"/>
              </a:rPr>
              <a:t>验证待交付软件产品的实际性能与已成为基线的需求和设计文档的要求一致。</a:t>
            </a:r>
          </a:p>
          <a:p>
            <a:pPr lvl="1" eaLnBrk="1" hangingPunct="1"/>
            <a:r>
              <a:rPr lang="zh-CN" altLang="en-US" smtClean="0">
                <a:latin typeface="Times New Roman" panose="02020603050405020304" pitchFamily="18" charset="0"/>
              </a:rPr>
              <a:t>确保软件配置项的功能完整性。</a:t>
            </a:r>
          </a:p>
          <a:p>
            <a:pPr lvl="1" eaLnBrk="1" hangingPunct="1"/>
            <a:r>
              <a:rPr lang="en-US" altLang="zh-CN" smtClean="0">
                <a:latin typeface="Times New Roman" panose="02020603050405020304" pitchFamily="18" charset="0"/>
              </a:rPr>
              <a:t>Requirement Matrix </a:t>
            </a:r>
            <a:r>
              <a:rPr lang="zh-CN" altLang="en-US" smtClean="0">
                <a:latin typeface="Times New Roman" panose="02020603050405020304" pitchFamily="18" charset="0"/>
              </a:rPr>
              <a:t>可以用作</a:t>
            </a:r>
            <a:r>
              <a:rPr lang="en-US" altLang="zh-CN" smtClean="0">
                <a:latin typeface="Times New Roman" panose="02020603050405020304" pitchFamily="18" charset="0"/>
              </a:rPr>
              <a:t>FCA</a:t>
            </a:r>
            <a:r>
              <a:rPr lang="zh-CN" altLang="en-US" smtClean="0">
                <a:latin typeface="Times New Roman" panose="02020603050405020304" pitchFamily="18" charset="0"/>
              </a:rPr>
              <a:t>的检查工具之一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202626"/>
                                        </p:tgtEl>
                                        <p:attrNameLst>
                                          <p:attrName>style.visibility</p:attrName>
                                        </p:attrNameLst>
                                      </p:cBhvr>
                                      <p:to>
                                        <p:strVal val="visible"/>
                                      </p:to>
                                    </p:set>
                                    <p:animEffect transition="in" filter="box(in)">
                                      <p:cBhvr>
                                        <p:cTn id="7" dur="500"/>
                                        <p:tgtEl>
                                          <p:spTgt spid="22026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02627">
                                            <p:txEl>
                                              <p:pRg st="0" end="0"/>
                                            </p:txEl>
                                          </p:spTgt>
                                        </p:tgtEl>
                                        <p:attrNameLst>
                                          <p:attrName>style.visibility</p:attrName>
                                        </p:attrNameLst>
                                      </p:cBhvr>
                                      <p:to>
                                        <p:strVal val="visible"/>
                                      </p:to>
                                    </p:set>
                                    <p:animEffect transition="in" filter="fade">
                                      <p:cBhvr>
                                        <p:cTn id="10" dur="1000"/>
                                        <p:tgtEl>
                                          <p:spTgt spid="220262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02627">
                                            <p:txEl>
                                              <p:pRg st="1" end="1"/>
                                            </p:txEl>
                                          </p:spTgt>
                                        </p:tgtEl>
                                        <p:attrNameLst>
                                          <p:attrName>style.visibility</p:attrName>
                                        </p:attrNameLst>
                                      </p:cBhvr>
                                      <p:to>
                                        <p:strVal val="visible"/>
                                      </p:to>
                                    </p:set>
                                    <p:animEffect transition="in" filter="fade">
                                      <p:cBhvr>
                                        <p:cTn id="13" dur="1000"/>
                                        <p:tgtEl>
                                          <p:spTgt spid="220262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02627">
                                            <p:txEl>
                                              <p:pRg st="2" end="2"/>
                                            </p:txEl>
                                          </p:spTgt>
                                        </p:tgtEl>
                                        <p:attrNameLst>
                                          <p:attrName>style.visibility</p:attrName>
                                        </p:attrNameLst>
                                      </p:cBhvr>
                                      <p:to>
                                        <p:strVal val="visible"/>
                                      </p:to>
                                    </p:set>
                                    <p:animEffect transition="in" filter="fade">
                                      <p:cBhvr>
                                        <p:cTn id="16" dur="1000"/>
                                        <p:tgtEl>
                                          <p:spTgt spid="220262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02627">
                                            <p:txEl>
                                              <p:pRg st="3" end="3"/>
                                            </p:txEl>
                                          </p:spTgt>
                                        </p:tgtEl>
                                        <p:attrNameLst>
                                          <p:attrName>style.visibility</p:attrName>
                                        </p:attrNameLst>
                                      </p:cBhvr>
                                      <p:to>
                                        <p:strVal val="visible"/>
                                      </p:to>
                                    </p:set>
                                    <p:animEffect transition="in" filter="fade">
                                      <p:cBhvr>
                                        <p:cTn id="19" dur="1000"/>
                                        <p:tgtEl>
                                          <p:spTgt spid="22026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2626" grpId="0"/>
      <p:bldP spid="2202627"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C226F337-D751-4F2A-A5F7-E46073A3284C}"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E706F4EB-1B7E-4528-838F-206D8E4084D8}" type="slidenum">
              <a:rPr lang="en-US" altLang="zh-CN">
                <a:solidFill>
                  <a:schemeClr val="tx1"/>
                </a:solidFill>
              </a:rPr>
              <a:pPr>
                <a:defRPr/>
              </a:pPr>
              <a:t>89</a:t>
            </a:fld>
            <a:endParaRPr lang="en-US" altLang="zh-CN">
              <a:solidFill>
                <a:schemeClr val="tx1"/>
              </a:solidFill>
            </a:endParaRPr>
          </a:p>
        </p:txBody>
      </p:sp>
      <p:sp>
        <p:nvSpPr>
          <p:cNvPr id="2208770" name="Rectangle 2"/>
          <p:cNvSpPr>
            <a:spLocks noGrp="1" noChangeArrowheads="1"/>
          </p:cNvSpPr>
          <p:nvPr>
            <p:ph type="title"/>
          </p:nvPr>
        </p:nvSpPr>
        <p:spPr/>
        <p:txBody>
          <a:bodyPr/>
          <a:lstStyle/>
          <a:p>
            <a:pPr eaLnBrk="1" hangingPunct="1"/>
            <a:r>
              <a:rPr lang="zh-CN" altLang="en-US" smtClean="0"/>
              <a:t>课程内容</a:t>
            </a:r>
          </a:p>
        </p:txBody>
      </p:sp>
      <p:sp>
        <p:nvSpPr>
          <p:cNvPr id="2208771" name="Rectangle 3"/>
          <p:cNvSpPr>
            <a:spLocks noGrp="1" noChangeArrowheads="1"/>
          </p:cNvSpPr>
          <p:nvPr>
            <p:ph type="body" idx="1"/>
          </p:nvPr>
        </p:nvSpPr>
        <p:spPr>
          <a:xfrm>
            <a:off x="2195513" y="2349500"/>
            <a:ext cx="7480300" cy="4318000"/>
          </a:xfrm>
        </p:spPr>
        <p:txBody>
          <a:bodyPr/>
          <a:lstStyle/>
          <a:p>
            <a:pPr eaLnBrk="1" hangingPunct="1"/>
            <a:r>
              <a:rPr lang="zh-CN" altLang="en-US" smtClean="0"/>
              <a:t>软件配置管理的必要性 </a:t>
            </a:r>
          </a:p>
          <a:p>
            <a:pPr eaLnBrk="1" hangingPunct="1"/>
            <a:r>
              <a:rPr lang="zh-CN" altLang="en-US" smtClean="0"/>
              <a:t>软件配置管理的概念</a:t>
            </a:r>
          </a:p>
          <a:p>
            <a:pPr eaLnBrk="1" hangingPunct="1"/>
            <a:r>
              <a:rPr lang="zh-CN" altLang="en-US" smtClean="0"/>
              <a:t>软件配置管理的目标</a:t>
            </a:r>
          </a:p>
          <a:p>
            <a:pPr eaLnBrk="1" hangingPunct="1"/>
            <a:r>
              <a:rPr lang="zh-CN" altLang="en-US" smtClean="0"/>
              <a:t>软件配置管理的相关角色</a:t>
            </a:r>
          </a:p>
          <a:p>
            <a:pPr eaLnBrk="1" hangingPunct="1"/>
            <a:r>
              <a:rPr lang="zh-CN" altLang="en-US" smtClean="0"/>
              <a:t>软件配置管理的功能</a:t>
            </a:r>
          </a:p>
          <a:p>
            <a:pPr eaLnBrk="1" hangingPunct="1"/>
            <a:r>
              <a:rPr lang="zh-CN" altLang="en-US" smtClean="0">
                <a:solidFill>
                  <a:schemeClr val="hlink"/>
                </a:solidFill>
              </a:rPr>
              <a:t>软件配置管理的工具</a:t>
            </a:r>
          </a:p>
          <a:p>
            <a:pPr eaLnBrk="1" hangingPunct="1"/>
            <a:endParaRPr lang="zh-CN" altLang="en-US" smtClean="0">
              <a:solidFill>
                <a:schemeClr val="hlink"/>
              </a:solidFill>
            </a:endParaRPr>
          </a:p>
          <a:p>
            <a:pPr lvl="1" eaLnBrk="1" hangingPunct="1"/>
            <a:endParaRPr lang="zh-CN" altLang="en-US" sz="2800" smtClean="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2208770"/>
                                        </p:tgtEl>
                                        <p:attrNameLst>
                                          <p:attrName>style.visibility</p:attrName>
                                        </p:attrNameLst>
                                      </p:cBhvr>
                                      <p:to>
                                        <p:strVal val="visible"/>
                                      </p:to>
                                    </p:set>
                                    <p:animEffect transition="in" filter="wheel(4)">
                                      <p:cBhvr>
                                        <p:cTn id="7" dur="500"/>
                                        <p:tgtEl>
                                          <p:spTgt spid="2208770"/>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208771">
                                            <p:txEl>
                                              <p:pRg st="0" end="0"/>
                                            </p:txEl>
                                          </p:spTgt>
                                        </p:tgtEl>
                                        <p:attrNameLst>
                                          <p:attrName>style.visibility</p:attrName>
                                        </p:attrNameLst>
                                      </p:cBhvr>
                                      <p:to>
                                        <p:strVal val="visible"/>
                                      </p:to>
                                    </p:set>
                                    <p:animEffect transition="in" filter="slide(fromLeft)">
                                      <p:cBhvr>
                                        <p:cTn id="10" dur="500"/>
                                        <p:tgtEl>
                                          <p:spTgt spid="2208771">
                                            <p:txEl>
                                              <p:pRg st="0" end="0"/>
                                            </p:txEl>
                                          </p:spTgt>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2208771">
                                            <p:txEl>
                                              <p:pRg st="1" end="1"/>
                                            </p:txEl>
                                          </p:spTgt>
                                        </p:tgtEl>
                                        <p:attrNameLst>
                                          <p:attrName>style.visibility</p:attrName>
                                        </p:attrNameLst>
                                      </p:cBhvr>
                                      <p:to>
                                        <p:strVal val="visible"/>
                                      </p:to>
                                    </p:set>
                                    <p:animEffect transition="in" filter="slide(fromLeft)">
                                      <p:cBhvr>
                                        <p:cTn id="13" dur="500"/>
                                        <p:tgtEl>
                                          <p:spTgt spid="2208771">
                                            <p:txEl>
                                              <p:pRg st="1" end="1"/>
                                            </p:txEl>
                                          </p:spTgt>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208771">
                                            <p:txEl>
                                              <p:pRg st="2" end="2"/>
                                            </p:txEl>
                                          </p:spTgt>
                                        </p:tgtEl>
                                        <p:attrNameLst>
                                          <p:attrName>style.visibility</p:attrName>
                                        </p:attrNameLst>
                                      </p:cBhvr>
                                      <p:to>
                                        <p:strVal val="visible"/>
                                      </p:to>
                                    </p:set>
                                    <p:animEffect transition="in" filter="slide(fromLeft)">
                                      <p:cBhvr>
                                        <p:cTn id="16" dur="500"/>
                                        <p:tgtEl>
                                          <p:spTgt spid="2208771">
                                            <p:txEl>
                                              <p:pRg st="2" end="2"/>
                                            </p:txEl>
                                          </p:spTgt>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2208771">
                                            <p:txEl>
                                              <p:pRg st="3" end="3"/>
                                            </p:txEl>
                                          </p:spTgt>
                                        </p:tgtEl>
                                        <p:attrNameLst>
                                          <p:attrName>style.visibility</p:attrName>
                                        </p:attrNameLst>
                                      </p:cBhvr>
                                      <p:to>
                                        <p:strVal val="visible"/>
                                      </p:to>
                                    </p:set>
                                    <p:animEffect transition="in" filter="slide(fromLeft)">
                                      <p:cBhvr>
                                        <p:cTn id="19" dur="500"/>
                                        <p:tgtEl>
                                          <p:spTgt spid="2208771">
                                            <p:txEl>
                                              <p:pRg st="3" end="3"/>
                                            </p:txEl>
                                          </p:spTgt>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2208771">
                                            <p:txEl>
                                              <p:pRg st="4" end="4"/>
                                            </p:txEl>
                                          </p:spTgt>
                                        </p:tgtEl>
                                        <p:attrNameLst>
                                          <p:attrName>style.visibility</p:attrName>
                                        </p:attrNameLst>
                                      </p:cBhvr>
                                      <p:to>
                                        <p:strVal val="visible"/>
                                      </p:to>
                                    </p:set>
                                    <p:animEffect transition="in" filter="slide(fromLeft)">
                                      <p:cBhvr>
                                        <p:cTn id="22" dur="500"/>
                                        <p:tgtEl>
                                          <p:spTgt spid="2208771">
                                            <p:txEl>
                                              <p:pRg st="4" end="4"/>
                                            </p:txEl>
                                          </p:spTgt>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2208771">
                                            <p:txEl>
                                              <p:pRg st="5" end="5"/>
                                            </p:txEl>
                                          </p:spTgt>
                                        </p:tgtEl>
                                        <p:attrNameLst>
                                          <p:attrName>style.visibility</p:attrName>
                                        </p:attrNameLst>
                                      </p:cBhvr>
                                      <p:to>
                                        <p:strVal val="visible"/>
                                      </p:to>
                                    </p:set>
                                    <p:animEffect transition="in" filter="slide(fromLeft)">
                                      <p:cBhvr>
                                        <p:cTn id="25" dur="500"/>
                                        <p:tgtEl>
                                          <p:spTgt spid="22087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8770" grpId="0"/>
      <p:bldP spid="220877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日期占位符 1"/>
          <p:cNvSpPr>
            <a:spLocks noGrp="1"/>
          </p:cNvSpPr>
          <p:nvPr>
            <p:ph type="dt" sz="quarter" idx="10"/>
          </p:nvPr>
        </p:nvSpPr>
        <p:spPr/>
        <p:txBody>
          <a:bodyPr/>
          <a:lstStyle/>
          <a:p>
            <a:pPr>
              <a:defRPr/>
            </a:pPr>
            <a:fld id="{65DCD5CF-20E7-4044-8404-17BD89F37D80}" type="datetime1">
              <a:rPr lang="zh-CN" altLang="en-US">
                <a:solidFill>
                  <a:schemeClr val="tx1"/>
                </a:solidFill>
              </a:rPr>
              <a:pPr>
                <a:defRPr/>
              </a:pPr>
              <a:t>2020/4/14</a:t>
            </a:fld>
            <a:endParaRPr lang="en-US" altLang="zh-CN">
              <a:solidFill>
                <a:schemeClr val="tx1"/>
              </a:solidFill>
            </a:endParaRPr>
          </a:p>
        </p:txBody>
      </p:sp>
      <p:sp>
        <p:nvSpPr>
          <p:cNvPr id="23" name="灯片编号占位符 3"/>
          <p:cNvSpPr>
            <a:spLocks noGrp="1"/>
          </p:cNvSpPr>
          <p:nvPr>
            <p:ph type="sldNum" sz="quarter" idx="12"/>
          </p:nvPr>
        </p:nvSpPr>
        <p:spPr/>
        <p:txBody>
          <a:bodyPr/>
          <a:lstStyle/>
          <a:p>
            <a:pPr>
              <a:defRPr/>
            </a:pPr>
            <a:fld id="{9EAA7257-E066-4643-9C5E-F8FB05FFDE8B}" type="slidenum">
              <a:rPr lang="en-US" altLang="zh-CN">
                <a:solidFill>
                  <a:schemeClr val="tx1"/>
                </a:solidFill>
              </a:rPr>
              <a:pPr>
                <a:defRPr/>
              </a:pPr>
              <a:t>9</a:t>
            </a:fld>
            <a:endParaRPr lang="en-US" altLang="zh-CN">
              <a:solidFill>
                <a:schemeClr val="tx1"/>
              </a:solidFill>
            </a:endParaRPr>
          </a:p>
        </p:txBody>
      </p:sp>
      <p:sp>
        <p:nvSpPr>
          <p:cNvPr id="38916" name="Rectangle 2"/>
          <p:cNvSpPr>
            <a:spLocks noChangeArrowheads="1"/>
          </p:cNvSpPr>
          <p:nvPr/>
        </p:nvSpPr>
        <p:spPr bwMode="auto">
          <a:xfrm>
            <a:off x="1116013" y="692150"/>
            <a:ext cx="7754937"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zh-CN" altLang="en-US" sz="4400">
                <a:solidFill>
                  <a:schemeClr val="tx2"/>
                </a:solidFill>
              </a:rPr>
              <a:t>与国外的软件开发相比</a:t>
            </a:r>
          </a:p>
        </p:txBody>
      </p:sp>
      <p:grpSp>
        <p:nvGrpSpPr>
          <p:cNvPr id="2029571" name="Group 3"/>
          <p:cNvGrpSpPr>
            <a:grpSpLocks/>
          </p:cNvGrpSpPr>
          <p:nvPr/>
        </p:nvGrpSpPr>
        <p:grpSpPr bwMode="auto">
          <a:xfrm>
            <a:off x="1187450" y="1773238"/>
            <a:ext cx="7186613" cy="4592637"/>
            <a:chOff x="748" y="1117"/>
            <a:chExt cx="4527" cy="2893"/>
          </a:xfrm>
        </p:grpSpPr>
        <p:grpSp>
          <p:nvGrpSpPr>
            <p:cNvPr id="38918" name="Group 4"/>
            <p:cNvGrpSpPr>
              <a:grpSpLocks/>
            </p:cNvGrpSpPr>
            <p:nvPr/>
          </p:nvGrpSpPr>
          <p:grpSpPr bwMode="auto">
            <a:xfrm>
              <a:off x="1313" y="1863"/>
              <a:ext cx="3479" cy="634"/>
              <a:chOff x="1182" y="1682"/>
              <a:chExt cx="3800" cy="648"/>
            </a:xfrm>
          </p:grpSpPr>
          <p:sp>
            <p:nvSpPr>
              <p:cNvPr id="38933" name="Text Box 5"/>
              <p:cNvSpPr txBox="1">
                <a:spLocks noChangeArrowheads="1"/>
              </p:cNvSpPr>
              <p:nvPr/>
            </p:nvSpPr>
            <p:spPr bwMode="auto">
              <a:xfrm>
                <a:off x="1182" y="1682"/>
                <a:ext cx="825" cy="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zh-CN" altLang="en-US" sz="2000">
                    <a:solidFill>
                      <a:srgbClr val="FFFF00"/>
                    </a:solidFill>
                    <a:latin typeface="Bookman Old Style" panose="02050604050505020204" pitchFamily="18" charset="0"/>
                  </a:rPr>
                  <a:t>操作系统</a:t>
                </a:r>
              </a:p>
              <a:p>
                <a:pPr algn="ctr">
                  <a:spcBef>
                    <a:spcPct val="0"/>
                  </a:spcBef>
                  <a:buClrTx/>
                  <a:buSzTx/>
                  <a:buFontTx/>
                  <a:buNone/>
                </a:pPr>
                <a:r>
                  <a:rPr lang="zh-CN" altLang="en-US" sz="2000">
                    <a:solidFill>
                      <a:srgbClr val="FFFF00"/>
                    </a:solidFill>
                    <a:latin typeface="Bookman Old Style" panose="02050604050505020204" pitchFamily="18" charset="0"/>
                  </a:rPr>
                  <a:t>开发工具</a:t>
                </a:r>
              </a:p>
              <a:p>
                <a:pPr algn="ctr">
                  <a:spcBef>
                    <a:spcPct val="0"/>
                  </a:spcBef>
                  <a:buClrTx/>
                  <a:buSzTx/>
                  <a:buFontTx/>
                  <a:buNone/>
                </a:pPr>
                <a:r>
                  <a:rPr lang="zh-CN" altLang="en-US" sz="2000">
                    <a:solidFill>
                      <a:srgbClr val="FFFF00"/>
                    </a:solidFill>
                    <a:latin typeface="Bookman Old Style" panose="02050604050505020204" pitchFamily="18" charset="0"/>
                  </a:rPr>
                  <a:t>技术水平</a:t>
                </a:r>
              </a:p>
            </p:txBody>
          </p:sp>
          <p:sp>
            <p:nvSpPr>
              <p:cNvPr id="38934" name="Text Box 6"/>
              <p:cNvSpPr txBox="1">
                <a:spLocks noChangeArrowheads="1"/>
              </p:cNvSpPr>
              <p:nvPr/>
            </p:nvSpPr>
            <p:spPr bwMode="auto">
              <a:xfrm>
                <a:off x="4157" y="1682"/>
                <a:ext cx="825" cy="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zh-CN" altLang="en-US" sz="2000">
                    <a:solidFill>
                      <a:srgbClr val="FFFF00"/>
                    </a:solidFill>
                    <a:latin typeface="Bookman Old Style" panose="02050604050505020204" pitchFamily="18" charset="0"/>
                  </a:rPr>
                  <a:t>操作系统</a:t>
                </a:r>
              </a:p>
              <a:p>
                <a:pPr algn="ctr">
                  <a:spcBef>
                    <a:spcPct val="0"/>
                  </a:spcBef>
                  <a:buClrTx/>
                  <a:buSzTx/>
                  <a:buFontTx/>
                  <a:buNone/>
                </a:pPr>
                <a:r>
                  <a:rPr lang="zh-CN" altLang="en-US" sz="2000">
                    <a:solidFill>
                      <a:srgbClr val="FFFF00"/>
                    </a:solidFill>
                    <a:latin typeface="Bookman Old Style" panose="02050604050505020204" pitchFamily="18" charset="0"/>
                  </a:rPr>
                  <a:t>开发工具</a:t>
                </a:r>
              </a:p>
              <a:p>
                <a:pPr algn="ctr">
                  <a:spcBef>
                    <a:spcPct val="0"/>
                  </a:spcBef>
                  <a:buClrTx/>
                  <a:buSzTx/>
                  <a:buFontTx/>
                  <a:buNone/>
                </a:pPr>
                <a:r>
                  <a:rPr lang="zh-CN" altLang="en-US" sz="2000">
                    <a:solidFill>
                      <a:srgbClr val="FFFF00"/>
                    </a:solidFill>
                    <a:latin typeface="Bookman Old Style" panose="02050604050505020204" pitchFamily="18" charset="0"/>
                  </a:rPr>
                  <a:t>技术水平</a:t>
                </a:r>
              </a:p>
            </p:txBody>
          </p:sp>
        </p:grpSp>
        <p:sp>
          <p:nvSpPr>
            <p:cNvPr id="38919" name="Freeform 7"/>
            <p:cNvSpPr>
              <a:spLocks/>
            </p:cNvSpPr>
            <p:nvPr/>
          </p:nvSpPr>
          <p:spPr bwMode="auto">
            <a:xfrm>
              <a:off x="2339" y="1431"/>
              <a:ext cx="1398" cy="2261"/>
            </a:xfrm>
            <a:custGeom>
              <a:avLst/>
              <a:gdLst>
                <a:gd name="T0" fmla="*/ 538 w 1526"/>
                <a:gd name="T1" fmla="*/ 0 h 2807"/>
                <a:gd name="T2" fmla="*/ 698 w 1526"/>
                <a:gd name="T3" fmla="*/ 536 h 2807"/>
                <a:gd name="T4" fmla="*/ 698 w 1526"/>
                <a:gd name="T5" fmla="*/ 996 h 2807"/>
                <a:gd name="T6" fmla="*/ 806 w 1526"/>
                <a:gd name="T7" fmla="*/ 996 h 2807"/>
                <a:gd name="T8" fmla="*/ 1076 w 1526"/>
                <a:gd name="T9" fmla="*/ 1072 h 2807"/>
                <a:gd name="T10" fmla="*/ 1076 w 1526"/>
                <a:gd name="T11" fmla="*/ 1182 h 2807"/>
                <a:gd name="T12" fmla="*/ 0 w 1526"/>
                <a:gd name="T13" fmla="*/ 1182 h 2807"/>
                <a:gd name="T14" fmla="*/ 0 w 1526"/>
                <a:gd name="T15" fmla="*/ 1083 h 2807"/>
                <a:gd name="T16" fmla="*/ 215 w 1526"/>
                <a:gd name="T17" fmla="*/ 1006 h 2807"/>
                <a:gd name="T18" fmla="*/ 340 w 1526"/>
                <a:gd name="T19" fmla="*/ 1006 h 2807"/>
                <a:gd name="T20" fmla="*/ 340 w 1526"/>
                <a:gd name="T21" fmla="*/ 536 h 2807"/>
                <a:gd name="T22" fmla="*/ 538 w 1526"/>
                <a:gd name="T23" fmla="*/ 0 h 280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6" h="2807">
                  <a:moveTo>
                    <a:pt x="764" y="0"/>
                  </a:moveTo>
                  <a:lnTo>
                    <a:pt x="991" y="1273"/>
                  </a:lnTo>
                  <a:lnTo>
                    <a:pt x="991" y="2365"/>
                  </a:lnTo>
                  <a:lnTo>
                    <a:pt x="1145" y="2365"/>
                  </a:lnTo>
                  <a:lnTo>
                    <a:pt x="1526" y="2548"/>
                  </a:lnTo>
                  <a:lnTo>
                    <a:pt x="1526" y="2807"/>
                  </a:lnTo>
                  <a:lnTo>
                    <a:pt x="0" y="2807"/>
                  </a:lnTo>
                  <a:lnTo>
                    <a:pt x="0" y="2574"/>
                  </a:lnTo>
                  <a:lnTo>
                    <a:pt x="305" y="2391"/>
                  </a:lnTo>
                  <a:lnTo>
                    <a:pt x="483" y="2391"/>
                  </a:lnTo>
                  <a:lnTo>
                    <a:pt x="483" y="1273"/>
                  </a:lnTo>
                  <a:lnTo>
                    <a:pt x="764" y="0"/>
                  </a:lnTo>
                  <a:close/>
                </a:path>
              </a:pathLst>
            </a:custGeom>
            <a:solidFill>
              <a:srgbClr val="FFFF00"/>
            </a:solidFill>
            <a:ln w="19050">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38920" name="Group 8"/>
            <p:cNvGrpSpPr>
              <a:grpSpLocks/>
            </p:cNvGrpSpPr>
            <p:nvPr/>
          </p:nvGrpSpPr>
          <p:grpSpPr bwMode="auto">
            <a:xfrm rot="11271">
              <a:off x="1627" y="1117"/>
              <a:ext cx="2831" cy="356"/>
              <a:chOff x="1584" y="1008"/>
              <a:chExt cx="3092" cy="364"/>
            </a:xfrm>
          </p:grpSpPr>
          <p:sp>
            <p:nvSpPr>
              <p:cNvPr id="38931" name="Freeform 9"/>
              <p:cNvSpPr>
                <a:spLocks/>
              </p:cNvSpPr>
              <p:nvPr/>
            </p:nvSpPr>
            <p:spPr bwMode="auto">
              <a:xfrm>
                <a:off x="1584" y="1008"/>
                <a:ext cx="3092" cy="364"/>
              </a:xfrm>
              <a:custGeom>
                <a:avLst/>
                <a:gdLst>
                  <a:gd name="T0" fmla="*/ 0 w 3092"/>
                  <a:gd name="T1" fmla="*/ 203 h 442"/>
                  <a:gd name="T2" fmla="*/ 3092 w 3092"/>
                  <a:gd name="T3" fmla="*/ 203 h 442"/>
                  <a:gd name="T4" fmla="*/ 3092 w 3092"/>
                  <a:gd name="T5" fmla="*/ 132 h 442"/>
                  <a:gd name="T6" fmla="*/ 1686 w 3092"/>
                  <a:gd name="T7" fmla="*/ 0 h 442"/>
                  <a:gd name="T8" fmla="*/ 1457 w 3092"/>
                  <a:gd name="T9" fmla="*/ 0 h 442"/>
                  <a:gd name="T10" fmla="*/ 0 w 3092"/>
                  <a:gd name="T11" fmla="*/ 119 h 442"/>
                  <a:gd name="T12" fmla="*/ 0 w 3092"/>
                  <a:gd name="T13" fmla="*/ 203 h 4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92" h="442">
                    <a:moveTo>
                      <a:pt x="0" y="442"/>
                    </a:moveTo>
                    <a:lnTo>
                      <a:pt x="3092" y="442"/>
                    </a:lnTo>
                    <a:lnTo>
                      <a:pt x="3092" y="286"/>
                    </a:lnTo>
                    <a:lnTo>
                      <a:pt x="1686" y="0"/>
                    </a:lnTo>
                    <a:lnTo>
                      <a:pt x="1457" y="0"/>
                    </a:lnTo>
                    <a:lnTo>
                      <a:pt x="0" y="260"/>
                    </a:lnTo>
                    <a:lnTo>
                      <a:pt x="0" y="442"/>
                    </a:lnTo>
                    <a:close/>
                  </a:path>
                </a:pathLst>
              </a:custGeom>
              <a:solidFill>
                <a:srgbClr val="FFFF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8932" name="Oval 10"/>
              <p:cNvSpPr>
                <a:spLocks noChangeArrowheads="1"/>
              </p:cNvSpPr>
              <p:nvPr/>
            </p:nvSpPr>
            <p:spPr bwMode="auto">
              <a:xfrm>
                <a:off x="3028" y="1115"/>
                <a:ext cx="205" cy="169"/>
              </a:xfrm>
              <a:prstGeom prst="ellipse">
                <a:avLst/>
              </a:prstGeom>
              <a:solidFill>
                <a:srgbClr val="FFFF00"/>
              </a:solidFill>
              <a:ln w="19050">
                <a:solidFill>
                  <a:srgbClr val="8080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grpSp>
          <p:nvGrpSpPr>
            <p:cNvPr id="38921" name="Group 11"/>
            <p:cNvGrpSpPr>
              <a:grpSpLocks/>
            </p:cNvGrpSpPr>
            <p:nvPr/>
          </p:nvGrpSpPr>
          <p:grpSpPr bwMode="auto">
            <a:xfrm>
              <a:off x="3385" y="1493"/>
              <a:ext cx="1890" cy="1833"/>
              <a:chOff x="3504" y="1104"/>
              <a:chExt cx="2064" cy="1872"/>
            </a:xfrm>
          </p:grpSpPr>
          <p:sp>
            <p:nvSpPr>
              <p:cNvPr id="38928" name="Freeform 12"/>
              <p:cNvSpPr>
                <a:spLocks/>
              </p:cNvSpPr>
              <p:nvPr/>
            </p:nvSpPr>
            <p:spPr bwMode="auto">
              <a:xfrm>
                <a:off x="3504" y="2525"/>
                <a:ext cx="2064" cy="451"/>
              </a:xfrm>
              <a:custGeom>
                <a:avLst/>
                <a:gdLst>
                  <a:gd name="T0" fmla="*/ 16 w 1772"/>
                  <a:gd name="T1" fmla="*/ 0 h 599"/>
                  <a:gd name="T2" fmla="*/ 0 w 1772"/>
                  <a:gd name="T3" fmla="*/ 20 h 599"/>
                  <a:gd name="T4" fmla="*/ 16 w 1772"/>
                  <a:gd name="T5" fmla="*/ 46 h 599"/>
                  <a:gd name="T6" fmla="*/ 65 w 1772"/>
                  <a:gd name="T7" fmla="*/ 72 h 599"/>
                  <a:gd name="T8" fmla="*/ 154 w 1772"/>
                  <a:gd name="T9" fmla="*/ 98 h 599"/>
                  <a:gd name="T10" fmla="*/ 291 w 1772"/>
                  <a:gd name="T11" fmla="*/ 120 h 599"/>
                  <a:gd name="T12" fmla="*/ 461 w 1772"/>
                  <a:gd name="T13" fmla="*/ 142 h 599"/>
                  <a:gd name="T14" fmla="*/ 634 w 1772"/>
                  <a:gd name="T15" fmla="*/ 157 h 599"/>
                  <a:gd name="T16" fmla="*/ 779 w 1772"/>
                  <a:gd name="T17" fmla="*/ 166 h 599"/>
                  <a:gd name="T18" fmla="*/ 940 w 1772"/>
                  <a:gd name="T19" fmla="*/ 176 h 599"/>
                  <a:gd name="T20" fmla="*/ 1095 w 1772"/>
                  <a:gd name="T21" fmla="*/ 182 h 599"/>
                  <a:gd name="T22" fmla="*/ 1250 w 1772"/>
                  <a:gd name="T23" fmla="*/ 187 h 599"/>
                  <a:gd name="T24" fmla="*/ 1397 w 1772"/>
                  <a:gd name="T25" fmla="*/ 189 h 599"/>
                  <a:gd name="T26" fmla="*/ 1583 w 1772"/>
                  <a:gd name="T27" fmla="*/ 193 h 599"/>
                  <a:gd name="T28" fmla="*/ 1761 w 1772"/>
                  <a:gd name="T29" fmla="*/ 191 h 599"/>
                  <a:gd name="T30" fmla="*/ 1934 w 1772"/>
                  <a:gd name="T31" fmla="*/ 189 h 599"/>
                  <a:gd name="T32" fmla="*/ 2133 w 1772"/>
                  <a:gd name="T33" fmla="*/ 185 h 599"/>
                  <a:gd name="T34" fmla="*/ 2281 w 1772"/>
                  <a:gd name="T35" fmla="*/ 179 h 599"/>
                  <a:gd name="T36" fmla="*/ 2444 w 1772"/>
                  <a:gd name="T37" fmla="*/ 171 h 599"/>
                  <a:gd name="T38" fmla="*/ 2595 w 1772"/>
                  <a:gd name="T39" fmla="*/ 161 h 599"/>
                  <a:gd name="T40" fmla="*/ 2703 w 1772"/>
                  <a:gd name="T41" fmla="*/ 154 h 599"/>
                  <a:gd name="T42" fmla="*/ 2816 w 1772"/>
                  <a:gd name="T43" fmla="*/ 141 h 599"/>
                  <a:gd name="T44" fmla="*/ 2905 w 1772"/>
                  <a:gd name="T45" fmla="*/ 130 h 599"/>
                  <a:gd name="T46" fmla="*/ 3003 w 1772"/>
                  <a:gd name="T47" fmla="*/ 117 h 599"/>
                  <a:gd name="T48" fmla="*/ 3093 w 1772"/>
                  <a:gd name="T49" fmla="*/ 103 h 599"/>
                  <a:gd name="T50" fmla="*/ 3148 w 1772"/>
                  <a:gd name="T51" fmla="*/ 88 h 599"/>
                  <a:gd name="T52" fmla="*/ 3205 w 1772"/>
                  <a:gd name="T53" fmla="*/ 70 h 599"/>
                  <a:gd name="T54" fmla="*/ 3245 w 1772"/>
                  <a:gd name="T55" fmla="*/ 52 h 599"/>
                  <a:gd name="T56" fmla="*/ 3261 w 1772"/>
                  <a:gd name="T57" fmla="*/ 29 h 599"/>
                  <a:gd name="T58" fmla="*/ 3253 w 1772"/>
                  <a:gd name="T59" fmla="*/ 2 h 599"/>
                  <a:gd name="T60" fmla="*/ 16 w 1772"/>
                  <a:gd name="T61" fmla="*/ 0 h 59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772" h="599">
                    <a:moveTo>
                      <a:pt x="9" y="0"/>
                    </a:moveTo>
                    <a:lnTo>
                      <a:pt x="0" y="63"/>
                    </a:lnTo>
                    <a:lnTo>
                      <a:pt x="9" y="143"/>
                    </a:lnTo>
                    <a:lnTo>
                      <a:pt x="35" y="224"/>
                    </a:lnTo>
                    <a:lnTo>
                      <a:pt x="83" y="304"/>
                    </a:lnTo>
                    <a:lnTo>
                      <a:pt x="159" y="376"/>
                    </a:lnTo>
                    <a:lnTo>
                      <a:pt x="251" y="443"/>
                    </a:lnTo>
                    <a:lnTo>
                      <a:pt x="344" y="488"/>
                    </a:lnTo>
                    <a:lnTo>
                      <a:pt x="423" y="519"/>
                    </a:lnTo>
                    <a:lnTo>
                      <a:pt x="511" y="549"/>
                    </a:lnTo>
                    <a:lnTo>
                      <a:pt x="595" y="568"/>
                    </a:lnTo>
                    <a:lnTo>
                      <a:pt x="679" y="581"/>
                    </a:lnTo>
                    <a:lnTo>
                      <a:pt x="758" y="590"/>
                    </a:lnTo>
                    <a:lnTo>
                      <a:pt x="860" y="599"/>
                    </a:lnTo>
                    <a:lnTo>
                      <a:pt x="956" y="595"/>
                    </a:lnTo>
                    <a:lnTo>
                      <a:pt x="1050" y="590"/>
                    </a:lnTo>
                    <a:lnTo>
                      <a:pt x="1159" y="577"/>
                    </a:lnTo>
                    <a:lnTo>
                      <a:pt x="1239" y="558"/>
                    </a:lnTo>
                    <a:lnTo>
                      <a:pt x="1327" y="532"/>
                    </a:lnTo>
                    <a:lnTo>
                      <a:pt x="1410" y="501"/>
                    </a:lnTo>
                    <a:lnTo>
                      <a:pt x="1469" y="478"/>
                    </a:lnTo>
                    <a:lnTo>
                      <a:pt x="1530" y="438"/>
                    </a:lnTo>
                    <a:lnTo>
                      <a:pt x="1578" y="406"/>
                    </a:lnTo>
                    <a:lnTo>
                      <a:pt x="1631" y="362"/>
                    </a:lnTo>
                    <a:lnTo>
                      <a:pt x="1680" y="321"/>
                    </a:lnTo>
                    <a:lnTo>
                      <a:pt x="1711" y="273"/>
                    </a:lnTo>
                    <a:lnTo>
                      <a:pt x="1742" y="219"/>
                    </a:lnTo>
                    <a:lnTo>
                      <a:pt x="1763" y="161"/>
                    </a:lnTo>
                    <a:lnTo>
                      <a:pt x="1772" y="89"/>
                    </a:lnTo>
                    <a:lnTo>
                      <a:pt x="1768" y="5"/>
                    </a:lnTo>
                    <a:lnTo>
                      <a:pt x="9" y="0"/>
                    </a:lnTo>
                    <a:close/>
                  </a:path>
                </a:pathLst>
              </a:custGeom>
              <a:solidFill>
                <a:srgbClr val="FFFF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8929" name="Line 13"/>
              <p:cNvSpPr>
                <a:spLocks noChangeShapeType="1"/>
              </p:cNvSpPr>
              <p:nvPr/>
            </p:nvSpPr>
            <p:spPr bwMode="auto">
              <a:xfrm>
                <a:off x="4569" y="1104"/>
                <a:ext cx="957" cy="1444"/>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8930" name="Line 14"/>
              <p:cNvSpPr>
                <a:spLocks noChangeShapeType="1"/>
              </p:cNvSpPr>
              <p:nvPr/>
            </p:nvSpPr>
            <p:spPr bwMode="auto">
              <a:xfrm flipH="1">
                <a:off x="3589" y="1104"/>
                <a:ext cx="980" cy="1425"/>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38922" name="Group 15"/>
            <p:cNvGrpSpPr>
              <a:grpSpLocks/>
            </p:cNvGrpSpPr>
            <p:nvPr/>
          </p:nvGrpSpPr>
          <p:grpSpPr bwMode="auto">
            <a:xfrm>
              <a:off x="748" y="1493"/>
              <a:ext cx="1890" cy="1833"/>
              <a:chOff x="624" y="1536"/>
              <a:chExt cx="2064" cy="1872"/>
            </a:xfrm>
          </p:grpSpPr>
          <p:sp>
            <p:nvSpPr>
              <p:cNvPr id="38925" name="Freeform 16"/>
              <p:cNvSpPr>
                <a:spLocks/>
              </p:cNvSpPr>
              <p:nvPr/>
            </p:nvSpPr>
            <p:spPr bwMode="auto">
              <a:xfrm>
                <a:off x="624" y="2957"/>
                <a:ext cx="2064" cy="451"/>
              </a:xfrm>
              <a:custGeom>
                <a:avLst/>
                <a:gdLst>
                  <a:gd name="T0" fmla="*/ 16 w 1772"/>
                  <a:gd name="T1" fmla="*/ 0 h 599"/>
                  <a:gd name="T2" fmla="*/ 0 w 1772"/>
                  <a:gd name="T3" fmla="*/ 20 h 599"/>
                  <a:gd name="T4" fmla="*/ 16 w 1772"/>
                  <a:gd name="T5" fmla="*/ 46 h 599"/>
                  <a:gd name="T6" fmla="*/ 65 w 1772"/>
                  <a:gd name="T7" fmla="*/ 72 h 599"/>
                  <a:gd name="T8" fmla="*/ 154 w 1772"/>
                  <a:gd name="T9" fmla="*/ 98 h 599"/>
                  <a:gd name="T10" fmla="*/ 291 w 1772"/>
                  <a:gd name="T11" fmla="*/ 120 h 599"/>
                  <a:gd name="T12" fmla="*/ 461 w 1772"/>
                  <a:gd name="T13" fmla="*/ 142 h 599"/>
                  <a:gd name="T14" fmla="*/ 634 w 1772"/>
                  <a:gd name="T15" fmla="*/ 157 h 599"/>
                  <a:gd name="T16" fmla="*/ 779 w 1772"/>
                  <a:gd name="T17" fmla="*/ 166 h 599"/>
                  <a:gd name="T18" fmla="*/ 940 w 1772"/>
                  <a:gd name="T19" fmla="*/ 176 h 599"/>
                  <a:gd name="T20" fmla="*/ 1095 w 1772"/>
                  <a:gd name="T21" fmla="*/ 182 h 599"/>
                  <a:gd name="T22" fmla="*/ 1250 w 1772"/>
                  <a:gd name="T23" fmla="*/ 187 h 599"/>
                  <a:gd name="T24" fmla="*/ 1397 w 1772"/>
                  <a:gd name="T25" fmla="*/ 189 h 599"/>
                  <a:gd name="T26" fmla="*/ 1583 w 1772"/>
                  <a:gd name="T27" fmla="*/ 193 h 599"/>
                  <a:gd name="T28" fmla="*/ 1761 w 1772"/>
                  <a:gd name="T29" fmla="*/ 191 h 599"/>
                  <a:gd name="T30" fmla="*/ 1934 w 1772"/>
                  <a:gd name="T31" fmla="*/ 189 h 599"/>
                  <a:gd name="T32" fmla="*/ 2133 w 1772"/>
                  <a:gd name="T33" fmla="*/ 185 h 599"/>
                  <a:gd name="T34" fmla="*/ 2281 w 1772"/>
                  <a:gd name="T35" fmla="*/ 179 h 599"/>
                  <a:gd name="T36" fmla="*/ 2444 w 1772"/>
                  <a:gd name="T37" fmla="*/ 171 h 599"/>
                  <a:gd name="T38" fmla="*/ 2595 w 1772"/>
                  <a:gd name="T39" fmla="*/ 161 h 599"/>
                  <a:gd name="T40" fmla="*/ 2703 w 1772"/>
                  <a:gd name="T41" fmla="*/ 154 h 599"/>
                  <a:gd name="T42" fmla="*/ 2816 w 1772"/>
                  <a:gd name="T43" fmla="*/ 141 h 599"/>
                  <a:gd name="T44" fmla="*/ 2905 w 1772"/>
                  <a:gd name="T45" fmla="*/ 130 h 599"/>
                  <a:gd name="T46" fmla="*/ 3003 w 1772"/>
                  <a:gd name="T47" fmla="*/ 117 h 599"/>
                  <a:gd name="T48" fmla="*/ 3093 w 1772"/>
                  <a:gd name="T49" fmla="*/ 103 h 599"/>
                  <a:gd name="T50" fmla="*/ 3148 w 1772"/>
                  <a:gd name="T51" fmla="*/ 88 h 599"/>
                  <a:gd name="T52" fmla="*/ 3205 w 1772"/>
                  <a:gd name="T53" fmla="*/ 70 h 599"/>
                  <a:gd name="T54" fmla="*/ 3245 w 1772"/>
                  <a:gd name="T55" fmla="*/ 52 h 599"/>
                  <a:gd name="T56" fmla="*/ 3261 w 1772"/>
                  <a:gd name="T57" fmla="*/ 29 h 599"/>
                  <a:gd name="T58" fmla="*/ 3253 w 1772"/>
                  <a:gd name="T59" fmla="*/ 2 h 599"/>
                  <a:gd name="T60" fmla="*/ 16 w 1772"/>
                  <a:gd name="T61" fmla="*/ 0 h 59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772" h="599">
                    <a:moveTo>
                      <a:pt x="9" y="0"/>
                    </a:moveTo>
                    <a:lnTo>
                      <a:pt x="0" y="63"/>
                    </a:lnTo>
                    <a:lnTo>
                      <a:pt x="9" y="143"/>
                    </a:lnTo>
                    <a:lnTo>
                      <a:pt x="35" y="224"/>
                    </a:lnTo>
                    <a:lnTo>
                      <a:pt x="83" y="304"/>
                    </a:lnTo>
                    <a:lnTo>
                      <a:pt x="159" y="376"/>
                    </a:lnTo>
                    <a:lnTo>
                      <a:pt x="251" y="443"/>
                    </a:lnTo>
                    <a:lnTo>
                      <a:pt x="344" y="488"/>
                    </a:lnTo>
                    <a:lnTo>
                      <a:pt x="423" y="519"/>
                    </a:lnTo>
                    <a:lnTo>
                      <a:pt x="511" y="549"/>
                    </a:lnTo>
                    <a:lnTo>
                      <a:pt x="595" y="568"/>
                    </a:lnTo>
                    <a:lnTo>
                      <a:pt x="679" y="581"/>
                    </a:lnTo>
                    <a:lnTo>
                      <a:pt x="758" y="590"/>
                    </a:lnTo>
                    <a:lnTo>
                      <a:pt x="860" y="599"/>
                    </a:lnTo>
                    <a:lnTo>
                      <a:pt x="956" y="595"/>
                    </a:lnTo>
                    <a:lnTo>
                      <a:pt x="1050" y="590"/>
                    </a:lnTo>
                    <a:lnTo>
                      <a:pt x="1159" y="577"/>
                    </a:lnTo>
                    <a:lnTo>
                      <a:pt x="1239" y="558"/>
                    </a:lnTo>
                    <a:lnTo>
                      <a:pt x="1327" y="532"/>
                    </a:lnTo>
                    <a:lnTo>
                      <a:pt x="1410" y="501"/>
                    </a:lnTo>
                    <a:lnTo>
                      <a:pt x="1469" y="478"/>
                    </a:lnTo>
                    <a:lnTo>
                      <a:pt x="1530" y="438"/>
                    </a:lnTo>
                    <a:lnTo>
                      <a:pt x="1578" y="406"/>
                    </a:lnTo>
                    <a:lnTo>
                      <a:pt x="1631" y="362"/>
                    </a:lnTo>
                    <a:lnTo>
                      <a:pt x="1680" y="321"/>
                    </a:lnTo>
                    <a:lnTo>
                      <a:pt x="1711" y="273"/>
                    </a:lnTo>
                    <a:lnTo>
                      <a:pt x="1742" y="219"/>
                    </a:lnTo>
                    <a:lnTo>
                      <a:pt x="1763" y="161"/>
                    </a:lnTo>
                    <a:lnTo>
                      <a:pt x="1772" y="89"/>
                    </a:lnTo>
                    <a:lnTo>
                      <a:pt x="1768" y="5"/>
                    </a:lnTo>
                    <a:lnTo>
                      <a:pt x="9" y="0"/>
                    </a:lnTo>
                    <a:close/>
                  </a:path>
                </a:pathLst>
              </a:custGeom>
              <a:solidFill>
                <a:srgbClr val="FFFF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8926" name="Line 17"/>
              <p:cNvSpPr>
                <a:spLocks noChangeShapeType="1"/>
              </p:cNvSpPr>
              <p:nvPr/>
            </p:nvSpPr>
            <p:spPr bwMode="auto">
              <a:xfrm>
                <a:off x="1689" y="1536"/>
                <a:ext cx="957" cy="1444"/>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8927" name="Line 18"/>
              <p:cNvSpPr>
                <a:spLocks noChangeShapeType="1"/>
              </p:cNvSpPr>
              <p:nvPr/>
            </p:nvSpPr>
            <p:spPr bwMode="auto">
              <a:xfrm flipH="1">
                <a:off x="709" y="1536"/>
                <a:ext cx="980" cy="1425"/>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38923" name="Text Box 19"/>
            <p:cNvSpPr txBox="1">
              <a:spLocks noChangeArrowheads="1"/>
            </p:cNvSpPr>
            <p:nvPr/>
          </p:nvSpPr>
          <p:spPr bwMode="auto">
            <a:xfrm>
              <a:off x="1168" y="3645"/>
              <a:ext cx="93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marL="407988" indent="-4079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1257300" indent="-457200" defTabSz="9588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597025" indent="-225425" defTabSz="95885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878013" indent="-1666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165350" indent="-17303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6225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0797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5369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9941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50000"/>
                </a:spcBef>
                <a:buClrTx/>
                <a:buSzTx/>
                <a:buFontTx/>
                <a:buNone/>
              </a:pPr>
              <a:r>
                <a:rPr lang="zh-CN" altLang="en-US" sz="2800">
                  <a:solidFill>
                    <a:srgbClr val="FF9900"/>
                  </a:solidFill>
                  <a:latin typeface="Arial Narrow" panose="020B0606020202030204" pitchFamily="34" charset="0"/>
                </a:rPr>
                <a:t>国外</a:t>
              </a:r>
            </a:p>
          </p:txBody>
        </p:sp>
        <p:sp>
          <p:nvSpPr>
            <p:cNvPr id="38924" name="Text Box 20"/>
            <p:cNvSpPr txBox="1">
              <a:spLocks noChangeArrowheads="1"/>
            </p:cNvSpPr>
            <p:nvPr/>
          </p:nvSpPr>
          <p:spPr bwMode="auto">
            <a:xfrm>
              <a:off x="3815" y="3596"/>
              <a:ext cx="93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marL="407988" indent="-4079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1257300" indent="-457200" defTabSz="9588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597025" indent="-225425" defTabSz="95885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878013" indent="-1666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165350" indent="-17303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6225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0797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5369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9941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50000"/>
                </a:spcBef>
                <a:buClrTx/>
                <a:buSzTx/>
                <a:buFontTx/>
                <a:buNone/>
              </a:pPr>
              <a:r>
                <a:rPr lang="zh-CN" altLang="en-US" sz="2800">
                  <a:solidFill>
                    <a:srgbClr val="FF0066"/>
                  </a:solidFill>
                  <a:latin typeface="Arial Narrow" panose="020B0606020202030204" pitchFamily="34" charset="0"/>
                </a:rPr>
                <a:t>国内</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2029571"/>
                                        </p:tgtEl>
                                        <p:attrNameLst>
                                          <p:attrName>style.visibility</p:attrName>
                                        </p:attrNameLst>
                                      </p:cBhvr>
                                      <p:to>
                                        <p:strVal val="visible"/>
                                      </p:to>
                                    </p:set>
                                    <p:animEffect transition="in" filter="wipe(down)">
                                      <p:cBhvr>
                                        <p:cTn id="7" dur="1000"/>
                                        <p:tgtEl>
                                          <p:spTgt spid="2029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40ADD97D-D75E-4F9B-9EA5-21717E69CF7F}"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41D1101F-90BF-4C0F-AE45-B3A1DEDD80FF}" type="slidenum">
              <a:rPr lang="en-US" altLang="zh-CN">
                <a:solidFill>
                  <a:schemeClr val="tx1"/>
                </a:solidFill>
              </a:rPr>
              <a:pPr>
                <a:defRPr/>
              </a:pPr>
              <a:t>90</a:t>
            </a:fld>
            <a:endParaRPr lang="en-US" altLang="zh-CN">
              <a:solidFill>
                <a:schemeClr val="tx1"/>
              </a:solidFill>
            </a:endParaRPr>
          </a:p>
        </p:txBody>
      </p:sp>
      <p:sp>
        <p:nvSpPr>
          <p:cNvPr id="2210818" name="Rectangle 2"/>
          <p:cNvSpPr>
            <a:spLocks noGrp="1" noChangeArrowheads="1"/>
          </p:cNvSpPr>
          <p:nvPr>
            <p:ph type="title"/>
          </p:nvPr>
        </p:nvSpPr>
        <p:spPr/>
        <p:txBody>
          <a:bodyPr/>
          <a:lstStyle/>
          <a:p>
            <a:pPr eaLnBrk="1" hangingPunct="1"/>
            <a:r>
              <a:rPr lang="zh-CN" altLang="en-US" smtClean="0"/>
              <a:t>软件配置管理的工具</a:t>
            </a:r>
          </a:p>
        </p:txBody>
      </p:sp>
      <p:sp>
        <p:nvSpPr>
          <p:cNvPr id="2210819" name="Rectangle 3"/>
          <p:cNvSpPr>
            <a:spLocks noGrp="1" noChangeArrowheads="1"/>
          </p:cNvSpPr>
          <p:nvPr>
            <p:ph type="body" idx="1"/>
          </p:nvPr>
        </p:nvSpPr>
        <p:spPr/>
        <p:txBody>
          <a:bodyPr/>
          <a:lstStyle/>
          <a:p>
            <a:pPr eaLnBrk="1" hangingPunct="1"/>
            <a:r>
              <a:rPr lang="zh-CN" altLang="en-US" smtClean="0"/>
              <a:t>在配置管理中使用工具的目的是为了尽可能的实现非创造性、繁琐活动的自动化，但是没有那个工具可以完全代替人实现完全自动化。</a:t>
            </a:r>
          </a:p>
          <a:p>
            <a:pPr eaLnBrk="1" hangingPunct="1"/>
            <a:endParaRPr lang="zh-CN" altLang="en-US" smtClean="0"/>
          </a:p>
          <a:p>
            <a:pPr eaLnBrk="1" hangingPunct="1"/>
            <a:r>
              <a:rPr lang="zh-CN" altLang="en-US" smtClean="0"/>
              <a:t>配置管理的工具支持的复杂度和成熟度是不同的。根据这一点可将它们分为三类：</a:t>
            </a:r>
          </a:p>
          <a:p>
            <a:pPr lvl="1" eaLnBrk="1" hangingPunct="1"/>
            <a:r>
              <a:rPr lang="zh-CN" altLang="en-US" smtClean="0"/>
              <a:t>个人支持工具</a:t>
            </a:r>
          </a:p>
          <a:p>
            <a:pPr lvl="1" eaLnBrk="1" hangingPunct="1"/>
            <a:r>
              <a:rPr lang="zh-CN" altLang="en-US" smtClean="0"/>
              <a:t>与项目有关的支持工具</a:t>
            </a:r>
          </a:p>
          <a:p>
            <a:pPr lvl="1" eaLnBrk="1" hangingPunct="1"/>
            <a:r>
              <a:rPr lang="zh-CN" altLang="en-US" smtClean="0"/>
              <a:t>公司范围内使用的支持工具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grpId="0" nodeType="afterEffect">
                                  <p:stCondLst>
                                    <p:cond delay="0"/>
                                  </p:stCondLst>
                                  <p:childTnLst>
                                    <p:set>
                                      <p:cBhvr>
                                        <p:cTn id="6" dur="1" fill="hold">
                                          <p:stCondLst>
                                            <p:cond delay="0"/>
                                          </p:stCondLst>
                                        </p:cTn>
                                        <p:tgtEl>
                                          <p:spTgt spid="2210818"/>
                                        </p:tgtEl>
                                        <p:attrNameLst>
                                          <p:attrName>style.visibility</p:attrName>
                                        </p:attrNameLst>
                                      </p:cBhvr>
                                      <p:to>
                                        <p:strVal val="visible"/>
                                      </p:to>
                                    </p:set>
                                    <p:animEffect transition="in" filter="diamond(out)">
                                      <p:cBhvr>
                                        <p:cTn id="7" dur="500"/>
                                        <p:tgtEl>
                                          <p:spTgt spid="221081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210819">
                                            <p:txEl>
                                              <p:pRg st="0" end="0"/>
                                            </p:txEl>
                                          </p:spTgt>
                                        </p:tgtEl>
                                        <p:attrNameLst>
                                          <p:attrName>style.visibility</p:attrName>
                                        </p:attrNameLst>
                                      </p:cBhvr>
                                      <p:to>
                                        <p:strVal val="visible"/>
                                      </p:to>
                                    </p:set>
                                    <p:animEffect transition="in" filter="circle(in)">
                                      <p:cBhvr>
                                        <p:cTn id="10" dur="1000"/>
                                        <p:tgtEl>
                                          <p:spTgt spid="2210819">
                                            <p:txEl>
                                              <p:pRg st="0" end="0"/>
                                            </p:txEl>
                                          </p:spTgt>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210819">
                                            <p:txEl>
                                              <p:pRg st="2" end="2"/>
                                            </p:txEl>
                                          </p:spTgt>
                                        </p:tgtEl>
                                        <p:attrNameLst>
                                          <p:attrName>style.visibility</p:attrName>
                                        </p:attrNameLst>
                                      </p:cBhvr>
                                      <p:to>
                                        <p:strVal val="visible"/>
                                      </p:to>
                                    </p:set>
                                    <p:animEffect transition="in" filter="circle(in)">
                                      <p:cBhvr>
                                        <p:cTn id="13" dur="1000"/>
                                        <p:tgtEl>
                                          <p:spTgt spid="2210819">
                                            <p:txEl>
                                              <p:pRg st="2" end="2"/>
                                            </p:txEl>
                                          </p:spTgt>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210819">
                                            <p:txEl>
                                              <p:pRg st="3" end="3"/>
                                            </p:txEl>
                                          </p:spTgt>
                                        </p:tgtEl>
                                        <p:attrNameLst>
                                          <p:attrName>style.visibility</p:attrName>
                                        </p:attrNameLst>
                                      </p:cBhvr>
                                      <p:to>
                                        <p:strVal val="visible"/>
                                      </p:to>
                                    </p:set>
                                    <p:animEffect transition="in" filter="circle(in)">
                                      <p:cBhvr>
                                        <p:cTn id="16" dur="1000"/>
                                        <p:tgtEl>
                                          <p:spTgt spid="2210819">
                                            <p:txEl>
                                              <p:pRg st="3" end="3"/>
                                            </p:txEl>
                                          </p:spTgt>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2210819">
                                            <p:txEl>
                                              <p:pRg st="4" end="4"/>
                                            </p:txEl>
                                          </p:spTgt>
                                        </p:tgtEl>
                                        <p:attrNameLst>
                                          <p:attrName>style.visibility</p:attrName>
                                        </p:attrNameLst>
                                      </p:cBhvr>
                                      <p:to>
                                        <p:strVal val="visible"/>
                                      </p:to>
                                    </p:set>
                                    <p:animEffect transition="in" filter="circle(in)">
                                      <p:cBhvr>
                                        <p:cTn id="19" dur="1000"/>
                                        <p:tgtEl>
                                          <p:spTgt spid="2210819">
                                            <p:txEl>
                                              <p:pRg st="4" end="4"/>
                                            </p:txEl>
                                          </p:spTgt>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210819">
                                            <p:txEl>
                                              <p:pRg st="5" end="5"/>
                                            </p:txEl>
                                          </p:spTgt>
                                        </p:tgtEl>
                                        <p:attrNameLst>
                                          <p:attrName>style.visibility</p:attrName>
                                        </p:attrNameLst>
                                      </p:cBhvr>
                                      <p:to>
                                        <p:strVal val="visible"/>
                                      </p:to>
                                    </p:set>
                                    <p:animEffect transition="in" filter="circle(in)">
                                      <p:cBhvr>
                                        <p:cTn id="22" dur="1000"/>
                                        <p:tgtEl>
                                          <p:spTgt spid="22108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0818" grpId="0"/>
      <p:bldP spid="2210819"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日期占位符 3"/>
          <p:cNvSpPr>
            <a:spLocks noGrp="1"/>
          </p:cNvSpPr>
          <p:nvPr>
            <p:ph type="dt" sz="quarter" idx="10"/>
          </p:nvPr>
        </p:nvSpPr>
        <p:spPr/>
        <p:txBody>
          <a:bodyPr/>
          <a:lstStyle/>
          <a:p>
            <a:pPr>
              <a:defRPr/>
            </a:pPr>
            <a:fld id="{B6AA9663-9CFF-44C3-9ED0-AF246B3BD31A}" type="datetime1">
              <a:rPr lang="zh-CN" altLang="en-US">
                <a:solidFill>
                  <a:schemeClr val="tx1"/>
                </a:solidFill>
              </a:rPr>
              <a:pPr>
                <a:defRPr/>
              </a:pPr>
              <a:t>2020/4/14</a:t>
            </a:fld>
            <a:endParaRPr lang="en-US" altLang="zh-CN">
              <a:solidFill>
                <a:schemeClr val="tx1"/>
              </a:solidFill>
            </a:endParaRPr>
          </a:p>
        </p:txBody>
      </p:sp>
      <p:sp>
        <p:nvSpPr>
          <p:cNvPr id="45" name="灯片编号占位符 5"/>
          <p:cNvSpPr>
            <a:spLocks noGrp="1"/>
          </p:cNvSpPr>
          <p:nvPr>
            <p:ph type="sldNum" sz="quarter" idx="12"/>
          </p:nvPr>
        </p:nvSpPr>
        <p:spPr/>
        <p:txBody>
          <a:bodyPr/>
          <a:lstStyle/>
          <a:p>
            <a:pPr>
              <a:defRPr/>
            </a:pPr>
            <a:fld id="{364914A9-C010-4299-8C65-3E0AACEE2288}" type="slidenum">
              <a:rPr lang="en-US" altLang="zh-CN">
                <a:solidFill>
                  <a:schemeClr val="tx1"/>
                </a:solidFill>
              </a:rPr>
              <a:pPr>
                <a:defRPr/>
              </a:pPr>
              <a:t>91</a:t>
            </a:fld>
            <a:endParaRPr lang="en-US" altLang="zh-CN">
              <a:solidFill>
                <a:schemeClr val="tx1"/>
              </a:solidFill>
            </a:endParaRPr>
          </a:p>
        </p:txBody>
      </p:sp>
      <p:sp>
        <p:nvSpPr>
          <p:cNvPr id="2212866" name="Rectangle 2"/>
          <p:cNvSpPr>
            <a:spLocks noGrp="1" noChangeArrowheads="1"/>
          </p:cNvSpPr>
          <p:nvPr>
            <p:ph type="title"/>
          </p:nvPr>
        </p:nvSpPr>
        <p:spPr/>
        <p:txBody>
          <a:bodyPr/>
          <a:lstStyle/>
          <a:p>
            <a:pPr eaLnBrk="1" hangingPunct="1"/>
            <a:r>
              <a:rPr lang="zh-CN" altLang="en-US" smtClean="0"/>
              <a:t>配置管理的工具的分类</a:t>
            </a:r>
          </a:p>
        </p:txBody>
      </p:sp>
      <p:grpSp>
        <p:nvGrpSpPr>
          <p:cNvPr id="2212867" name="Group 3"/>
          <p:cNvGrpSpPr>
            <a:grpSpLocks/>
          </p:cNvGrpSpPr>
          <p:nvPr/>
        </p:nvGrpSpPr>
        <p:grpSpPr bwMode="auto">
          <a:xfrm>
            <a:off x="601663" y="1628775"/>
            <a:ext cx="8002587" cy="4321175"/>
            <a:chOff x="197" y="1026"/>
            <a:chExt cx="5495" cy="2994"/>
          </a:xfrm>
        </p:grpSpPr>
        <p:grpSp>
          <p:nvGrpSpPr>
            <p:cNvPr id="208902" name="Group 4"/>
            <p:cNvGrpSpPr>
              <a:grpSpLocks/>
            </p:cNvGrpSpPr>
            <p:nvPr/>
          </p:nvGrpSpPr>
          <p:grpSpPr bwMode="auto">
            <a:xfrm>
              <a:off x="197" y="2251"/>
              <a:ext cx="1951" cy="1506"/>
              <a:chOff x="61" y="1752"/>
              <a:chExt cx="1951" cy="1506"/>
            </a:xfrm>
          </p:grpSpPr>
          <p:sp>
            <p:nvSpPr>
              <p:cNvPr id="208932" name="Oval 5"/>
              <p:cNvSpPr>
                <a:spLocks noChangeArrowheads="1"/>
              </p:cNvSpPr>
              <p:nvPr/>
            </p:nvSpPr>
            <p:spPr bwMode="auto">
              <a:xfrm rot="-154421">
                <a:off x="68" y="1752"/>
                <a:ext cx="1944" cy="1506"/>
              </a:xfrm>
              <a:prstGeom prst="ellipse">
                <a:avLst/>
              </a:prstGeom>
              <a:gradFill rotWithShape="0">
                <a:gsLst>
                  <a:gs pos="0">
                    <a:srgbClr val="98CFEE"/>
                  </a:gs>
                  <a:gs pos="50000">
                    <a:srgbClr val="DAE5A5"/>
                  </a:gs>
                  <a:gs pos="100000">
                    <a:srgbClr val="98CFEE"/>
                  </a:gs>
                </a:gsLst>
                <a:lin ang="2700000" scaled="1"/>
              </a:gradFill>
              <a:ln w="9525">
                <a:round/>
                <a:headEnd/>
                <a:tailEnd/>
              </a:ln>
              <a:effectLst/>
              <a:scene3d>
                <a:camera prst="legacyObliqueTopRight">
                  <a:rot lat="19799993" lon="20699993" rev="0"/>
                </a:camera>
                <a:lightRig rig="legacyFlat3" dir="b"/>
              </a:scene3d>
              <a:sp3d extrusionH="227000" prstMaterial="legacyMatte">
                <a:bevelT w="13500" h="13500" prst="angle"/>
                <a:bevelB w="13500" h="13500" prst="angle"/>
                <a:extrusionClr>
                  <a:srgbClr val="DAE5A5"/>
                </a:extrusionClr>
                <a:contourClr>
                  <a:srgbClr val="98CFEE"/>
                </a:contourClr>
              </a:sp3d>
              <a:extLst>
                <a:ext uri="{AF507438-7753-43E0-B8FC-AC1667EBCBE1}">
                  <a14:hiddenEffects xmlns:a14="http://schemas.microsoft.com/office/drawing/2010/main">
                    <a:effectLst>
                      <a:outerShdw dist="28398" dir="1593903" algn="ctr" rotWithShape="0">
                        <a:srgbClr val="808080"/>
                      </a:outerShdw>
                    </a:effectLst>
                  </a14:hiddenEffects>
                </a:ext>
              </a:extLst>
            </p:spPr>
            <p:txBody>
              <a:bodyPr wrap="none" anchor="ctr">
                <a:flatTx/>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endParaRPr lang="en-US" altLang="en-US" sz="2000">
                  <a:solidFill>
                    <a:srgbClr val="AE8206"/>
                  </a:solidFill>
                  <a:latin typeface="Times New Roman" panose="02020603050405020304" pitchFamily="18" charset="0"/>
                </a:endParaRPr>
              </a:p>
            </p:txBody>
          </p:sp>
          <p:grpSp>
            <p:nvGrpSpPr>
              <p:cNvPr id="208933" name="Group 6"/>
              <p:cNvGrpSpPr>
                <a:grpSpLocks/>
              </p:cNvGrpSpPr>
              <p:nvPr/>
            </p:nvGrpSpPr>
            <p:grpSpPr bwMode="auto">
              <a:xfrm>
                <a:off x="703" y="2840"/>
                <a:ext cx="681" cy="318"/>
                <a:chOff x="2976" y="1008"/>
                <a:chExt cx="1056" cy="432"/>
              </a:xfrm>
            </p:grpSpPr>
            <p:sp>
              <p:nvSpPr>
                <p:cNvPr id="208939" name="Oval 7"/>
                <p:cNvSpPr>
                  <a:spLocks noChangeArrowheads="1"/>
                </p:cNvSpPr>
                <p:nvPr/>
              </p:nvSpPr>
              <p:spPr bwMode="auto">
                <a:xfrm>
                  <a:off x="2976" y="1008"/>
                  <a:ext cx="1056" cy="432"/>
                </a:xfrm>
                <a:prstGeom prst="ellipse">
                  <a:avLst/>
                </a:prstGeom>
                <a:gradFill rotWithShape="0">
                  <a:gsLst>
                    <a:gs pos="0">
                      <a:srgbClr val="454A4D"/>
                    </a:gs>
                    <a:gs pos="100000">
                      <a:srgbClr val="BCCAD4"/>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208940" name="Oval 8"/>
                <p:cNvSpPr>
                  <a:spLocks noChangeArrowheads="1"/>
                </p:cNvSpPr>
                <p:nvPr/>
              </p:nvSpPr>
              <p:spPr bwMode="auto">
                <a:xfrm>
                  <a:off x="3024" y="1056"/>
                  <a:ext cx="960" cy="336"/>
                </a:xfrm>
                <a:prstGeom prst="ellipse">
                  <a:avLst/>
                </a:prstGeom>
                <a:gradFill rotWithShape="0">
                  <a:gsLst>
                    <a:gs pos="0">
                      <a:srgbClr val="BCCAD4"/>
                    </a:gs>
                    <a:gs pos="100000">
                      <a:srgbClr val="575D62"/>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sz="2000">
                      <a:solidFill>
                        <a:srgbClr val="A50021"/>
                      </a:solidFill>
                      <a:latin typeface="Times New Roman" panose="02020603050405020304" pitchFamily="18" charset="0"/>
                    </a:rPr>
                    <a:t>变更控制</a:t>
                  </a:r>
                </a:p>
              </p:txBody>
            </p:sp>
          </p:grpSp>
          <p:pic>
            <p:nvPicPr>
              <p:cNvPr id="208934" name="Picture 9" descr="001"/>
              <p:cNvPicPr>
                <a:picLocks noChangeAspect="1" noChangeArrowheads="1"/>
              </p:cNvPicPr>
              <p:nvPr/>
            </p:nvPicPr>
            <p:blipFill>
              <a:blip r:embed="rId3">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1202" y="2478"/>
                <a:ext cx="63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935" name="Picture 10" descr="00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 y="2478"/>
                <a:ext cx="68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36" name="Text Box 11"/>
              <p:cNvSpPr txBox="1">
                <a:spLocks noChangeArrowheads="1"/>
              </p:cNvSpPr>
              <p:nvPr/>
            </p:nvSpPr>
            <p:spPr bwMode="auto">
              <a:xfrm>
                <a:off x="61" y="2507"/>
                <a:ext cx="829"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sz="2000">
                    <a:solidFill>
                      <a:srgbClr val="A50021"/>
                    </a:solidFill>
                    <a:latin typeface="Times New Roman" panose="02020603050405020304" pitchFamily="18" charset="0"/>
                  </a:rPr>
                  <a:t>版本控制</a:t>
                </a:r>
              </a:p>
            </p:txBody>
          </p:sp>
          <p:sp>
            <p:nvSpPr>
              <p:cNvPr id="208937" name="Text Box 12"/>
              <p:cNvSpPr txBox="1">
                <a:spLocks noChangeArrowheads="1"/>
              </p:cNvSpPr>
              <p:nvPr/>
            </p:nvSpPr>
            <p:spPr bwMode="auto">
              <a:xfrm>
                <a:off x="1104" y="2487"/>
                <a:ext cx="828"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sz="2000">
                    <a:solidFill>
                      <a:srgbClr val="A50021"/>
                    </a:solidFill>
                    <a:latin typeface="Times New Roman" panose="02020603050405020304" pitchFamily="18" charset="0"/>
                  </a:rPr>
                  <a:t>联编处理</a:t>
                </a:r>
              </a:p>
            </p:txBody>
          </p:sp>
          <p:sp>
            <p:nvSpPr>
              <p:cNvPr id="208938" name="Text Box 13"/>
              <p:cNvSpPr txBox="1">
                <a:spLocks noChangeArrowheads="1"/>
              </p:cNvSpPr>
              <p:nvPr/>
            </p:nvSpPr>
            <p:spPr bwMode="auto">
              <a:xfrm>
                <a:off x="433" y="2015"/>
                <a:ext cx="1179"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sz="2000">
                    <a:solidFill>
                      <a:srgbClr val="A50021"/>
                    </a:solidFill>
                    <a:latin typeface="Times New Roman" panose="02020603050405020304" pitchFamily="18" charset="0"/>
                  </a:rPr>
                  <a:t>个人支持工具</a:t>
                </a:r>
              </a:p>
            </p:txBody>
          </p:sp>
        </p:grpSp>
        <p:grpSp>
          <p:nvGrpSpPr>
            <p:cNvPr id="208903" name="Group 14"/>
            <p:cNvGrpSpPr>
              <a:grpSpLocks/>
            </p:cNvGrpSpPr>
            <p:nvPr/>
          </p:nvGrpSpPr>
          <p:grpSpPr bwMode="auto">
            <a:xfrm>
              <a:off x="1882" y="1026"/>
              <a:ext cx="2131" cy="1479"/>
              <a:chOff x="2154" y="1434"/>
              <a:chExt cx="2131" cy="1479"/>
            </a:xfrm>
          </p:grpSpPr>
          <p:sp>
            <p:nvSpPr>
              <p:cNvPr id="208927" name="Oval 15"/>
              <p:cNvSpPr>
                <a:spLocks noChangeArrowheads="1"/>
              </p:cNvSpPr>
              <p:nvPr/>
            </p:nvSpPr>
            <p:spPr bwMode="auto">
              <a:xfrm>
                <a:off x="2154" y="1434"/>
                <a:ext cx="2131" cy="1452"/>
              </a:xfrm>
              <a:prstGeom prst="ellipse">
                <a:avLst/>
              </a:prstGeom>
              <a:solidFill>
                <a:srgbClr val="D3E5B3"/>
              </a:solidFill>
              <a:ln>
                <a:noFill/>
              </a:ln>
              <a:effectLst>
                <a:outerShdw dist="40161" dir="4293903" algn="ctr" rotWithShape="0">
                  <a:schemeClr val="folHlink"/>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endParaRPr lang="en-US" altLang="en-US" sz="2000">
                  <a:solidFill>
                    <a:srgbClr val="AE8206"/>
                  </a:solidFill>
                  <a:latin typeface="Times New Roman" panose="02020603050405020304" pitchFamily="18" charset="0"/>
                </a:endParaRPr>
              </a:p>
            </p:txBody>
          </p:sp>
          <p:pic>
            <p:nvPicPr>
              <p:cNvPr id="208928" name="Picture 16" descr="1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72" y="1979"/>
                <a:ext cx="1495" cy="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12881" name="Text Box 17"/>
              <p:cNvSpPr txBox="1">
                <a:spLocks noChangeArrowheads="1"/>
              </p:cNvSpPr>
              <p:nvPr/>
            </p:nvSpPr>
            <p:spPr bwMode="auto">
              <a:xfrm>
                <a:off x="2561" y="1617"/>
                <a:ext cx="1222"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342900" indent="-342900" algn="l">
                  <a:spcBef>
                    <a:spcPct val="0"/>
                  </a:spcBef>
                  <a:defRPr>
                    <a:solidFill>
                      <a:schemeClr val="tx1"/>
                    </a:solidFill>
                    <a:latin typeface="Arial" panose="020B0604020202020204" pitchFamily="34" charset="0"/>
                    <a:ea typeface="隶书" panose="02010509060101010101" pitchFamily="49" charset="-122"/>
                  </a:defRPr>
                </a:lvl1pPr>
                <a:lvl2pPr algn="l">
                  <a:spcBef>
                    <a:spcPct val="0"/>
                  </a:spcBef>
                  <a:defRPr>
                    <a:solidFill>
                      <a:schemeClr val="tx1"/>
                    </a:solidFill>
                    <a:latin typeface="Arial" panose="020B0604020202020204" pitchFamily="34" charset="0"/>
                    <a:ea typeface="隶书" panose="02010509060101010101" pitchFamily="49" charset="-122"/>
                  </a:defRPr>
                </a:lvl2pPr>
                <a:lvl3pPr algn="l">
                  <a:spcBef>
                    <a:spcPct val="0"/>
                  </a:spcBef>
                  <a:defRPr>
                    <a:solidFill>
                      <a:schemeClr val="tx1"/>
                    </a:solidFill>
                    <a:latin typeface="Arial" panose="020B0604020202020204" pitchFamily="34" charset="0"/>
                    <a:ea typeface="隶书" panose="02010509060101010101" pitchFamily="49" charset="-122"/>
                  </a:defRPr>
                </a:lvl3pPr>
                <a:lvl4pPr algn="l">
                  <a:spcBef>
                    <a:spcPct val="0"/>
                  </a:spcBef>
                  <a:defRPr>
                    <a:solidFill>
                      <a:schemeClr val="tx1"/>
                    </a:solidFill>
                    <a:latin typeface="Arial" panose="020B0604020202020204" pitchFamily="34" charset="0"/>
                    <a:ea typeface="隶书" panose="02010509060101010101" pitchFamily="49" charset="-122"/>
                  </a:defRPr>
                </a:lvl4pPr>
                <a:lvl5pPr algn="l">
                  <a:spcBef>
                    <a:spcPct val="0"/>
                  </a:spcBef>
                  <a:defRPr>
                    <a:solidFill>
                      <a:schemeClr val="tx1"/>
                    </a:solidFill>
                    <a:latin typeface="Arial" panose="020B0604020202020204" pitchFamily="34" charset="0"/>
                    <a:ea typeface="隶书" panose="02010509060101010101" pitchFamily="49" charset="-122"/>
                  </a:defRPr>
                </a:lvl5pPr>
                <a:lvl6pPr fontAlgn="base">
                  <a:spcBef>
                    <a:spcPct val="0"/>
                  </a:spcBef>
                  <a:spcAft>
                    <a:spcPct val="0"/>
                  </a:spcAft>
                  <a:defRPr>
                    <a:solidFill>
                      <a:schemeClr val="tx1"/>
                    </a:solidFill>
                    <a:latin typeface="Arial" panose="020B0604020202020204" pitchFamily="34" charset="0"/>
                    <a:ea typeface="隶书" panose="02010509060101010101" pitchFamily="49" charset="-122"/>
                  </a:defRPr>
                </a:lvl6pPr>
                <a:lvl7pPr fontAlgn="base">
                  <a:spcBef>
                    <a:spcPct val="0"/>
                  </a:spcBef>
                  <a:spcAft>
                    <a:spcPct val="0"/>
                  </a:spcAft>
                  <a:defRPr>
                    <a:solidFill>
                      <a:schemeClr val="tx1"/>
                    </a:solidFill>
                    <a:latin typeface="Arial" panose="020B0604020202020204" pitchFamily="34" charset="0"/>
                    <a:ea typeface="隶书" panose="02010509060101010101" pitchFamily="49" charset="-122"/>
                  </a:defRPr>
                </a:lvl7pPr>
                <a:lvl8pPr fontAlgn="base">
                  <a:spcBef>
                    <a:spcPct val="0"/>
                  </a:spcBef>
                  <a:spcAft>
                    <a:spcPct val="0"/>
                  </a:spcAft>
                  <a:defRPr>
                    <a:solidFill>
                      <a:schemeClr val="tx1"/>
                    </a:solidFill>
                    <a:latin typeface="Arial" panose="020B0604020202020204" pitchFamily="34" charset="0"/>
                    <a:ea typeface="隶书" panose="02010509060101010101" pitchFamily="49" charset="-122"/>
                  </a:defRPr>
                </a:lvl8pPr>
                <a:lvl9pPr fontAlgn="base">
                  <a:spcBef>
                    <a:spcPct val="0"/>
                  </a:spcBef>
                  <a:spcAft>
                    <a:spcPct val="0"/>
                  </a:spcAft>
                  <a:defRPr>
                    <a:solidFill>
                      <a:schemeClr val="tx1"/>
                    </a:solidFill>
                    <a:latin typeface="Arial" panose="020B0604020202020204" pitchFamily="34" charset="0"/>
                    <a:ea typeface="隶书" panose="02010509060101010101" pitchFamily="49" charset="-122"/>
                  </a:defRPr>
                </a:lvl9pPr>
              </a:lstStyle>
              <a:p>
                <a:pPr algn="ctr" eaLnBrk="1" hangingPunct="1">
                  <a:lnSpc>
                    <a:spcPct val="75000"/>
                  </a:lnSpc>
                  <a:spcBef>
                    <a:spcPct val="20000"/>
                  </a:spcBef>
                  <a:buClr>
                    <a:schemeClr val="tx2"/>
                  </a:buClr>
                  <a:buSzPct val="95000"/>
                  <a:buFont typeface="Wingdings" panose="05000000000000000000" pitchFamily="2" charset="2"/>
                  <a:buNone/>
                  <a:defRPr/>
                </a:pPr>
                <a:r>
                  <a:rPr lang="zh-CN" altLang="en-US" sz="2000">
                    <a:solidFill>
                      <a:srgbClr val="A50021"/>
                    </a:solidFill>
                    <a:effectLst>
                      <a:outerShdw blurRad="38100" dist="38100" dir="2700000" algn="tl">
                        <a:srgbClr val="FFFFFF"/>
                      </a:outerShdw>
                    </a:effectLst>
                    <a:latin typeface="Times New Roman" panose="02020603050405020304" pitchFamily="18" charset="0"/>
                  </a:rPr>
                  <a:t>与项目有关的</a:t>
                </a:r>
              </a:p>
              <a:p>
                <a:pPr algn="ctr" eaLnBrk="1" hangingPunct="1">
                  <a:lnSpc>
                    <a:spcPct val="75000"/>
                  </a:lnSpc>
                  <a:spcBef>
                    <a:spcPct val="20000"/>
                  </a:spcBef>
                  <a:buClr>
                    <a:schemeClr val="tx2"/>
                  </a:buClr>
                  <a:buSzPct val="95000"/>
                  <a:buFont typeface="Wingdings" panose="05000000000000000000" pitchFamily="2" charset="2"/>
                  <a:buNone/>
                  <a:defRPr/>
                </a:pPr>
                <a:r>
                  <a:rPr lang="zh-CN" altLang="en-US" sz="2000">
                    <a:solidFill>
                      <a:srgbClr val="A50021"/>
                    </a:solidFill>
                    <a:effectLst>
                      <a:outerShdw blurRad="38100" dist="38100" dir="2700000" algn="tl">
                        <a:srgbClr val="FFFFFF"/>
                      </a:outerShdw>
                    </a:effectLst>
                    <a:latin typeface="Times New Roman" panose="02020603050405020304" pitchFamily="18" charset="0"/>
                  </a:rPr>
                  <a:t>支持工具</a:t>
                </a:r>
              </a:p>
            </p:txBody>
          </p:sp>
          <p:sp>
            <p:nvSpPr>
              <p:cNvPr id="208930" name="Text Box 18"/>
              <p:cNvSpPr txBox="1">
                <a:spLocks noChangeArrowheads="1"/>
              </p:cNvSpPr>
              <p:nvPr/>
            </p:nvSpPr>
            <p:spPr bwMode="auto">
              <a:xfrm>
                <a:off x="2781" y="2305"/>
                <a:ext cx="828"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sz="2000">
                    <a:solidFill>
                      <a:srgbClr val="660066"/>
                    </a:solidFill>
                    <a:latin typeface="Times New Roman" panose="02020603050405020304" pitchFamily="18" charset="0"/>
                  </a:rPr>
                  <a:t>集成配置</a:t>
                </a:r>
              </a:p>
            </p:txBody>
          </p:sp>
          <p:sp>
            <p:nvSpPr>
              <p:cNvPr id="208931" name="Text Box 19"/>
              <p:cNvSpPr txBox="1">
                <a:spLocks noChangeArrowheads="1"/>
              </p:cNvSpPr>
              <p:nvPr/>
            </p:nvSpPr>
            <p:spPr bwMode="auto">
              <a:xfrm>
                <a:off x="2781" y="2123"/>
                <a:ext cx="828"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sz="2000">
                    <a:solidFill>
                      <a:srgbClr val="660066"/>
                    </a:solidFill>
                    <a:latin typeface="Times New Roman" panose="02020603050405020304" pitchFamily="18" charset="0"/>
                  </a:rPr>
                  <a:t>管理活动</a:t>
                </a:r>
              </a:p>
            </p:txBody>
          </p:sp>
        </p:grpSp>
        <p:grpSp>
          <p:nvGrpSpPr>
            <p:cNvPr id="208904" name="Group 20"/>
            <p:cNvGrpSpPr>
              <a:grpSpLocks/>
            </p:cNvGrpSpPr>
            <p:nvPr/>
          </p:nvGrpSpPr>
          <p:grpSpPr bwMode="auto">
            <a:xfrm>
              <a:off x="3560" y="2478"/>
              <a:ext cx="2132" cy="1542"/>
              <a:chOff x="3560" y="2610"/>
              <a:chExt cx="2132" cy="1542"/>
            </a:xfrm>
          </p:grpSpPr>
          <p:sp>
            <p:nvSpPr>
              <p:cNvPr id="208907" name="Oval 21"/>
              <p:cNvSpPr>
                <a:spLocks noChangeArrowheads="1"/>
              </p:cNvSpPr>
              <p:nvPr/>
            </p:nvSpPr>
            <p:spPr bwMode="auto">
              <a:xfrm rot="-81709">
                <a:off x="3562" y="2610"/>
                <a:ext cx="2042" cy="1542"/>
              </a:xfrm>
              <a:prstGeom prst="ellipse">
                <a:avLst/>
              </a:prstGeom>
              <a:gradFill rotWithShape="0">
                <a:gsLst>
                  <a:gs pos="0">
                    <a:srgbClr val="BEBC7A"/>
                  </a:gs>
                  <a:gs pos="50000">
                    <a:srgbClr val="E8DC9E"/>
                  </a:gs>
                  <a:gs pos="100000">
                    <a:srgbClr val="BEBC7A"/>
                  </a:gs>
                </a:gsLst>
                <a:lin ang="2700000" scaled="1"/>
              </a:gradFill>
              <a:ln w="9525">
                <a:round/>
                <a:headEnd/>
                <a:tailEnd/>
              </a:ln>
              <a:effectLst/>
              <a:scene3d>
                <a:camera prst="legacyObliqueTopRight">
                  <a:rot lat="19799993" lon="20699993" rev="0"/>
                </a:camera>
                <a:lightRig rig="legacyFlat3" dir="b"/>
              </a:scene3d>
              <a:sp3d extrusionH="227000" prstMaterial="legacyMatte">
                <a:bevelT w="13500" h="13500" prst="angle"/>
                <a:bevelB w="13500" h="13500" prst="angle"/>
                <a:extrusionClr>
                  <a:srgbClr val="BEBC7A"/>
                </a:extrusionClr>
                <a:contourClr>
                  <a:srgbClr val="BEBC7A"/>
                </a:contourClr>
              </a:sp3d>
              <a:extLst>
                <a:ext uri="{AF507438-7753-43E0-B8FC-AC1667EBCBE1}">
                  <a14:hiddenEffects xmlns:a14="http://schemas.microsoft.com/office/drawing/2010/main">
                    <a:effectLst>
                      <a:outerShdw dist="28398" dir="1593903" algn="ctr" rotWithShape="0">
                        <a:srgbClr val="808080"/>
                      </a:outerShdw>
                    </a:effectLst>
                  </a14:hiddenEffects>
                </a:ext>
              </a:extLst>
            </p:spPr>
            <p:txBody>
              <a:bodyPr wrap="none" anchor="ctr">
                <a:flatTx/>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endParaRPr lang="en-US" altLang="en-US" sz="2000">
                  <a:solidFill>
                    <a:srgbClr val="AE8206"/>
                  </a:solidFill>
                  <a:latin typeface="Times New Roman" panose="02020603050405020304" pitchFamily="18" charset="0"/>
                </a:endParaRPr>
              </a:p>
            </p:txBody>
          </p:sp>
          <p:sp>
            <p:nvSpPr>
              <p:cNvPr id="2212886" name="Text Box 22"/>
              <p:cNvSpPr txBox="1">
                <a:spLocks noChangeArrowheads="1"/>
              </p:cNvSpPr>
              <p:nvPr/>
            </p:nvSpPr>
            <p:spPr bwMode="auto">
              <a:xfrm>
                <a:off x="3566" y="2747"/>
                <a:ext cx="184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marL="342900" indent="-342900" algn="l">
                  <a:spcBef>
                    <a:spcPct val="0"/>
                  </a:spcBef>
                  <a:defRPr>
                    <a:solidFill>
                      <a:schemeClr val="tx1"/>
                    </a:solidFill>
                    <a:latin typeface="Arial" panose="020B0604020202020204" pitchFamily="34" charset="0"/>
                    <a:ea typeface="隶书" panose="02010509060101010101" pitchFamily="49" charset="-122"/>
                  </a:defRPr>
                </a:lvl1pPr>
                <a:lvl2pPr algn="l">
                  <a:spcBef>
                    <a:spcPct val="0"/>
                  </a:spcBef>
                  <a:defRPr>
                    <a:solidFill>
                      <a:schemeClr val="tx1"/>
                    </a:solidFill>
                    <a:latin typeface="Arial" panose="020B0604020202020204" pitchFamily="34" charset="0"/>
                    <a:ea typeface="隶书" panose="02010509060101010101" pitchFamily="49" charset="-122"/>
                  </a:defRPr>
                </a:lvl2pPr>
                <a:lvl3pPr algn="l">
                  <a:spcBef>
                    <a:spcPct val="0"/>
                  </a:spcBef>
                  <a:defRPr>
                    <a:solidFill>
                      <a:schemeClr val="tx1"/>
                    </a:solidFill>
                    <a:latin typeface="Arial" panose="020B0604020202020204" pitchFamily="34" charset="0"/>
                    <a:ea typeface="隶书" panose="02010509060101010101" pitchFamily="49" charset="-122"/>
                  </a:defRPr>
                </a:lvl3pPr>
                <a:lvl4pPr algn="l">
                  <a:spcBef>
                    <a:spcPct val="0"/>
                  </a:spcBef>
                  <a:defRPr>
                    <a:solidFill>
                      <a:schemeClr val="tx1"/>
                    </a:solidFill>
                    <a:latin typeface="Arial" panose="020B0604020202020204" pitchFamily="34" charset="0"/>
                    <a:ea typeface="隶书" panose="02010509060101010101" pitchFamily="49" charset="-122"/>
                  </a:defRPr>
                </a:lvl4pPr>
                <a:lvl5pPr algn="l">
                  <a:spcBef>
                    <a:spcPct val="0"/>
                  </a:spcBef>
                  <a:defRPr>
                    <a:solidFill>
                      <a:schemeClr val="tx1"/>
                    </a:solidFill>
                    <a:latin typeface="Arial" panose="020B0604020202020204" pitchFamily="34" charset="0"/>
                    <a:ea typeface="隶书" panose="02010509060101010101" pitchFamily="49" charset="-122"/>
                  </a:defRPr>
                </a:lvl5pPr>
                <a:lvl6pPr fontAlgn="base">
                  <a:spcBef>
                    <a:spcPct val="0"/>
                  </a:spcBef>
                  <a:spcAft>
                    <a:spcPct val="0"/>
                  </a:spcAft>
                  <a:defRPr>
                    <a:solidFill>
                      <a:schemeClr val="tx1"/>
                    </a:solidFill>
                    <a:latin typeface="Arial" panose="020B0604020202020204" pitchFamily="34" charset="0"/>
                    <a:ea typeface="隶书" panose="02010509060101010101" pitchFamily="49" charset="-122"/>
                  </a:defRPr>
                </a:lvl6pPr>
                <a:lvl7pPr fontAlgn="base">
                  <a:spcBef>
                    <a:spcPct val="0"/>
                  </a:spcBef>
                  <a:spcAft>
                    <a:spcPct val="0"/>
                  </a:spcAft>
                  <a:defRPr>
                    <a:solidFill>
                      <a:schemeClr val="tx1"/>
                    </a:solidFill>
                    <a:latin typeface="Arial" panose="020B0604020202020204" pitchFamily="34" charset="0"/>
                    <a:ea typeface="隶书" panose="02010509060101010101" pitchFamily="49" charset="-122"/>
                  </a:defRPr>
                </a:lvl7pPr>
                <a:lvl8pPr fontAlgn="base">
                  <a:spcBef>
                    <a:spcPct val="0"/>
                  </a:spcBef>
                  <a:spcAft>
                    <a:spcPct val="0"/>
                  </a:spcAft>
                  <a:defRPr>
                    <a:solidFill>
                      <a:schemeClr val="tx1"/>
                    </a:solidFill>
                    <a:latin typeface="Arial" panose="020B0604020202020204" pitchFamily="34" charset="0"/>
                    <a:ea typeface="隶书" panose="02010509060101010101" pitchFamily="49" charset="-122"/>
                  </a:defRPr>
                </a:lvl8pPr>
                <a:lvl9pPr fontAlgn="base">
                  <a:spcBef>
                    <a:spcPct val="0"/>
                  </a:spcBef>
                  <a:spcAft>
                    <a:spcPct val="0"/>
                  </a:spcAft>
                  <a:defRPr>
                    <a:solidFill>
                      <a:schemeClr val="tx1"/>
                    </a:solidFill>
                    <a:latin typeface="Arial" panose="020B0604020202020204" pitchFamily="34" charset="0"/>
                    <a:ea typeface="隶书" panose="02010509060101010101" pitchFamily="49" charset="-122"/>
                  </a:defRPr>
                </a:lvl9pPr>
              </a:lstStyle>
              <a:p>
                <a:pPr lvl="1" algn="ctr" eaLnBrk="1" hangingPunct="1">
                  <a:lnSpc>
                    <a:spcPct val="80000"/>
                  </a:lnSpc>
                  <a:spcBef>
                    <a:spcPct val="20000"/>
                  </a:spcBef>
                  <a:buClr>
                    <a:schemeClr val="tx2"/>
                  </a:buClr>
                  <a:buSzPct val="95000"/>
                  <a:buFont typeface="Wingdings" panose="05000000000000000000" pitchFamily="2" charset="2"/>
                  <a:buNone/>
                  <a:defRPr/>
                </a:pPr>
                <a:r>
                  <a:rPr lang="zh-CN" altLang="en-US" sz="2000">
                    <a:solidFill>
                      <a:srgbClr val="A50021"/>
                    </a:solidFill>
                    <a:effectLst>
                      <a:outerShdw blurRad="38100" dist="38100" dir="2700000" algn="tl">
                        <a:srgbClr val="FFFFFF"/>
                      </a:outerShdw>
                    </a:effectLst>
                    <a:latin typeface="Times New Roman" panose="02020603050405020304" pitchFamily="18" charset="0"/>
                  </a:rPr>
                  <a:t>公司范围内使用的</a:t>
                </a:r>
              </a:p>
              <a:p>
                <a:pPr lvl="1" algn="ctr" eaLnBrk="1" hangingPunct="1">
                  <a:lnSpc>
                    <a:spcPct val="80000"/>
                  </a:lnSpc>
                  <a:spcBef>
                    <a:spcPct val="20000"/>
                  </a:spcBef>
                  <a:buClr>
                    <a:schemeClr val="tx2"/>
                  </a:buClr>
                  <a:buSzPct val="95000"/>
                  <a:buFont typeface="Wingdings" panose="05000000000000000000" pitchFamily="2" charset="2"/>
                  <a:buNone/>
                  <a:defRPr/>
                </a:pPr>
                <a:r>
                  <a:rPr lang="zh-CN" altLang="en-US" sz="2000">
                    <a:solidFill>
                      <a:srgbClr val="A50021"/>
                    </a:solidFill>
                    <a:effectLst>
                      <a:outerShdw blurRad="38100" dist="38100" dir="2700000" algn="tl">
                        <a:srgbClr val="FFFFFF"/>
                      </a:outerShdw>
                    </a:effectLst>
                    <a:latin typeface="Times New Roman" panose="02020603050405020304" pitchFamily="18" charset="0"/>
                  </a:rPr>
                  <a:t>支持工具</a:t>
                </a:r>
              </a:p>
            </p:txBody>
          </p:sp>
          <p:grpSp>
            <p:nvGrpSpPr>
              <p:cNvPr id="208909" name="Group 23"/>
              <p:cNvGrpSpPr>
                <a:grpSpLocks/>
              </p:cNvGrpSpPr>
              <p:nvPr/>
            </p:nvGrpSpPr>
            <p:grpSpPr bwMode="auto">
              <a:xfrm>
                <a:off x="3651" y="3158"/>
                <a:ext cx="528" cy="280"/>
                <a:chOff x="2976" y="1008"/>
                <a:chExt cx="1056" cy="432"/>
              </a:xfrm>
            </p:grpSpPr>
            <p:sp>
              <p:nvSpPr>
                <p:cNvPr id="208925" name="Oval 24"/>
                <p:cNvSpPr>
                  <a:spLocks noChangeArrowheads="1"/>
                </p:cNvSpPr>
                <p:nvPr/>
              </p:nvSpPr>
              <p:spPr bwMode="auto">
                <a:xfrm>
                  <a:off x="2976" y="1008"/>
                  <a:ext cx="1056" cy="432"/>
                </a:xfrm>
                <a:prstGeom prst="ellipse">
                  <a:avLst/>
                </a:prstGeom>
                <a:gradFill rotWithShape="0">
                  <a:gsLst>
                    <a:gs pos="0">
                      <a:srgbClr val="454A4D"/>
                    </a:gs>
                    <a:gs pos="100000">
                      <a:srgbClr val="BCCAD4"/>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208926" name="Oval 25"/>
                <p:cNvSpPr>
                  <a:spLocks noChangeArrowheads="1"/>
                </p:cNvSpPr>
                <p:nvPr/>
              </p:nvSpPr>
              <p:spPr bwMode="auto">
                <a:xfrm>
                  <a:off x="3024" y="1056"/>
                  <a:ext cx="960" cy="336"/>
                </a:xfrm>
                <a:prstGeom prst="ellipse">
                  <a:avLst/>
                </a:prstGeom>
                <a:gradFill rotWithShape="0">
                  <a:gsLst>
                    <a:gs pos="0">
                      <a:srgbClr val="BCCAD4"/>
                    </a:gs>
                    <a:gs pos="100000">
                      <a:srgbClr val="575D62"/>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pic>
            <p:nvPicPr>
              <p:cNvPr id="208910" name="Picture 26" descr="001"/>
              <p:cNvPicPr>
                <a:picLocks noChangeAspect="1" noChangeArrowheads="1"/>
              </p:cNvPicPr>
              <p:nvPr/>
            </p:nvPicPr>
            <p:blipFill>
              <a:blip r:embed="rId6">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4694" y="3249"/>
                <a:ext cx="528"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911" name="Picture 27" descr="00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3" y="3612"/>
                <a:ext cx="576"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8912" name="Group 28"/>
              <p:cNvGrpSpPr>
                <a:grpSpLocks/>
              </p:cNvGrpSpPr>
              <p:nvPr/>
            </p:nvGrpSpPr>
            <p:grpSpPr bwMode="auto">
              <a:xfrm>
                <a:off x="4604" y="3657"/>
                <a:ext cx="528" cy="280"/>
                <a:chOff x="2976" y="1008"/>
                <a:chExt cx="1056" cy="432"/>
              </a:xfrm>
            </p:grpSpPr>
            <p:sp>
              <p:nvSpPr>
                <p:cNvPr id="208923" name="Oval 29"/>
                <p:cNvSpPr>
                  <a:spLocks noChangeArrowheads="1"/>
                </p:cNvSpPr>
                <p:nvPr/>
              </p:nvSpPr>
              <p:spPr bwMode="auto">
                <a:xfrm>
                  <a:off x="2976" y="1008"/>
                  <a:ext cx="1056" cy="432"/>
                </a:xfrm>
                <a:prstGeom prst="ellipse">
                  <a:avLst/>
                </a:prstGeom>
                <a:gradFill rotWithShape="0">
                  <a:gsLst>
                    <a:gs pos="0">
                      <a:srgbClr val="454A4D"/>
                    </a:gs>
                    <a:gs pos="100000">
                      <a:srgbClr val="BCCAD4"/>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sp>
              <p:nvSpPr>
                <p:cNvPr id="208924" name="Oval 30"/>
                <p:cNvSpPr>
                  <a:spLocks noChangeArrowheads="1"/>
                </p:cNvSpPr>
                <p:nvPr/>
              </p:nvSpPr>
              <p:spPr bwMode="auto">
                <a:xfrm>
                  <a:off x="3024" y="1056"/>
                  <a:ext cx="960" cy="336"/>
                </a:xfrm>
                <a:prstGeom prst="ellipse">
                  <a:avLst/>
                </a:prstGeom>
                <a:gradFill rotWithShape="0">
                  <a:gsLst>
                    <a:gs pos="0">
                      <a:srgbClr val="BCCAD4"/>
                    </a:gs>
                    <a:gs pos="100000">
                      <a:srgbClr val="575D62"/>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spcBef>
                      <a:spcPct val="0"/>
                    </a:spcBef>
                    <a:buClrTx/>
                    <a:buSzTx/>
                    <a:buFontTx/>
                    <a:buNone/>
                  </a:pPr>
                  <a:endParaRPr lang="en-US" altLang="en-US" sz="2800">
                    <a:solidFill>
                      <a:srgbClr val="000000"/>
                    </a:solidFill>
                    <a:latin typeface="微软雅黑" panose="020B0503020204020204" pitchFamily="34" charset="-122"/>
                    <a:ea typeface="微软雅黑" panose="020B0503020204020204" pitchFamily="34" charset="-122"/>
                  </a:endParaRPr>
                </a:p>
              </p:txBody>
            </p:sp>
          </p:grpSp>
          <p:sp>
            <p:nvSpPr>
              <p:cNvPr id="208913" name="Line 31"/>
              <p:cNvSpPr>
                <a:spLocks noChangeShapeType="1"/>
              </p:cNvSpPr>
              <p:nvPr/>
            </p:nvSpPr>
            <p:spPr bwMode="auto">
              <a:xfrm>
                <a:off x="3923" y="3385"/>
                <a:ext cx="182" cy="272"/>
              </a:xfrm>
              <a:prstGeom prst="line">
                <a:avLst/>
              </a:prstGeom>
              <a:noFill/>
              <a:ln w="22225">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208914" name="Line 32"/>
              <p:cNvSpPr>
                <a:spLocks noChangeShapeType="1"/>
              </p:cNvSpPr>
              <p:nvPr/>
            </p:nvSpPr>
            <p:spPr bwMode="auto">
              <a:xfrm>
                <a:off x="4059" y="3294"/>
                <a:ext cx="635" cy="91"/>
              </a:xfrm>
              <a:prstGeom prst="line">
                <a:avLst/>
              </a:prstGeom>
              <a:noFill/>
              <a:ln w="22225">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208915" name="Line 33"/>
              <p:cNvSpPr>
                <a:spLocks noChangeShapeType="1"/>
              </p:cNvSpPr>
              <p:nvPr/>
            </p:nvSpPr>
            <p:spPr bwMode="auto">
              <a:xfrm>
                <a:off x="4332" y="3793"/>
                <a:ext cx="317" cy="0"/>
              </a:xfrm>
              <a:prstGeom prst="line">
                <a:avLst/>
              </a:prstGeom>
              <a:noFill/>
              <a:ln w="22225">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208916" name="Line 34"/>
              <p:cNvSpPr>
                <a:spLocks noChangeShapeType="1"/>
              </p:cNvSpPr>
              <p:nvPr/>
            </p:nvSpPr>
            <p:spPr bwMode="auto">
              <a:xfrm>
                <a:off x="3560" y="2931"/>
                <a:ext cx="272" cy="227"/>
              </a:xfrm>
              <a:prstGeom prst="line">
                <a:avLst/>
              </a:prstGeom>
              <a:noFill/>
              <a:ln w="22225">
                <a:solidFill>
                  <a:srgbClr val="333333"/>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208917" name="Line 35"/>
              <p:cNvSpPr>
                <a:spLocks noChangeShapeType="1"/>
              </p:cNvSpPr>
              <p:nvPr/>
            </p:nvSpPr>
            <p:spPr bwMode="auto">
              <a:xfrm flipV="1">
                <a:off x="5193" y="3294"/>
                <a:ext cx="499" cy="91"/>
              </a:xfrm>
              <a:prstGeom prst="line">
                <a:avLst/>
              </a:prstGeom>
              <a:noFill/>
              <a:ln w="22225">
                <a:solidFill>
                  <a:srgbClr val="333333"/>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208918" name="Line 36"/>
              <p:cNvSpPr>
                <a:spLocks noChangeShapeType="1"/>
              </p:cNvSpPr>
              <p:nvPr/>
            </p:nvSpPr>
            <p:spPr bwMode="auto">
              <a:xfrm flipV="1">
                <a:off x="5103" y="3475"/>
                <a:ext cx="499" cy="272"/>
              </a:xfrm>
              <a:prstGeom prst="line">
                <a:avLst/>
              </a:prstGeom>
              <a:noFill/>
              <a:ln w="22225">
                <a:solidFill>
                  <a:srgbClr val="333333"/>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208919" name="Text Box 37"/>
              <p:cNvSpPr txBox="1">
                <a:spLocks noChangeArrowheads="1"/>
              </p:cNvSpPr>
              <p:nvPr/>
            </p:nvSpPr>
            <p:spPr bwMode="auto">
              <a:xfrm>
                <a:off x="3576" y="3121"/>
                <a:ext cx="653"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marL="342900" indent="-3429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5621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1981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4384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895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352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10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buClr>
                    <a:schemeClr val="tx2"/>
                  </a:buClr>
                  <a:buSzPct val="95000"/>
                  <a:buFont typeface="Wingdings" panose="05000000000000000000" pitchFamily="2" charset="2"/>
                  <a:buNone/>
                </a:pPr>
                <a:r>
                  <a:rPr lang="zh-CN" altLang="en-US" sz="2000">
                    <a:solidFill>
                      <a:srgbClr val="660066"/>
                    </a:solidFill>
                    <a:latin typeface="Times New Roman" panose="02020603050405020304" pitchFamily="18" charset="0"/>
                  </a:rPr>
                  <a:t>工作项</a:t>
                </a:r>
              </a:p>
            </p:txBody>
          </p:sp>
          <p:sp>
            <p:nvSpPr>
              <p:cNvPr id="2212902" name="Text Box 38"/>
              <p:cNvSpPr txBox="1">
                <a:spLocks noChangeArrowheads="1"/>
              </p:cNvSpPr>
              <p:nvPr/>
            </p:nvSpPr>
            <p:spPr bwMode="auto">
              <a:xfrm>
                <a:off x="4619" y="3213"/>
                <a:ext cx="653"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marL="342900" indent="-342900" algn="l">
                  <a:spcBef>
                    <a:spcPct val="0"/>
                  </a:spcBef>
                  <a:defRPr>
                    <a:solidFill>
                      <a:schemeClr val="tx1"/>
                    </a:solidFill>
                    <a:latin typeface="Arial" panose="020B0604020202020204" pitchFamily="34" charset="0"/>
                    <a:ea typeface="隶书" panose="02010509060101010101" pitchFamily="49" charset="-122"/>
                  </a:defRPr>
                </a:lvl1pPr>
                <a:lvl2pPr algn="l">
                  <a:spcBef>
                    <a:spcPct val="0"/>
                  </a:spcBef>
                  <a:defRPr>
                    <a:solidFill>
                      <a:schemeClr val="tx1"/>
                    </a:solidFill>
                    <a:latin typeface="Arial" panose="020B0604020202020204" pitchFamily="34" charset="0"/>
                    <a:ea typeface="隶书" panose="02010509060101010101" pitchFamily="49" charset="-122"/>
                  </a:defRPr>
                </a:lvl2pPr>
                <a:lvl3pPr algn="l">
                  <a:spcBef>
                    <a:spcPct val="0"/>
                  </a:spcBef>
                  <a:defRPr>
                    <a:solidFill>
                      <a:schemeClr val="tx1"/>
                    </a:solidFill>
                    <a:latin typeface="Arial" panose="020B0604020202020204" pitchFamily="34" charset="0"/>
                    <a:ea typeface="隶书" panose="02010509060101010101" pitchFamily="49" charset="-122"/>
                  </a:defRPr>
                </a:lvl3pPr>
                <a:lvl4pPr algn="l">
                  <a:spcBef>
                    <a:spcPct val="0"/>
                  </a:spcBef>
                  <a:defRPr>
                    <a:solidFill>
                      <a:schemeClr val="tx1"/>
                    </a:solidFill>
                    <a:latin typeface="Arial" panose="020B0604020202020204" pitchFamily="34" charset="0"/>
                    <a:ea typeface="隶书" panose="02010509060101010101" pitchFamily="49" charset="-122"/>
                  </a:defRPr>
                </a:lvl4pPr>
                <a:lvl5pPr algn="l">
                  <a:spcBef>
                    <a:spcPct val="0"/>
                  </a:spcBef>
                  <a:defRPr>
                    <a:solidFill>
                      <a:schemeClr val="tx1"/>
                    </a:solidFill>
                    <a:latin typeface="Arial" panose="020B0604020202020204" pitchFamily="34" charset="0"/>
                    <a:ea typeface="隶书" panose="02010509060101010101" pitchFamily="49" charset="-122"/>
                  </a:defRPr>
                </a:lvl5pPr>
                <a:lvl6pPr fontAlgn="base">
                  <a:spcBef>
                    <a:spcPct val="0"/>
                  </a:spcBef>
                  <a:spcAft>
                    <a:spcPct val="0"/>
                  </a:spcAft>
                  <a:defRPr>
                    <a:solidFill>
                      <a:schemeClr val="tx1"/>
                    </a:solidFill>
                    <a:latin typeface="Arial" panose="020B0604020202020204" pitchFamily="34" charset="0"/>
                    <a:ea typeface="隶书" panose="02010509060101010101" pitchFamily="49" charset="-122"/>
                  </a:defRPr>
                </a:lvl6pPr>
                <a:lvl7pPr fontAlgn="base">
                  <a:spcBef>
                    <a:spcPct val="0"/>
                  </a:spcBef>
                  <a:spcAft>
                    <a:spcPct val="0"/>
                  </a:spcAft>
                  <a:defRPr>
                    <a:solidFill>
                      <a:schemeClr val="tx1"/>
                    </a:solidFill>
                    <a:latin typeface="Arial" panose="020B0604020202020204" pitchFamily="34" charset="0"/>
                    <a:ea typeface="隶书" panose="02010509060101010101" pitchFamily="49" charset="-122"/>
                  </a:defRPr>
                </a:lvl7pPr>
                <a:lvl8pPr fontAlgn="base">
                  <a:spcBef>
                    <a:spcPct val="0"/>
                  </a:spcBef>
                  <a:spcAft>
                    <a:spcPct val="0"/>
                  </a:spcAft>
                  <a:defRPr>
                    <a:solidFill>
                      <a:schemeClr val="tx1"/>
                    </a:solidFill>
                    <a:latin typeface="Arial" panose="020B0604020202020204" pitchFamily="34" charset="0"/>
                    <a:ea typeface="隶书" panose="02010509060101010101" pitchFamily="49" charset="-122"/>
                  </a:defRPr>
                </a:lvl8pPr>
                <a:lvl9pPr fontAlgn="base">
                  <a:spcBef>
                    <a:spcPct val="0"/>
                  </a:spcBef>
                  <a:spcAft>
                    <a:spcPct val="0"/>
                  </a:spcAft>
                  <a:defRPr>
                    <a:solidFill>
                      <a:schemeClr val="tx1"/>
                    </a:solidFill>
                    <a:latin typeface="Arial" panose="020B0604020202020204" pitchFamily="34" charset="0"/>
                    <a:ea typeface="隶书" panose="02010509060101010101" pitchFamily="49" charset="-122"/>
                  </a:defRPr>
                </a:lvl9pPr>
              </a:lstStyle>
              <a:p>
                <a:pPr algn="ctr" eaLnBrk="1" hangingPunct="1">
                  <a:spcBef>
                    <a:spcPct val="20000"/>
                  </a:spcBef>
                  <a:buClr>
                    <a:schemeClr val="tx2"/>
                  </a:buClr>
                  <a:buSzPct val="95000"/>
                  <a:buFont typeface="Wingdings" panose="05000000000000000000" pitchFamily="2" charset="2"/>
                  <a:buNone/>
                  <a:defRPr/>
                </a:pPr>
                <a:r>
                  <a:rPr lang="zh-CN" altLang="en-US" sz="2000">
                    <a:solidFill>
                      <a:srgbClr val="660066"/>
                    </a:solidFill>
                    <a:effectLst>
                      <a:outerShdw blurRad="38100" dist="38100" dir="2700000" algn="tl">
                        <a:srgbClr val="FFFFFF"/>
                      </a:outerShdw>
                    </a:effectLst>
                    <a:latin typeface="Times New Roman" panose="02020603050405020304" pitchFamily="18" charset="0"/>
                  </a:rPr>
                  <a:t>工作项</a:t>
                </a:r>
              </a:p>
            </p:txBody>
          </p:sp>
          <p:sp>
            <p:nvSpPr>
              <p:cNvPr id="2212903" name="Text Box 39"/>
              <p:cNvSpPr txBox="1">
                <a:spLocks noChangeArrowheads="1"/>
              </p:cNvSpPr>
              <p:nvPr/>
            </p:nvSpPr>
            <p:spPr bwMode="auto">
              <a:xfrm>
                <a:off x="4529" y="3621"/>
                <a:ext cx="653"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marL="342900" indent="-342900" algn="l">
                  <a:spcBef>
                    <a:spcPct val="0"/>
                  </a:spcBef>
                  <a:defRPr>
                    <a:solidFill>
                      <a:schemeClr val="tx1"/>
                    </a:solidFill>
                    <a:latin typeface="Arial" panose="020B0604020202020204" pitchFamily="34" charset="0"/>
                    <a:ea typeface="隶书" panose="02010509060101010101" pitchFamily="49" charset="-122"/>
                  </a:defRPr>
                </a:lvl1pPr>
                <a:lvl2pPr algn="l">
                  <a:spcBef>
                    <a:spcPct val="0"/>
                  </a:spcBef>
                  <a:defRPr>
                    <a:solidFill>
                      <a:schemeClr val="tx1"/>
                    </a:solidFill>
                    <a:latin typeface="Arial" panose="020B0604020202020204" pitchFamily="34" charset="0"/>
                    <a:ea typeface="隶书" panose="02010509060101010101" pitchFamily="49" charset="-122"/>
                  </a:defRPr>
                </a:lvl2pPr>
                <a:lvl3pPr algn="l">
                  <a:spcBef>
                    <a:spcPct val="0"/>
                  </a:spcBef>
                  <a:defRPr>
                    <a:solidFill>
                      <a:schemeClr val="tx1"/>
                    </a:solidFill>
                    <a:latin typeface="Arial" panose="020B0604020202020204" pitchFamily="34" charset="0"/>
                    <a:ea typeface="隶书" panose="02010509060101010101" pitchFamily="49" charset="-122"/>
                  </a:defRPr>
                </a:lvl3pPr>
                <a:lvl4pPr algn="l">
                  <a:spcBef>
                    <a:spcPct val="0"/>
                  </a:spcBef>
                  <a:defRPr>
                    <a:solidFill>
                      <a:schemeClr val="tx1"/>
                    </a:solidFill>
                    <a:latin typeface="Arial" panose="020B0604020202020204" pitchFamily="34" charset="0"/>
                    <a:ea typeface="隶书" panose="02010509060101010101" pitchFamily="49" charset="-122"/>
                  </a:defRPr>
                </a:lvl4pPr>
                <a:lvl5pPr algn="l">
                  <a:spcBef>
                    <a:spcPct val="0"/>
                  </a:spcBef>
                  <a:defRPr>
                    <a:solidFill>
                      <a:schemeClr val="tx1"/>
                    </a:solidFill>
                    <a:latin typeface="Arial" panose="020B0604020202020204" pitchFamily="34" charset="0"/>
                    <a:ea typeface="隶书" panose="02010509060101010101" pitchFamily="49" charset="-122"/>
                  </a:defRPr>
                </a:lvl5pPr>
                <a:lvl6pPr fontAlgn="base">
                  <a:spcBef>
                    <a:spcPct val="0"/>
                  </a:spcBef>
                  <a:spcAft>
                    <a:spcPct val="0"/>
                  </a:spcAft>
                  <a:defRPr>
                    <a:solidFill>
                      <a:schemeClr val="tx1"/>
                    </a:solidFill>
                    <a:latin typeface="Arial" panose="020B0604020202020204" pitchFamily="34" charset="0"/>
                    <a:ea typeface="隶书" panose="02010509060101010101" pitchFamily="49" charset="-122"/>
                  </a:defRPr>
                </a:lvl6pPr>
                <a:lvl7pPr fontAlgn="base">
                  <a:spcBef>
                    <a:spcPct val="0"/>
                  </a:spcBef>
                  <a:spcAft>
                    <a:spcPct val="0"/>
                  </a:spcAft>
                  <a:defRPr>
                    <a:solidFill>
                      <a:schemeClr val="tx1"/>
                    </a:solidFill>
                    <a:latin typeface="Arial" panose="020B0604020202020204" pitchFamily="34" charset="0"/>
                    <a:ea typeface="隶书" panose="02010509060101010101" pitchFamily="49" charset="-122"/>
                  </a:defRPr>
                </a:lvl7pPr>
                <a:lvl8pPr fontAlgn="base">
                  <a:spcBef>
                    <a:spcPct val="0"/>
                  </a:spcBef>
                  <a:spcAft>
                    <a:spcPct val="0"/>
                  </a:spcAft>
                  <a:defRPr>
                    <a:solidFill>
                      <a:schemeClr val="tx1"/>
                    </a:solidFill>
                    <a:latin typeface="Arial" panose="020B0604020202020204" pitchFamily="34" charset="0"/>
                    <a:ea typeface="隶书" panose="02010509060101010101" pitchFamily="49" charset="-122"/>
                  </a:defRPr>
                </a:lvl8pPr>
                <a:lvl9pPr fontAlgn="base">
                  <a:spcBef>
                    <a:spcPct val="0"/>
                  </a:spcBef>
                  <a:spcAft>
                    <a:spcPct val="0"/>
                  </a:spcAft>
                  <a:defRPr>
                    <a:solidFill>
                      <a:schemeClr val="tx1"/>
                    </a:solidFill>
                    <a:latin typeface="Arial" panose="020B0604020202020204" pitchFamily="34" charset="0"/>
                    <a:ea typeface="隶书" panose="02010509060101010101" pitchFamily="49" charset="-122"/>
                  </a:defRPr>
                </a:lvl9pPr>
              </a:lstStyle>
              <a:p>
                <a:pPr algn="ctr" eaLnBrk="1" hangingPunct="1">
                  <a:spcBef>
                    <a:spcPct val="20000"/>
                  </a:spcBef>
                  <a:buClr>
                    <a:schemeClr val="tx2"/>
                  </a:buClr>
                  <a:buSzPct val="95000"/>
                  <a:buFont typeface="Wingdings" panose="05000000000000000000" pitchFamily="2" charset="2"/>
                  <a:buNone/>
                  <a:defRPr/>
                </a:pPr>
                <a:r>
                  <a:rPr lang="zh-CN" altLang="en-US" sz="2000">
                    <a:solidFill>
                      <a:srgbClr val="660066"/>
                    </a:solidFill>
                    <a:effectLst>
                      <a:outerShdw blurRad="38100" dist="38100" dir="2700000" algn="tl">
                        <a:srgbClr val="FFFFFF"/>
                      </a:outerShdw>
                    </a:effectLst>
                    <a:latin typeface="Times New Roman" panose="02020603050405020304" pitchFamily="18" charset="0"/>
                  </a:rPr>
                  <a:t>工作项</a:t>
                </a:r>
              </a:p>
            </p:txBody>
          </p:sp>
          <p:sp>
            <p:nvSpPr>
              <p:cNvPr id="2212904" name="Text Box 40"/>
              <p:cNvSpPr txBox="1">
                <a:spLocks noChangeArrowheads="1"/>
              </p:cNvSpPr>
              <p:nvPr/>
            </p:nvSpPr>
            <p:spPr bwMode="auto">
              <a:xfrm>
                <a:off x="3758" y="3621"/>
                <a:ext cx="653"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marL="342900" indent="-342900" algn="l">
                  <a:spcBef>
                    <a:spcPct val="0"/>
                  </a:spcBef>
                  <a:defRPr>
                    <a:solidFill>
                      <a:schemeClr val="tx1"/>
                    </a:solidFill>
                    <a:latin typeface="Arial" panose="020B0604020202020204" pitchFamily="34" charset="0"/>
                    <a:ea typeface="隶书" panose="02010509060101010101" pitchFamily="49" charset="-122"/>
                  </a:defRPr>
                </a:lvl1pPr>
                <a:lvl2pPr algn="l">
                  <a:spcBef>
                    <a:spcPct val="0"/>
                  </a:spcBef>
                  <a:defRPr>
                    <a:solidFill>
                      <a:schemeClr val="tx1"/>
                    </a:solidFill>
                    <a:latin typeface="Arial" panose="020B0604020202020204" pitchFamily="34" charset="0"/>
                    <a:ea typeface="隶书" panose="02010509060101010101" pitchFamily="49" charset="-122"/>
                  </a:defRPr>
                </a:lvl2pPr>
                <a:lvl3pPr algn="l">
                  <a:spcBef>
                    <a:spcPct val="0"/>
                  </a:spcBef>
                  <a:defRPr>
                    <a:solidFill>
                      <a:schemeClr val="tx1"/>
                    </a:solidFill>
                    <a:latin typeface="Arial" panose="020B0604020202020204" pitchFamily="34" charset="0"/>
                    <a:ea typeface="隶书" panose="02010509060101010101" pitchFamily="49" charset="-122"/>
                  </a:defRPr>
                </a:lvl3pPr>
                <a:lvl4pPr algn="l">
                  <a:spcBef>
                    <a:spcPct val="0"/>
                  </a:spcBef>
                  <a:defRPr>
                    <a:solidFill>
                      <a:schemeClr val="tx1"/>
                    </a:solidFill>
                    <a:latin typeface="Arial" panose="020B0604020202020204" pitchFamily="34" charset="0"/>
                    <a:ea typeface="隶书" panose="02010509060101010101" pitchFamily="49" charset="-122"/>
                  </a:defRPr>
                </a:lvl4pPr>
                <a:lvl5pPr algn="l">
                  <a:spcBef>
                    <a:spcPct val="0"/>
                  </a:spcBef>
                  <a:defRPr>
                    <a:solidFill>
                      <a:schemeClr val="tx1"/>
                    </a:solidFill>
                    <a:latin typeface="Arial" panose="020B0604020202020204" pitchFamily="34" charset="0"/>
                    <a:ea typeface="隶书" panose="02010509060101010101" pitchFamily="49" charset="-122"/>
                  </a:defRPr>
                </a:lvl5pPr>
                <a:lvl6pPr fontAlgn="base">
                  <a:spcBef>
                    <a:spcPct val="0"/>
                  </a:spcBef>
                  <a:spcAft>
                    <a:spcPct val="0"/>
                  </a:spcAft>
                  <a:defRPr>
                    <a:solidFill>
                      <a:schemeClr val="tx1"/>
                    </a:solidFill>
                    <a:latin typeface="Arial" panose="020B0604020202020204" pitchFamily="34" charset="0"/>
                    <a:ea typeface="隶书" panose="02010509060101010101" pitchFamily="49" charset="-122"/>
                  </a:defRPr>
                </a:lvl6pPr>
                <a:lvl7pPr fontAlgn="base">
                  <a:spcBef>
                    <a:spcPct val="0"/>
                  </a:spcBef>
                  <a:spcAft>
                    <a:spcPct val="0"/>
                  </a:spcAft>
                  <a:defRPr>
                    <a:solidFill>
                      <a:schemeClr val="tx1"/>
                    </a:solidFill>
                    <a:latin typeface="Arial" panose="020B0604020202020204" pitchFamily="34" charset="0"/>
                    <a:ea typeface="隶书" panose="02010509060101010101" pitchFamily="49" charset="-122"/>
                  </a:defRPr>
                </a:lvl7pPr>
                <a:lvl8pPr fontAlgn="base">
                  <a:spcBef>
                    <a:spcPct val="0"/>
                  </a:spcBef>
                  <a:spcAft>
                    <a:spcPct val="0"/>
                  </a:spcAft>
                  <a:defRPr>
                    <a:solidFill>
                      <a:schemeClr val="tx1"/>
                    </a:solidFill>
                    <a:latin typeface="Arial" panose="020B0604020202020204" pitchFamily="34" charset="0"/>
                    <a:ea typeface="隶书" panose="02010509060101010101" pitchFamily="49" charset="-122"/>
                  </a:defRPr>
                </a:lvl8pPr>
                <a:lvl9pPr fontAlgn="base">
                  <a:spcBef>
                    <a:spcPct val="0"/>
                  </a:spcBef>
                  <a:spcAft>
                    <a:spcPct val="0"/>
                  </a:spcAft>
                  <a:defRPr>
                    <a:solidFill>
                      <a:schemeClr val="tx1"/>
                    </a:solidFill>
                    <a:latin typeface="Arial" panose="020B0604020202020204" pitchFamily="34" charset="0"/>
                    <a:ea typeface="隶书" panose="02010509060101010101" pitchFamily="49" charset="-122"/>
                  </a:defRPr>
                </a:lvl9pPr>
              </a:lstStyle>
              <a:p>
                <a:pPr algn="ctr" eaLnBrk="1" hangingPunct="1">
                  <a:spcBef>
                    <a:spcPct val="20000"/>
                  </a:spcBef>
                  <a:buClr>
                    <a:schemeClr val="tx2"/>
                  </a:buClr>
                  <a:buSzPct val="95000"/>
                  <a:buFont typeface="Wingdings" panose="05000000000000000000" pitchFamily="2" charset="2"/>
                  <a:buNone/>
                  <a:defRPr/>
                </a:pPr>
                <a:r>
                  <a:rPr lang="zh-CN" altLang="en-US" sz="2000">
                    <a:solidFill>
                      <a:srgbClr val="660066"/>
                    </a:solidFill>
                    <a:effectLst>
                      <a:outerShdw blurRad="38100" dist="38100" dir="2700000" algn="tl">
                        <a:srgbClr val="FFFFFF"/>
                      </a:outerShdw>
                    </a:effectLst>
                    <a:latin typeface="Times New Roman" panose="02020603050405020304" pitchFamily="18" charset="0"/>
                  </a:rPr>
                  <a:t>工作项</a:t>
                </a:r>
              </a:p>
            </p:txBody>
          </p:sp>
        </p:grpSp>
        <p:sp>
          <p:nvSpPr>
            <p:cNvPr id="208905" name="Line 41"/>
            <p:cNvSpPr>
              <a:spLocks noChangeShapeType="1"/>
            </p:cNvSpPr>
            <p:nvPr/>
          </p:nvSpPr>
          <p:spPr bwMode="auto">
            <a:xfrm flipV="1">
              <a:off x="2064" y="2432"/>
              <a:ext cx="589" cy="227"/>
            </a:xfrm>
            <a:prstGeom prst="line">
              <a:avLst/>
            </a:prstGeom>
            <a:noFill/>
            <a:ln w="508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sp>
          <p:nvSpPr>
            <p:cNvPr id="208906" name="Line 42"/>
            <p:cNvSpPr>
              <a:spLocks noChangeShapeType="1"/>
            </p:cNvSpPr>
            <p:nvPr/>
          </p:nvSpPr>
          <p:spPr bwMode="auto">
            <a:xfrm>
              <a:off x="3787" y="2205"/>
              <a:ext cx="772" cy="227"/>
            </a:xfrm>
            <a:prstGeom prst="line">
              <a:avLst/>
            </a:prstGeom>
            <a:noFill/>
            <a:ln w="508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212866"/>
                                        </p:tgtEl>
                                        <p:attrNameLst>
                                          <p:attrName>style.visibility</p:attrName>
                                        </p:attrNameLst>
                                      </p:cBhvr>
                                      <p:to>
                                        <p:strVal val="visible"/>
                                      </p:to>
                                    </p:set>
                                    <p:animEffect transition="in" filter="slide(fromBottom)">
                                      <p:cBhvr>
                                        <p:cTn id="7" dur="500"/>
                                        <p:tgtEl>
                                          <p:spTgt spid="2212866"/>
                                        </p:tgtEl>
                                      </p:cBhvr>
                                    </p:animEffect>
                                  </p:childTnLst>
                                </p:cTn>
                              </p:par>
                              <p:par>
                                <p:cTn id="8" presetID="6" presetClass="entr" presetSubtype="16" fill="hold" nodeType="withEffect">
                                  <p:stCondLst>
                                    <p:cond delay="0"/>
                                  </p:stCondLst>
                                  <p:childTnLst>
                                    <p:set>
                                      <p:cBhvr>
                                        <p:cTn id="9" dur="1" fill="hold">
                                          <p:stCondLst>
                                            <p:cond delay="0"/>
                                          </p:stCondLst>
                                        </p:cTn>
                                        <p:tgtEl>
                                          <p:spTgt spid="2212867"/>
                                        </p:tgtEl>
                                        <p:attrNameLst>
                                          <p:attrName>style.visibility</p:attrName>
                                        </p:attrNameLst>
                                      </p:cBhvr>
                                      <p:to>
                                        <p:strVal val="visible"/>
                                      </p:to>
                                    </p:set>
                                    <p:animEffect transition="in" filter="circle(in)">
                                      <p:cBhvr>
                                        <p:cTn id="10" dur="1000"/>
                                        <p:tgtEl>
                                          <p:spTgt spid="2212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86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1A473D2D-A898-4907-A8D5-14E02DD15E5E}"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6575AE64-94EF-418D-B2C6-0CEDFC5C8F77}" type="slidenum">
              <a:rPr lang="en-US" altLang="zh-CN">
                <a:solidFill>
                  <a:schemeClr val="tx1"/>
                </a:solidFill>
              </a:rPr>
              <a:pPr>
                <a:defRPr/>
              </a:pPr>
              <a:t>92</a:t>
            </a:fld>
            <a:endParaRPr lang="en-US" altLang="zh-CN">
              <a:solidFill>
                <a:schemeClr val="tx1"/>
              </a:solidFill>
            </a:endParaRPr>
          </a:p>
        </p:txBody>
      </p:sp>
      <p:sp>
        <p:nvSpPr>
          <p:cNvPr id="2214914" name="Rectangle 2"/>
          <p:cNvSpPr>
            <a:spLocks noGrp="1" noChangeArrowheads="1"/>
          </p:cNvSpPr>
          <p:nvPr>
            <p:ph type="title"/>
          </p:nvPr>
        </p:nvSpPr>
        <p:spPr/>
        <p:txBody>
          <a:bodyPr/>
          <a:lstStyle/>
          <a:p>
            <a:pPr eaLnBrk="1" hangingPunct="1"/>
            <a:r>
              <a:rPr lang="zh-CN" altLang="en-US" smtClean="0">
                <a:latin typeface="宋体" panose="02010600030101010101" pitchFamily="2" charset="-122"/>
              </a:rPr>
              <a:t>常用配置管理的工具</a:t>
            </a:r>
            <a:br>
              <a:rPr lang="zh-CN" altLang="en-US" smtClean="0">
                <a:latin typeface="宋体" panose="02010600030101010101" pitchFamily="2" charset="-122"/>
              </a:rPr>
            </a:br>
            <a:r>
              <a:rPr lang="zh-CN" altLang="en-US" smtClean="0">
                <a:latin typeface="宋体" panose="02010600030101010101" pitchFamily="2" charset="-122"/>
              </a:rPr>
              <a:t>－</a:t>
            </a:r>
            <a:r>
              <a:rPr lang="zh-CN" altLang="en-US" smtClean="0"/>
              <a:t>个人支持工具</a:t>
            </a:r>
          </a:p>
        </p:txBody>
      </p:sp>
      <p:sp>
        <p:nvSpPr>
          <p:cNvPr id="2214915" name="Rectangle 3"/>
          <p:cNvSpPr>
            <a:spLocks noGrp="1" noChangeArrowheads="1"/>
          </p:cNvSpPr>
          <p:nvPr>
            <p:ph type="body" idx="1"/>
          </p:nvPr>
        </p:nvSpPr>
        <p:spPr>
          <a:xfrm>
            <a:off x="755650" y="2106613"/>
            <a:ext cx="7696200" cy="4751387"/>
          </a:xfrm>
        </p:spPr>
        <p:txBody>
          <a:bodyPr/>
          <a:lstStyle/>
          <a:p>
            <a:pPr eaLnBrk="1" hangingPunct="1"/>
            <a:r>
              <a:rPr lang="zh-CN" altLang="en-US" smtClean="0"/>
              <a:t>个人支持工具主要功能是版本控制、联编处理和变更控制，这些都是比较原始的配置管理工具。可作为入门级的工具</a:t>
            </a:r>
          </a:p>
          <a:p>
            <a:pPr lvl="1" eaLnBrk="1" hangingPunct="1"/>
            <a:r>
              <a:rPr lang="zh-CN" altLang="en-US" smtClean="0"/>
              <a:t>例如</a:t>
            </a:r>
            <a:r>
              <a:rPr lang="en-US" altLang="zh-CN" smtClean="0"/>
              <a:t>: CVS, Visual Source Safe </a:t>
            </a:r>
            <a:r>
              <a:rPr lang="zh-CN" altLang="en-US" smtClean="0"/>
              <a:t>等等。</a:t>
            </a:r>
          </a:p>
          <a:p>
            <a:pPr eaLnBrk="1" hangingPunct="1"/>
            <a:r>
              <a:rPr lang="zh-CN" altLang="en-US" smtClean="0"/>
              <a:t>他们是目前使用最多的工具。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214914"/>
                                        </p:tgtEl>
                                        <p:attrNameLst>
                                          <p:attrName>style.visibility</p:attrName>
                                        </p:attrNameLst>
                                      </p:cBhvr>
                                      <p:to>
                                        <p:strVal val="visible"/>
                                      </p:to>
                                    </p:set>
                                    <p:animEffect transition="in" filter="blinds(horizontal)">
                                      <p:cBhvr>
                                        <p:cTn id="7" dur="500"/>
                                        <p:tgtEl>
                                          <p:spTgt spid="221491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214915">
                                            <p:txEl>
                                              <p:pRg st="0" end="0"/>
                                            </p:txEl>
                                          </p:spTgt>
                                        </p:tgtEl>
                                        <p:attrNameLst>
                                          <p:attrName>style.visibility</p:attrName>
                                        </p:attrNameLst>
                                      </p:cBhvr>
                                      <p:to>
                                        <p:strVal val="visible"/>
                                      </p:to>
                                    </p:set>
                                    <p:animEffect transition="in" filter="checkerboard(across)">
                                      <p:cBhvr>
                                        <p:cTn id="10" dur="500"/>
                                        <p:tgtEl>
                                          <p:spTgt spid="2214915">
                                            <p:txEl>
                                              <p:pRg st="0" end="0"/>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214915">
                                            <p:txEl>
                                              <p:pRg st="1" end="1"/>
                                            </p:txEl>
                                          </p:spTgt>
                                        </p:tgtEl>
                                        <p:attrNameLst>
                                          <p:attrName>style.visibility</p:attrName>
                                        </p:attrNameLst>
                                      </p:cBhvr>
                                      <p:to>
                                        <p:strVal val="visible"/>
                                      </p:to>
                                    </p:set>
                                    <p:animEffect transition="in" filter="checkerboard(across)">
                                      <p:cBhvr>
                                        <p:cTn id="13" dur="500"/>
                                        <p:tgtEl>
                                          <p:spTgt spid="2214915">
                                            <p:txEl>
                                              <p:pRg st="1" end="1"/>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214915">
                                            <p:txEl>
                                              <p:pRg st="2" end="2"/>
                                            </p:txEl>
                                          </p:spTgt>
                                        </p:tgtEl>
                                        <p:attrNameLst>
                                          <p:attrName>style.visibility</p:attrName>
                                        </p:attrNameLst>
                                      </p:cBhvr>
                                      <p:to>
                                        <p:strVal val="visible"/>
                                      </p:to>
                                    </p:set>
                                    <p:animEffect transition="in" filter="checkerboard(across)">
                                      <p:cBhvr>
                                        <p:cTn id="16" dur="500"/>
                                        <p:tgtEl>
                                          <p:spTgt spid="22149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4914" grpId="0"/>
      <p:bldP spid="2214915"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A35F9E7B-D9FA-464A-B9F3-2E61E60E0C6C}"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89805A7D-95B2-4DE0-9AB8-14E5091BCB5B}" type="slidenum">
              <a:rPr lang="en-US" altLang="zh-CN">
                <a:solidFill>
                  <a:schemeClr val="tx1"/>
                </a:solidFill>
              </a:rPr>
              <a:pPr>
                <a:defRPr/>
              </a:pPr>
              <a:t>93</a:t>
            </a:fld>
            <a:endParaRPr lang="en-US" altLang="zh-CN">
              <a:solidFill>
                <a:schemeClr val="tx1"/>
              </a:solidFill>
            </a:endParaRPr>
          </a:p>
        </p:txBody>
      </p:sp>
      <p:sp>
        <p:nvSpPr>
          <p:cNvPr id="2216962" name="Rectangle 2"/>
          <p:cNvSpPr>
            <a:spLocks noGrp="1" noChangeArrowheads="1"/>
          </p:cNvSpPr>
          <p:nvPr>
            <p:ph type="title"/>
          </p:nvPr>
        </p:nvSpPr>
        <p:spPr/>
        <p:txBody>
          <a:bodyPr/>
          <a:lstStyle/>
          <a:p>
            <a:pPr eaLnBrk="1" hangingPunct="1"/>
            <a:r>
              <a:rPr lang="zh-CN" altLang="en-US" smtClean="0">
                <a:latin typeface="宋体" panose="02010600030101010101" pitchFamily="2" charset="-122"/>
              </a:rPr>
              <a:t>常用配置管理的工具</a:t>
            </a:r>
            <a:br>
              <a:rPr lang="zh-CN" altLang="en-US" smtClean="0">
                <a:latin typeface="宋体" panose="02010600030101010101" pitchFamily="2" charset="-122"/>
              </a:rPr>
            </a:br>
            <a:r>
              <a:rPr lang="zh-CN" altLang="en-US" smtClean="0">
                <a:latin typeface="宋体" panose="02010600030101010101" pitchFamily="2" charset="-122"/>
              </a:rPr>
              <a:t>－</a:t>
            </a:r>
            <a:r>
              <a:rPr lang="zh-CN" altLang="en-US" smtClean="0"/>
              <a:t>与项目有关的支持工具</a:t>
            </a:r>
          </a:p>
        </p:txBody>
      </p:sp>
      <p:sp>
        <p:nvSpPr>
          <p:cNvPr id="2216963" name="Rectangle 3"/>
          <p:cNvSpPr>
            <a:spLocks noGrp="1" noChangeArrowheads="1"/>
          </p:cNvSpPr>
          <p:nvPr>
            <p:ph type="body" idx="1"/>
          </p:nvPr>
        </p:nvSpPr>
        <p:spPr>
          <a:xfrm>
            <a:off x="755650" y="1989138"/>
            <a:ext cx="7696200" cy="4751387"/>
          </a:xfrm>
        </p:spPr>
        <p:txBody>
          <a:bodyPr/>
          <a:lstStyle/>
          <a:p>
            <a:pPr eaLnBrk="1" hangingPunct="1">
              <a:lnSpc>
                <a:spcPct val="80000"/>
              </a:lnSpc>
            </a:pPr>
            <a:r>
              <a:rPr lang="zh-CN" altLang="en-US" smtClean="0">
                <a:latin typeface="Times New Roman" panose="02020603050405020304" pitchFamily="18" charset="0"/>
              </a:rPr>
              <a:t>与项目有关的支持工具能够满足开发团队和集成人员的需求。这些工具大都能用于分布式环境下的开发并且能够创建、合并、变更以及发布交付和单个配置项。</a:t>
            </a:r>
          </a:p>
          <a:p>
            <a:pPr eaLnBrk="1" hangingPunct="1">
              <a:lnSpc>
                <a:spcPct val="80000"/>
              </a:lnSpc>
            </a:pPr>
            <a:endParaRPr lang="zh-CN" altLang="en-US" smtClean="0">
              <a:latin typeface="Times New Roman" panose="02020603050405020304" pitchFamily="18" charset="0"/>
            </a:endParaRPr>
          </a:p>
          <a:p>
            <a:pPr eaLnBrk="1" hangingPunct="1">
              <a:lnSpc>
                <a:spcPct val="80000"/>
              </a:lnSpc>
            </a:pPr>
            <a:r>
              <a:rPr lang="zh-CN" altLang="en-US" smtClean="0">
                <a:latin typeface="Times New Roman" panose="02020603050405020304" pitchFamily="18" charset="0"/>
              </a:rPr>
              <a:t>这些工具通常包括一些工作空间处理的功能。</a:t>
            </a:r>
          </a:p>
          <a:p>
            <a:pPr eaLnBrk="1" hangingPunct="1">
              <a:lnSpc>
                <a:spcPct val="80000"/>
              </a:lnSpc>
            </a:pPr>
            <a:endParaRPr lang="zh-CN" altLang="en-US" smtClean="0">
              <a:latin typeface="Times New Roman" panose="02020603050405020304" pitchFamily="18" charset="0"/>
            </a:endParaRPr>
          </a:p>
          <a:p>
            <a:pPr eaLnBrk="1" hangingPunct="1">
              <a:lnSpc>
                <a:spcPct val="80000"/>
              </a:lnSpc>
            </a:pPr>
            <a:r>
              <a:rPr lang="zh-CN" altLang="en-US" smtClean="0">
                <a:latin typeface="Times New Roman" panose="02020603050405020304" pitchFamily="18" charset="0"/>
              </a:rPr>
              <a:t>这类工具常见的例子：</a:t>
            </a:r>
            <a:r>
              <a:rPr lang="en-US" altLang="zh-CN" smtClean="0">
                <a:latin typeface="Times New Roman" panose="02020603050405020304" pitchFamily="18" charset="0"/>
              </a:rPr>
              <a:t>CLEARCASE</a:t>
            </a:r>
            <a:r>
              <a:rPr lang="zh-CN" altLang="en-US" smtClean="0">
                <a:latin typeface="Times New Roman" panose="02020603050405020304" pitchFamily="18" charset="0"/>
              </a:rPr>
              <a:t>，</a:t>
            </a:r>
            <a:r>
              <a:rPr lang="en-US" altLang="zh-CN" smtClean="0">
                <a:latin typeface="Times New Roman" panose="02020603050405020304" pitchFamily="18" charset="0"/>
              </a:rPr>
              <a:t>PVCS</a:t>
            </a:r>
            <a:r>
              <a:rPr lang="en-US" altLang="zh-CN" smtClean="0">
                <a:ea typeface="宋体" panose="0201060003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216962"/>
                                        </p:tgtEl>
                                        <p:attrNameLst>
                                          <p:attrName>style.visibility</p:attrName>
                                        </p:attrNameLst>
                                      </p:cBhvr>
                                      <p:to>
                                        <p:strVal val="visible"/>
                                      </p:to>
                                    </p:set>
                                    <p:animEffect transition="in" filter="strips(downLeft)">
                                      <p:cBhvr>
                                        <p:cTn id="7" dur="500"/>
                                        <p:tgtEl>
                                          <p:spTgt spid="2216962"/>
                                        </p:tgtEl>
                                      </p:cBhvr>
                                    </p:animEffect>
                                  </p:childTnLst>
                                </p:cTn>
                              </p:par>
                              <p:par>
                                <p:cTn id="8" presetID="13" presetClass="entr" presetSubtype="16" fill="hold" grpId="0" nodeType="withEffect">
                                  <p:stCondLst>
                                    <p:cond delay="0"/>
                                  </p:stCondLst>
                                  <p:childTnLst>
                                    <p:set>
                                      <p:cBhvr>
                                        <p:cTn id="9" dur="1" fill="hold">
                                          <p:stCondLst>
                                            <p:cond delay="0"/>
                                          </p:stCondLst>
                                        </p:cTn>
                                        <p:tgtEl>
                                          <p:spTgt spid="2216963">
                                            <p:txEl>
                                              <p:pRg st="0" end="0"/>
                                            </p:txEl>
                                          </p:spTgt>
                                        </p:tgtEl>
                                        <p:attrNameLst>
                                          <p:attrName>style.visibility</p:attrName>
                                        </p:attrNameLst>
                                      </p:cBhvr>
                                      <p:to>
                                        <p:strVal val="visible"/>
                                      </p:to>
                                    </p:set>
                                    <p:animEffect transition="in" filter="plus(in)">
                                      <p:cBhvr>
                                        <p:cTn id="10" dur="1000"/>
                                        <p:tgtEl>
                                          <p:spTgt spid="2216963">
                                            <p:txEl>
                                              <p:pRg st="0" end="0"/>
                                            </p:txEl>
                                          </p:spTgt>
                                        </p:tgtEl>
                                      </p:cBhvr>
                                    </p:animEffect>
                                  </p:childTnLst>
                                </p:cTn>
                              </p:par>
                              <p:par>
                                <p:cTn id="11" presetID="13" presetClass="entr" presetSubtype="16" fill="hold" grpId="0" nodeType="withEffect">
                                  <p:stCondLst>
                                    <p:cond delay="0"/>
                                  </p:stCondLst>
                                  <p:childTnLst>
                                    <p:set>
                                      <p:cBhvr>
                                        <p:cTn id="12" dur="1" fill="hold">
                                          <p:stCondLst>
                                            <p:cond delay="0"/>
                                          </p:stCondLst>
                                        </p:cTn>
                                        <p:tgtEl>
                                          <p:spTgt spid="2216963">
                                            <p:txEl>
                                              <p:pRg st="2" end="2"/>
                                            </p:txEl>
                                          </p:spTgt>
                                        </p:tgtEl>
                                        <p:attrNameLst>
                                          <p:attrName>style.visibility</p:attrName>
                                        </p:attrNameLst>
                                      </p:cBhvr>
                                      <p:to>
                                        <p:strVal val="visible"/>
                                      </p:to>
                                    </p:set>
                                    <p:animEffect transition="in" filter="plus(in)">
                                      <p:cBhvr>
                                        <p:cTn id="13" dur="1000"/>
                                        <p:tgtEl>
                                          <p:spTgt spid="2216963">
                                            <p:txEl>
                                              <p:pRg st="2" end="2"/>
                                            </p:txEl>
                                          </p:spTgt>
                                        </p:tgtEl>
                                      </p:cBhvr>
                                    </p:animEffect>
                                  </p:childTnLst>
                                </p:cTn>
                              </p:par>
                              <p:par>
                                <p:cTn id="14" presetID="13" presetClass="entr" presetSubtype="16" fill="hold" grpId="0" nodeType="withEffect">
                                  <p:stCondLst>
                                    <p:cond delay="0"/>
                                  </p:stCondLst>
                                  <p:childTnLst>
                                    <p:set>
                                      <p:cBhvr>
                                        <p:cTn id="15" dur="1" fill="hold">
                                          <p:stCondLst>
                                            <p:cond delay="0"/>
                                          </p:stCondLst>
                                        </p:cTn>
                                        <p:tgtEl>
                                          <p:spTgt spid="2216963">
                                            <p:txEl>
                                              <p:pRg st="4" end="4"/>
                                            </p:txEl>
                                          </p:spTgt>
                                        </p:tgtEl>
                                        <p:attrNameLst>
                                          <p:attrName>style.visibility</p:attrName>
                                        </p:attrNameLst>
                                      </p:cBhvr>
                                      <p:to>
                                        <p:strVal val="visible"/>
                                      </p:to>
                                    </p:set>
                                    <p:animEffect transition="in" filter="plus(in)">
                                      <p:cBhvr>
                                        <p:cTn id="16" dur="1000"/>
                                        <p:tgtEl>
                                          <p:spTgt spid="22169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6962" grpId="0"/>
      <p:bldP spid="221696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D896EA9A-0318-4199-9A06-D9B6D912A038}" type="datetime1">
              <a:rPr lang="zh-CN" altLang="en-US">
                <a:solidFill>
                  <a:schemeClr val="tx1"/>
                </a:solidFill>
              </a:rPr>
              <a:pPr>
                <a:defRPr/>
              </a:pPr>
              <a:t>2020/4/14</a:t>
            </a:fld>
            <a:endParaRPr lang="en-US" altLang="zh-CN">
              <a:solidFill>
                <a:schemeClr val="tx1"/>
              </a:solidFill>
            </a:endParaRPr>
          </a:p>
        </p:txBody>
      </p:sp>
      <p:sp>
        <p:nvSpPr>
          <p:cNvPr id="6" name="灯片编号占位符 5"/>
          <p:cNvSpPr>
            <a:spLocks noGrp="1"/>
          </p:cNvSpPr>
          <p:nvPr>
            <p:ph type="sldNum" sz="quarter" idx="12"/>
          </p:nvPr>
        </p:nvSpPr>
        <p:spPr/>
        <p:txBody>
          <a:bodyPr/>
          <a:lstStyle/>
          <a:p>
            <a:pPr>
              <a:defRPr/>
            </a:pPr>
            <a:fld id="{4A18D776-0249-4949-B0C2-99ACEA0EB475}" type="slidenum">
              <a:rPr lang="en-US" altLang="zh-CN">
                <a:solidFill>
                  <a:schemeClr val="tx1"/>
                </a:solidFill>
              </a:rPr>
              <a:pPr>
                <a:defRPr/>
              </a:pPr>
              <a:t>94</a:t>
            </a:fld>
            <a:endParaRPr lang="en-US" altLang="zh-CN">
              <a:solidFill>
                <a:schemeClr val="tx1"/>
              </a:solidFill>
            </a:endParaRPr>
          </a:p>
        </p:txBody>
      </p:sp>
      <p:sp>
        <p:nvSpPr>
          <p:cNvPr id="2219010" name="Rectangle 2"/>
          <p:cNvSpPr>
            <a:spLocks noGrp="1" noChangeArrowheads="1"/>
          </p:cNvSpPr>
          <p:nvPr>
            <p:ph type="title"/>
          </p:nvPr>
        </p:nvSpPr>
        <p:spPr/>
        <p:txBody>
          <a:bodyPr/>
          <a:lstStyle/>
          <a:p>
            <a:pPr eaLnBrk="1" hangingPunct="1"/>
            <a:r>
              <a:rPr lang="zh-CN" altLang="en-US" smtClean="0">
                <a:latin typeface="宋体" panose="02010600030101010101" pitchFamily="2" charset="-122"/>
              </a:rPr>
              <a:t>常用配置管理的工具</a:t>
            </a:r>
            <a:br>
              <a:rPr lang="zh-CN" altLang="en-US" smtClean="0">
                <a:latin typeface="宋体" panose="02010600030101010101" pitchFamily="2" charset="-122"/>
              </a:rPr>
            </a:br>
            <a:r>
              <a:rPr lang="zh-CN" altLang="en-US" smtClean="0">
                <a:latin typeface="宋体" panose="02010600030101010101" pitchFamily="2" charset="-122"/>
              </a:rPr>
              <a:t>－</a:t>
            </a:r>
            <a:r>
              <a:rPr lang="zh-CN" altLang="en-US" smtClean="0"/>
              <a:t>公司范围内使用的支持工具</a:t>
            </a:r>
          </a:p>
        </p:txBody>
      </p:sp>
      <p:sp>
        <p:nvSpPr>
          <p:cNvPr id="2219011" name="Rectangle 3"/>
          <p:cNvSpPr>
            <a:spLocks noGrp="1" noChangeArrowheads="1"/>
          </p:cNvSpPr>
          <p:nvPr>
            <p:ph type="body" idx="1"/>
          </p:nvPr>
        </p:nvSpPr>
        <p:spPr>
          <a:xfrm>
            <a:off x="827088" y="2106613"/>
            <a:ext cx="7696200" cy="4751387"/>
          </a:xfrm>
        </p:spPr>
        <p:txBody>
          <a:bodyPr/>
          <a:lstStyle/>
          <a:p>
            <a:pPr eaLnBrk="1" hangingPunct="1"/>
            <a:r>
              <a:rPr lang="zh-CN" altLang="en-US" smtClean="0">
                <a:latin typeface="Times New Roman" panose="02020603050405020304" pitchFamily="18" charset="0"/>
              </a:rPr>
              <a:t>又称为“面向整个开发过程的工具”，为配置管理提供了一个完整的解决方法。</a:t>
            </a:r>
          </a:p>
          <a:p>
            <a:pPr eaLnBrk="1" hangingPunct="1"/>
            <a:endParaRPr lang="zh-CN" altLang="en-US" smtClean="0">
              <a:latin typeface="Times New Roman" panose="02020603050405020304" pitchFamily="18" charset="0"/>
            </a:endParaRPr>
          </a:p>
          <a:p>
            <a:pPr eaLnBrk="1" hangingPunct="1"/>
            <a:r>
              <a:rPr lang="zh-CN" altLang="en-US" smtClean="0">
                <a:latin typeface="Times New Roman" panose="02020603050405020304" pitchFamily="18" charset="0"/>
              </a:rPr>
              <a:t>企业级配置管理工具，在实现传统意义的配置管理的基础上又具有比较强的过程管理功能。</a:t>
            </a:r>
          </a:p>
          <a:p>
            <a:pPr eaLnBrk="1" hangingPunct="1"/>
            <a:endParaRPr lang="zh-CN" altLang="en-US" smtClean="0">
              <a:latin typeface="Times New Roman" panose="02020603050405020304" pitchFamily="18" charset="0"/>
            </a:endParaRPr>
          </a:p>
          <a:p>
            <a:pPr eaLnBrk="1" hangingPunct="1"/>
            <a:r>
              <a:rPr lang="zh-CN" altLang="en-US" smtClean="0">
                <a:latin typeface="Times New Roman" panose="02020603050405020304" pitchFamily="18" charset="0"/>
              </a:rPr>
              <a:t>常见的例子：</a:t>
            </a:r>
            <a:r>
              <a:rPr lang="en-US" altLang="zh-CN" smtClean="0">
                <a:latin typeface="Times New Roman" panose="02020603050405020304" pitchFamily="18" charset="0"/>
              </a:rPr>
              <a:t>ALLFUSION Harvest</a:t>
            </a:r>
            <a:r>
              <a:rPr lang="zh-CN" altLang="en-US" smtClean="0">
                <a:latin typeface="Times New Roman" panose="02020603050405020304" pitchFamily="18" charset="0"/>
              </a:rPr>
              <a:t>。</a:t>
            </a:r>
            <a:br>
              <a:rPr lang="zh-CN" altLang="en-US" smtClean="0">
                <a:latin typeface="Times New Roman" panose="02020603050405020304" pitchFamily="18" charset="0"/>
              </a:rPr>
            </a:br>
            <a:endParaRPr lang="zh-CN" altLang="en-US" smtClean="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19010"/>
                                        </p:tgtEl>
                                        <p:attrNameLst>
                                          <p:attrName>style.visibility</p:attrName>
                                        </p:attrNameLst>
                                      </p:cBhvr>
                                      <p:to>
                                        <p:strVal val="visible"/>
                                      </p:to>
                                    </p:set>
                                    <p:anim calcmode="lin" valueType="num">
                                      <p:cBhvr additive="base">
                                        <p:cTn id="7" dur="500" fill="hold"/>
                                        <p:tgtEl>
                                          <p:spTgt spid="2219010"/>
                                        </p:tgtEl>
                                        <p:attrNameLst>
                                          <p:attrName>ppt_x</p:attrName>
                                        </p:attrNameLst>
                                      </p:cBhvr>
                                      <p:tavLst>
                                        <p:tav tm="0">
                                          <p:val>
                                            <p:strVal val="0-#ppt_w/2"/>
                                          </p:val>
                                        </p:tav>
                                        <p:tav tm="100000">
                                          <p:val>
                                            <p:strVal val="#ppt_x"/>
                                          </p:val>
                                        </p:tav>
                                      </p:tavLst>
                                    </p:anim>
                                    <p:anim calcmode="lin" valueType="num">
                                      <p:cBhvr additive="base">
                                        <p:cTn id="8" dur="500" fill="hold"/>
                                        <p:tgtEl>
                                          <p:spTgt spid="2219010"/>
                                        </p:tgtEl>
                                        <p:attrNameLst>
                                          <p:attrName>ppt_y</p:attrName>
                                        </p:attrNameLst>
                                      </p:cBhvr>
                                      <p:tavLst>
                                        <p:tav tm="0">
                                          <p:val>
                                            <p:strVal val="#ppt_y"/>
                                          </p:val>
                                        </p:tav>
                                        <p:tav tm="100000">
                                          <p:val>
                                            <p:strVal val="#ppt_y"/>
                                          </p:val>
                                        </p:tav>
                                      </p:tavLst>
                                    </p:anim>
                                  </p:childTnLst>
                                </p:cTn>
                              </p:par>
                              <p:par>
                                <p:cTn id="9" presetID="16" presetClass="entr" presetSubtype="26" fill="hold" grpId="0" nodeType="withEffect">
                                  <p:stCondLst>
                                    <p:cond delay="0"/>
                                  </p:stCondLst>
                                  <p:childTnLst>
                                    <p:set>
                                      <p:cBhvr>
                                        <p:cTn id="10" dur="1" fill="hold">
                                          <p:stCondLst>
                                            <p:cond delay="0"/>
                                          </p:stCondLst>
                                        </p:cTn>
                                        <p:tgtEl>
                                          <p:spTgt spid="2219011">
                                            <p:txEl>
                                              <p:pRg st="0" end="0"/>
                                            </p:txEl>
                                          </p:spTgt>
                                        </p:tgtEl>
                                        <p:attrNameLst>
                                          <p:attrName>style.visibility</p:attrName>
                                        </p:attrNameLst>
                                      </p:cBhvr>
                                      <p:to>
                                        <p:strVal val="visible"/>
                                      </p:to>
                                    </p:set>
                                    <p:animEffect transition="in" filter="barn(inHorizontal)">
                                      <p:cBhvr>
                                        <p:cTn id="11" dur="500"/>
                                        <p:tgtEl>
                                          <p:spTgt spid="2219011">
                                            <p:txEl>
                                              <p:pRg st="0" end="0"/>
                                            </p:txEl>
                                          </p:spTgt>
                                        </p:tgtEl>
                                      </p:cBhvr>
                                    </p:animEffect>
                                  </p:childTnLst>
                                </p:cTn>
                              </p:par>
                              <p:par>
                                <p:cTn id="12" presetID="16" presetClass="entr" presetSubtype="26" fill="hold" grpId="0" nodeType="withEffect">
                                  <p:stCondLst>
                                    <p:cond delay="0"/>
                                  </p:stCondLst>
                                  <p:childTnLst>
                                    <p:set>
                                      <p:cBhvr>
                                        <p:cTn id="13" dur="1" fill="hold">
                                          <p:stCondLst>
                                            <p:cond delay="0"/>
                                          </p:stCondLst>
                                        </p:cTn>
                                        <p:tgtEl>
                                          <p:spTgt spid="2219011">
                                            <p:txEl>
                                              <p:pRg st="2" end="2"/>
                                            </p:txEl>
                                          </p:spTgt>
                                        </p:tgtEl>
                                        <p:attrNameLst>
                                          <p:attrName>style.visibility</p:attrName>
                                        </p:attrNameLst>
                                      </p:cBhvr>
                                      <p:to>
                                        <p:strVal val="visible"/>
                                      </p:to>
                                    </p:set>
                                    <p:animEffect transition="in" filter="barn(inHorizontal)">
                                      <p:cBhvr>
                                        <p:cTn id="14" dur="500"/>
                                        <p:tgtEl>
                                          <p:spTgt spid="2219011">
                                            <p:txEl>
                                              <p:pRg st="2" end="2"/>
                                            </p:txEl>
                                          </p:spTgt>
                                        </p:tgtEl>
                                      </p:cBhvr>
                                    </p:animEffect>
                                  </p:childTnLst>
                                </p:cTn>
                              </p:par>
                              <p:par>
                                <p:cTn id="15" presetID="16" presetClass="entr" presetSubtype="26" fill="hold" grpId="0" nodeType="withEffect">
                                  <p:stCondLst>
                                    <p:cond delay="0"/>
                                  </p:stCondLst>
                                  <p:childTnLst>
                                    <p:set>
                                      <p:cBhvr>
                                        <p:cTn id="16" dur="1" fill="hold">
                                          <p:stCondLst>
                                            <p:cond delay="0"/>
                                          </p:stCondLst>
                                        </p:cTn>
                                        <p:tgtEl>
                                          <p:spTgt spid="2219011">
                                            <p:txEl>
                                              <p:pRg st="4" end="4"/>
                                            </p:txEl>
                                          </p:spTgt>
                                        </p:tgtEl>
                                        <p:attrNameLst>
                                          <p:attrName>style.visibility</p:attrName>
                                        </p:attrNameLst>
                                      </p:cBhvr>
                                      <p:to>
                                        <p:strVal val="visible"/>
                                      </p:to>
                                    </p:set>
                                    <p:animEffect transition="in" filter="barn(inHorizontal)">
                                      <p:cBhvr>
                                        <p:cTn id="17" dur="500"/>
                                        <p:tgtEl>
                                          <p:spTgt spid="22190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9010" grpId="0"/>
      <p:bldP spid="2219011"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2"/>
          <p:cNvSpPr>
            <a:spLocks noGrp="1"/>
          </p:cNvSpPr>
          <p:nvPr>
            <p:ph type="dt" sz="quarter" idx="10"/>
          </p:nvPr>
        </p:nvSpPr>
        <p:spPr/>
        <p:txBody>
          <a:bodyPr/>
          <a:lstStyle/>
          <a:p>
            <a:pPr>
              <a:defRPr/>
            </a:pPr>
            <a:fld id="{C219A597-DACE-4537-A1C0-3852F47743DE}" type="datetime1">
              <a:rPr lang="zh-CN" altLang="en-US">
                <a:solidFill>
                  <a:schemeClr val="tx1"/>
                </a:solidFill>
              </a:rPr>
              <a:pPr>
                <a:defRPr/>
              </a:pPr>
              <a:t>2020/4/14</a:t>
            </a:fld>
            <a:endParaRPr lang="en-US" altLang="zh-CN">
              <a:solidFill>
                <a:schemeClr val="tx1"/>
              </a:solidFill>
            </a:endParaRPr>
          </a:p>
        </p:txBody>
      </p:sp>
      <p:sp>
        <p:nvSpPr>
          <p:cNvPr id="46" name="灯片编号占位符 4"/>
          <p:cNvSpPr>
            <a:spLocks noGrp="1"/>
          </p:cNvSpPr>
          <p:nvPr>
            <p:ph type="sldNum" sz="quarter" idx="12"/>
          </p:nvPr>
        </p:nvSpPr>
        <p:spPr/>
        <p:txBody>
          <a:bodyPr/>
          <a:lstStyle/>
          <a:p>
            <a:pPr>
              <a:defRPr/>
            </a:pPr>
            <a:fld id="{ACA8C6AF-7164-421B-9A3B-3AA3A0124652}" type="slidenum">
              <a:rPr lang="en-US" altLang="zh-CN">
                <a:solidFill>
                  <a:schemeClr val="tx1"/>
                </a:solidFill>
              </a:rPr>
              <a:pPr>
                <a:defRPr/>
              </a:pPr>
              <a:t>95</a:t>
            </a:fld>
            <a:endParaRPr lang="en-US" altLang="zh-CN">
              <a:solidFill>
                <a:schemeClr val="tx1"/>
              </a:solidFill>
            </a:endParaRPr>
          </a:p>
        </p:txBody>
      </p:sp>
      <p:grpSp>
        <p:nvGrpSpPr>
          <p:cNvPr id="2225154" name="Group 2"/>
          <p:cNvGrpSpPr>
            <a:grpSpLocks/>
          </p:cNvGrpSpPr>
          <p:nvPr/>
        </p:nvGrpSpPr>
        <p:grpSpPr bwMode="auto">
          <a:xfrm>
            <a:off x="179388" y="1557338"/>
            <a:ext cx="8154987" cy="4897437"/>
            <a:chOff x="113" y="981"/>
            <a:chExt cx="5137" cy="3085"/>
          </a:xfrm>
        </p:grpSpPr>
        <p:grpSp>
          <p:nvGrpSpPr>
            <p:cNvPr id="217094" name="Group 3"/>
            <p:cNvGrpSpPr>
              <a:grpSpLocks/>
            </p:cNvGrpSpPr>
            <p:nvPr/>
          </p:nvGrpSpPr>
          <p:grpSpPr bwMode="auto">
            <a:xfrm>
              <a:off x="385" y="981"/>
              <a:ext cx="4865" cy="3085"/>
              <a:chOff x="96" y="576"/>
              <a:chExt cx="5620" cy="3599"/>
            </a:xfrm>
          </p:grpSpPr>
          <p:grpSp>
            <p:nvGrpSpPr>
              <p:cNvPr id="217107" name="Group 4"/>
              <p:cNvGrpSpPr>
                <a:grpSpLocks/>
              </p:cNvGrpSpPr>
              <p:nvPr/>
            </p:nvGrpSpPr>
            <p:grpSpPr bwMode="auto">
              <a:xfrm>
                <a:off x="2288" y="576"/>
                <a:ext cx="3428" cy="3312"/>
                <a:chOff x="2288" y="576"/>
                <a:chExt cx="3428" cy="3312"/>
              </a:xfrm>
            </p:grpSpPr>
            <p:grpSp>
              <p:nvGrpSpPr>
                <p:cNvPr id="217120" name="Group 5"/>
                <p:cNvGrpSpPr>
                  <a:grpSpLocks/>
                </p:cNvGrpSpPr>
                <p:nvPr/>
              </p:nvGrpSpPr>
              <p:grpSpPr bwMode="auto">
                <a:xfrm>
                  <a:off x="2288" y="576"/>
                  <a:ext cx="1200" cy="480"/>
                  <a:chOff x="2288" y="576"/>
                  <a:chExt cx="1200" cy="480"/>
                </a:xfrm>
              </p:grpSpPr>
              <p:sp>
                <p:nvSpPr>
                  <p:cNvPr id="217132" name="Rectangle 6"/>
                  <p:cNvSpPr>
                    <a:spLocks noChangeArrowheads="1"/>
                  </p:cNvSpPr>
                  <p:nvPr/>
                </p:nvSpPr>
                <p:spPr bwMode="auto">
                  <a:xfrm>
                    <a:off x="2288" y="576"/>
                    <a:ext cx="1200" cy="480"/>
                  </a:xfrm>
                  <a:prstGeom prst="rect">
                    <a:avLst/>
                  </a:prstGeom>
                  <a:gradFill rotWithShape="0">
                    <a:gsLst>
                      <a:gs pos="0">
                        <a:srgbClr val="373737"/>
                      </a:gs>
                      <a:gs pos="50000">
                        <a:srgbClr val="777777"/>
                      </a:gs>
                      <a:gs pos="100000">
                        <a:srgbClr val="373737"/>
                      </a:gs>
                    </a:gsLst>
                    <a:lin ang="5400000" scaled="1"/>
                  </a:gradFill>
                  <a:ln w="12700" cap="rnd">
                    <a:solidFill>
                      <a:schemeClr val="tx1"/>
                    </a:solidFill>
                    <a:miter lim="800000"/>
                    <a:headEnd type="none" w="sm" len="sm"/>
                    <a:tailEnd type="none" w="sm" len="sm"/>
                  </a:ln>
                  <a:effectLst>
                    <a:outerShdw dist="107763" dir="2700000" algn="ctr" rotWithShape="0">
                      <a:schemeClr val="tx2"/>
                    </a:outerShdw>
                  </a:effectLst>
                </p:spPr>
                <p:txBody>
                  <a:bodyPr wrap="none" anchor="ctr"/>
                  <a:lstStyle>
                    <a:lvl1pPr marL="407988" indent="-4079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1257300" indent="-457200" defTabSz="9588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597025" indent="-225425" defTabSz="95885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878013" indent="-1666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165350" indent="-17303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6225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0797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5369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9941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lnSpc>
                        <a:spcPct val="88000"/>
                      </a:lnSpc>
                      <a:spcBef>
                        <a:spcPct val="50000"/>
                      </a:spcBef>
                      <a:buClr>
                        <a:srgbClr val="F6BF69"/>
                      </a:buClr>
                      <a:buSzTx/>
                      <a:buFont typeface="Monotype Sorts" charset="0"/>
                      <a:buChar char="F"/>
                    </a:pPr>
                    <a:endParaRPr lang="en-AU" altLang="en-US" sz="1600">
                      <a:solidFill>
                        <a:schemeClr val="accent2"/>
                      </a:solidFill>
                      <a:latin typeface="Arial" panose="020B0604020202020204" pitchFamily="34" charset="0"/>
                      <a:ea typeface="宋体" panose="02010600030101010101" pitchFamily="2" charset="-122"/>
                    </a:endParaRPr>
                  </a:p>
                </p:txBody>
              </p:sp>
              <p:sp>
                <p:nvSpPr>
                  <p:cNvPr id="217133" name="Text Box 7"/>
                  <p:cNvSpPr txBox="1">
                    <a:spLocks noChangeArrowheads="1"/>
                  </p:cNvSpPr>
                  <p:nvPr/>
                </p:nvSpPr>
                <p:spPr bwMode="auto">
                  <a:xfrm>
                    <a:off x="2546" y="693"/>
                    <a:ext cx="738" cy="303"/>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12700" cap="rnd">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spAutoFit/>
                  </a:bodyPr>
                  <a:lstStyle>
                    <a:lvl1pPr marL="407988" indent="-4079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1257300" indent="-457200" defTabSz="9588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597025" indent="-225425" defTabSz="95885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878013" indent="-1666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165350" indent="-17303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6225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0797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5369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9941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lnSpc>
                        <a:spcPct val="88000"/>
                      </a:lnSpc>
                      <a:spcBef>
                        <a:spcPct val="50000"/>
                      </a:spcBef>
                      <a:buClr>
                        <a:srgbClr val="F6BF69"/>
                      </a:buClr>
                      <a:buSzTx/>
                      <a:buFont typeface="Monotype Sorts" charset="0"/>
                      <a:buNone/>
                    </a:pPr>
                    <a:r>
                      <a:rPr lang="en-US" altLang="zh-CN">
                        <a:solidFill>
                          <a:srgbClr val="333333"/>
                        </a:solidFill>
                        <a:latin typeface="Arial" panose="020B0604020202020204" pitchFamily="34" charset="0"/>
                        <a:ea typeface="宋体" panose="02010600030101010101" pitchFamily="2" charset="-122"/>
                      </a:rPr>
                      <a:t>SoDA</a:t>
                    </a:r>
                  </a:p>
                </p:txBody>
              </p:sp>
            </p:grpSp>
            <p:grpSp>
              <p:nvGrpSpPr>
                <p:cNvPr id="217121" name="Group 8"/>
                <p:cNvGrpSpPr>
                  <a:grpSpLocks/>
                </p:cNvGrpSpPr>
                <p:nvPr/>
              </p:nvGrpSpPr>
              <p:grpSpPr bwMode="auto">
                <a:xfrm>
                  <a:off x="4035" y="912"/>
                  <a:ext cx="1681" cy="2976"/>
                  <a:chOff x="4035" y="912"/>
                  <a:chExt cx="1681" cy="2976"/>
                </a:xfrm>
              </p:grpSpPr>
              <p:sp>
                <p:nvSpPr>
                  <p:cNvPr id="217122" name="Rectangle 9"/>
                  <p:cNvSpPr>
                    <a:spLocks noChangeArrowheads="1"/>
                  </p:cNvSpPr>
                  <p:nvPr/>
                </p:nvSpPr>
                <p:spPr bwMode="auto">
                  <a:xfrm>
                    <a:off x="4080" y="3408"/>
                    <a:ext cx="1043" cy="480"/>
                  </a:xfrm>
                  <a:prstGeom prst="rect">
                    <a:avLst/>
                  </a:prstGeom>
                  <a:gradFill rotWithShape="0">
                    <a:gsLst>
                      <a:gs pos="0">
                        <a:srgbClr val="373737"/>
                      </a:gs>
                      <a:gs pos="50000">
                        <a:srgbClr val="777777"/>
                      </a:gs>
                      <a:gs pos="100000">
                        <a:srgbClr val="373737"/>
                      </a:gs>
                    </a:gsLst>
                    <a:lin ang="5400000" scaled="1"/>
                  </a:gradFill>
                  <a:ln w="12700" cap="rnd">
                    <a:solidFill>
                      <a:schemeClr val="tx1"/>
                    </a:solidFill>
                    <a:miter lim="800000"/>
                    <a:headEnd type="none" w="sm" len="sm"/>
                    <a:tailEnd type="none" w="sm" len="sm"/>
                  </a:ln>
                  <a:effectLst>
                    <a:outerShdw dist="107763" dir="2700000" algn="ctr" rotWithShape="0">
                      <a:schemeClr val="tx2"/>
                    </a:outerShdw>
                  </a:effectLst>
                </p:spPr>
                <p:txBody>
                  <a:bodyPr wrap="none" anchor="ctr"/>
                  <a:lstStyle>
                    <a:lvl1pPr marL="407988" indent="-4079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1257300" indent="-457200" defTabSz="9588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597025" indent="-225425" defTabSz="95885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878013" indent="-1666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165350" indent="-17303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6225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0797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5369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9941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lnSpc>
                        <a:spcPct val="88000"/>
                      </a:lnSpc>
                      <a:spcBef>
                        <a:spcPct val="50000"/>
                      </a:spcBef>
                      <a:buClr>
                        <a:srgbClr val="F6BF69"/>
                      </a:buClr>
                      <a:buSzTx/>
                      <a:buFont typeface="Monotype Sorts" charset="0"/>
                      <a:buChar char="F"/>
                    </a:pPr>
                    <a:endParaRPr lang="en-AU" altLang="en-US" sz="1600">
                      <a:solidFill>
                        <a:srgbClr val="333333"/>
                      </a:solidFill>
                      <a:latin typeface="Arial" panose="020B0604020202020204" pitchFamily="34" charset="0"/>
                      <a:ea typeface="宋体" panose="02010600030101010101" pitchFamily="2" charset="-122"/>
                    </a:endParaRPr>
                  </a:p>
                </p:txBody>
              </p:sp>
              <p:sp>
                <p:nvSpPr>
                  <p:cNvPr id="217123" name="Text Box 10"/>
                  <p:cNvSpPr txBox="1">
                    <a:spLocks noChangeArrowheads="1"/>
                  </p:cNvSpPr>
                  <p:nvPr/>
                </p:nvSpPr>
                <p:spPr bwMode="auto">
                  <a:xfrm>
                    <a:off x="4167" y="3525"/>
                    <a:ext cx="886" cy="304"/>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12700" cap="rnd">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spAutoFit/>
                  </a:bodyPr>
                  <a:lstStyle>
                    <a:lvl1pPr marL="407988" indent="-4079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1257300" indent="-457200" defTabSz="9588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597025" indent="-225425" defTabSz="95885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878013" indent="-1666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165350" indent="-17303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6225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0797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5369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9941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lnSpc>
                        <a:spcPct val="88000"/>
                      </a:lnSpc>
                      <a:spcBef>
                        <a:spcPct val="50000"/>
                      </a:spcBef>
                      <a:buClr>
                        <a:srgbClr val="F6BF69"/>
                      </a:buClr>
                      <a:buSzTx/>
                      <a:buFont typeface="Monotype Sorts" charset="0"/>
                      <a:buNone/>
                    </a:pPr>
                    <a:r>
                      <a:rPr lang="en-US" altLang="zh-CN">
                        <a:solidFill>
                          <a:srgbClr val="333333"/>
                        </a:solidFill>
                        <a:latin typeface="Arial" panose="020B0604020202020204" pitchFamily="34" charset="0"/>
                        <a:ea typeface="宋体" panose="02010600030101010101" pitchFamily="2" charset="-122"/>
                      </a:rPr>
                      <a:t>preVue</a:t>
                    </a:r>
                  </a:p>
                </p:txBody>
              </p:sp>
              <p:sp>
                <p:nvSpPr>
                  <p:cNvPr id="217124" name="Rectangle 11"/>
                  <p:cNvSpPr>
                    <a:spLocks noChangeArrowheads="1"/>
                  </p:cNvSpPr>
                  <p:nvPr/>
                </p:nvSpPr>
                <p:spPr bwMode="auto">
                  <a:xfrm>
                    <a:off x="4080" y="912"/>
                    <a:ext cx="1043" cy="480"/>
                  </a:xfrm>
                  <a:prstGeom prst="rect">
                    <a:avLst/>
                  </a:prstGeom>
                  <a:gradFill rotWithShape="0">
                    <a:gsLst>
                      <a:gs pos="0">
                        <a:srgbClr val="373737"/>
                      </a:gs>
                      <a:gs pos="50000">
                        <a:srgbClr val="777777"/>
                      </a:gs>
                      <a:gs pos="100000">
                        <a:srgbClr val="373737"/>
                      </a:gs>
                    </a:gsLst>
                    <a:lin ang="5400000" scaled="1"/>
                  </a:gradFill>
                  <a:ln w="12700" cap="rnd">
                    <a:solidFill>
                      <a:schemeClr val="tx1"/>
                    </a:solidFill>
                    <a:miter lim="800000"/>
                    <a:headEnd type="none" w="sm" len="sm"/>
                    <a:tailEnd type="none" w="sm" len="sm"/>
                  </a:ln>
                  <a:effectLst>
                    <a:outerShdw dist="107763" dir="2700000" algn="ctr" rotWithShape="0">
                      <a:schemeClr val="tx2"/>
                    </a:outerShdw>
                  </a:effectLst>
                </p:spPr>
                <p:txBody>
                  <a:bodyPr wrap="none" anchor="ctr"/>
                  <a:lstStyle>
                    <a:lvl1pPr marL="407988" indent="-4079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1257300" indent="-457200" defTabSz="9588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597025" indent="-225425" defTabSz="95885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878013" indent="-1666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165350" indent="-17303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6225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0797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5369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9941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lnSpc>
                        <a:spcPct val="88000"/>
                      </a:lnSpc>
                      <a:spcBef>
                        <a:spcPct val="50000"/>
                      </a:spcBef>
                      <a:buClr>
                        <a:srgbClr val="F6BF69"/>
                      </a:buClr>
                      <a:buSzTx/>
                      <a:buFont typeface="Monotype Sorts" charset="0"/>
                      <a:buChar char="F"/>
                    </a:pPr>
                    <a:endParaRPr lang="en-AU" altLang="en-US" sz="1600">
                      <a:solidFill>
                        <a:srgbClr val="333333"/>
                      </a:solidFill>
                      <a:latin typeface="Arial" panose="020B0604020202020204" pitchFamily="34" charset="0"/>
                      <a:ea typeface="宋体" panose="02010600030101010101" pitchFamily="2" charset="-122"/>
                    </a:endParaRPr>
                  </a:p>
                </p:txBody>
              </p:sp>
              <p:sp>
                <p:nvSpPr>
                  <p:cNvPr id="217125" name="Text Box 12"/>
                  <p:cNvSpPr txBox="1">
                    <a:spLocks noChangeArrowheads="1"/>
                  </p:cNvSpPr>
                  <p:nvPr/>
                </p:nvSpPr>
                <p:spPr bwMode="auto">
                  <a:xfrm>
                    <a:off x="4035" y="1029"/>
                    <a:ext cx="1157" cy="303"/>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12700" cap="rnd">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spAutoFit/>
                  </a:bodyPr>
                  <a:lstStyle>
                    <a:lvl1pPr marL="407988" indent="-4079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1257300" indent="-457200" defTabSz="9588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597025" indent="-225425" defTabSz="95885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878013" indent="-1666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165350" indent="-17303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6225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0797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5369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9941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lnSpc>
                        <a:spcPct val="88000"/>
                      </a:lnSpc>
                      <a:spcBef>
                        <a:spcPct val="50000"/>
                      </a:spcBef>
                      <a:buClr>
                        <a:srgbClr val="F6BF69"/>
                      </a:buClr>
                      <a:buSzTx/>
                      <a:buFont typeface="Monotype Sorts" charset="0"/>
                      <a:buNone/>
                    </a:pPr>
                    <a:r>
                      <a:rPr lang="en-US" altLang="zh-CN">
                        <a:solidFill>
                          <a:srgbClr val="333333"/>
                        </a:solidFill>
                        <a:latin typeface="Arial" panose="020B0604020202020204" pitchFamily="34" charset="0"/>
                        <a:ea typeface="宋体" panose="02010600030101010101" pitchFamily="2" charset="-122"/>
                      </a:rPr>
                      <a:t>SQASuite</a:t>
                    </a:r>
                  </a:p>
                </p:txBody>
              </p:sp>
              <p:sp>
                <p:nvSpPr>
                  <p:cNvPr id="217126" name="Rectangle 13"/>
                  <p:cNvSpPr>
                    <a:spLocks noChangeArrowheads="1"/>
                  </p:cNvSpPr>
                  <p:nvPr/>
                </p:nvSpPr>
                <p:spPr bwMode="auto">
                  <a:xfrm>
                    <a:off x="4608" y="1536"/>
                    <a:ext cx="1043" cy="480"/>
                  </a:xfrm>
                  <a:prstGeom prst="rect">
                    <a:avLst/>
                  </a:prstGeom>
                  <a:gradFill rotWithShape="0">
                    <a:gsLst>
                      <a:gs pos="0">
                        <a:srgbClr val="373737"/>
                      </a:gs>
                      <a:gs pos="50000">
                        <a:srgbClr val="777777"/>
                      </a:gs>
                      <a:gs pos="100000">
                        <a:srgbClr val="373737"/>
                      </a:gs>
                    </a:gsLst>
                    <a:lin ang="5400000" scaled="1"/>
                  </a:gradFill>
                  <a:ln w="12700" cap="rnd">
                    <a:solidFill>
                      <a:schemeClr val="tx1"/>
                    </a:solidFill>
                    <a:miter lim="800000"/>
                    <a:headEnd type="none" w="sm" len="sm"/>
                    <a:tailEnd type="none" w="sm" len="sm"/>
                  </a:ln>
                  <a:effectLst>
                    <a:outerShdw dist="107763" dir="2700000" algn="ctr" rotWithShape="0">
                      <a:schemeClr val="tx2"/>
                    </a:outerShdw>
                  </a:effectLst>
                </p:spPr>
                <p:txBody>
                  <a:bodyPr wrap="none" anchor="ctr"/>
                  <a:lstStyle>
                    <a:lvl1pPr marL="407988" indent="-4079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1257300" indent="-457200" defTabSz="9588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597025" indent="-225425" defTabSz="95885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878013" indent="-1666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165350" indent="-17303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6225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0797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5369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9941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lnSpc>
                        <a:spcPct val="88000"/>
                      </a:lnSpc>
                      <a:spcBef>
                        <a:spcPct val="50000"/>
                      </a:spcBef>
                      <a:buClr>
                        <a:srgbClr val="F6BF69"/>
                      </a:buClr>
                      <a:buSzTx/>
                      <a:buFont typeface="Monotype Sorts" charset="0"/>
                      <a:buChar char="F"/>
                    </a:pPr>
                    <a:endParaRPr lang="en-AU" altLang="en-US" sz="1600">
                      <a:solidFill>
                        <a:srgbClr val="333333"/>
                      </a:solidFill>
                      <a:latin typeface="Arial" panose="020B0604020202020204" pitchFamily="34" charset="0"/>
                      <a:ea typeface="宋体" panose="02010600030101010101" pitchFamily="2" charset="-122"/>
                    </a:endParaRPr>
                  </a:p>
                </p:txBody>
              </p:sp>
              <p:sp>
                <p:nvSpPr>
                  <p:cNvPr id="217127" name="Text Box 14"/>
                  <p:cNvSpPr txBox="1">
                    <a:spLocks noChangeArrowheads="1"/>
                  </p:cNvSpPr>
                  <p:nvPr/>
                </p:nvSpPr>
                <p:spPr bwMode="auto">
                  <a:xfrm>
                    <a:off x="4622" y="1653"/>
                    <a:ext cx="1033" cy="303"/>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12700" cap="rnd">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spAutoFit/>
                  </a:bodyPr>
                  <a:lstStyle>
                    <a:lvl1pPr marL="407988" indent="-4079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1257300" indent="-457200" defTabSz="9588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597025" indent="-225425" defTabSz="95885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878013" indent="-1666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165350" indent="-17303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6225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0797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5369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9941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lnSpc>
                        <a:spcPct val="88000"/>
                      </a:lnSpc>
                      <a:spcBef>
                        <a:spcPct val="50000"/>
                      </a:spcBef>
                      <a:buClr>
                        <a:srgbClr val="F6BF69"/>
                      </a:buClr>
                      <a:buSzTx/>
                      <a:buFont typeface="Monotype Sorts" charset="0"/>
                      <a:buNone/>
                    </a:pPr>
                    <a:r>
                      <a:rPr lang="en-US" altLang="zh-CN">
                        <a:solidFill>
                          <a:srgbClr val="333333"/>
                        </a:solidFill>
                        <a:latin typeface="Arial" panose="020B0604020202020204" pitchFamily="34" charset="0"/>
                        <a:ea typeface="宋体" panose="02010600030101010101" pitchFamily="2" charset="-122"/>
                      </a:rPr>
                      <a:t>Quantify</a:t>
                    </a:r>
                  </a:p>
                </p:txBody>
              </p:sp>
              <p:sp>
                <p:nvSpPr>
                  <p:cNvPr id="217128" name="Rectangle 15"/>
                  <p:cNvSpPr>
                    <a:spLocks noChangeArrowheads="1"/>
                  </p:cNvSpPr>
                  <p:nvPr/>
                </p:nvSpPr>
                <p:spPr bwMode="auto">
                  <a:xfrm>
                    <a:off x="4608" y="2784"/>
                    <a:ext cx="1043" cy="480"/>
                  </a:xfrm>
                  <a:prstGeom prst="rect">
                    <a:avLst/>
                  </a:prstGeom>
                  <a:gradFill rotWithShape="0">
                    <a:gsLst>
                      <a:gs pos="0">
                        <a:srgbClr val="373737"/>
                      </a:gs>
                      <a:gs pos="50000">
                        <a:srgbClr val="777777"/>
                      </a:gs>
                      <a:gs pos="100000">
                        <a:srgbClr val="373737"/>
                      </a:gs>
                    </a:gsLst>
                    <a:lin ang="5400000" scaled="1"/>
                  </a:gradFill>
                  <a:ln w="12700" cap="rnd">
                    <a:solidFill>
                      <a:schemeClr val="tx1"/>
                    </a:solidFill>
                    <a:miter lim="800000"/>
                    <a:headEnd type="none" w="sm" len="sm"/>
                    <a:tailEnd type="none" w="sm" len="sm"/>
                  </a:ln>
                  <a:effectLst>
                    <a:outerShdw dist="107763" dir="2700000" algn="ctr" rotWithShape="0">
                      <a:schemeClr val="tx2"/>
                    </a:outerShdw>
                  </a:effectLst>
                </p:spPr>
                <p:txBody>
                  <a:bodyPr wrap="none" anchor="ctr"/>
                  <a:lstStyle>
                    <a:lvl1pPr marL="407988" indent="-4079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1257300" indent="-457200" defTabSz="9588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597025" indent="-225425" defTabSz="95885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878013" indent="-1666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165350" indent="-17303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6225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0797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5369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9941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lnSpc>
                        <a:spcPct val="88000"/>
                      </a:lnSpc>
                      <a:spcBef>
                        <a:spcPct val="50000"/>
                      </a:spcBef>
                      <a:buClr>
                        <a:srgbClr val="F6BF69"/>
                      </a:buClr>
                      <a:buSzTx/>
                      <a:buFont typeface="Monotype Sorts" charset="0"/>
                      <a:buChar char="F"/>
                    </a:pPr>
                    <a:endParaRPr lang="en-AU" altLang="en-US" sz="1600">
                      <a:solidFill>
                        <a:srgbClr val="333333"/>
                      </a:solidFill>
                      <a:latin typeface="Arial" panose="020B0604020202020204" pitchFamily="34" charset="0"/>
                      <a:ea typeface="宋体" panose="02010600030101010101" pitchFamily="2" charset="-122"/>
                    </a:endParaRPr>
                  </a:p>
                </p:txBody>
              </p:sp>
              <p:sp>
                <p:nvSpPr>
                  <p:cNvPr id="217129" name="Text Box 16"/>
                  <p:cNvSpPr txBox="1">
                    <a:spLocks noChangeArrowheads="1"/>
                  </p:cNvSpPr>
                  <p:nvPr/>
                </p:nvSpPr>
                <p:spPr bwMode="auto">
                  <a:xfrm>
                    <a:off x="4570" y="2901"/>
                    <a:ext cx="1146" cy="303"/>
                  </a:xfrm>
                  <a:prstGeom prst="rect">
                    <a:avLst/>
                  </a:prstGeom>
                  <a:noFill/>
                  <a:ln>
                    <a:noFill/>
                  </a:ln>
                  <a:effectLst/>
                  <a:extLst>
                    <a:ext uri="{909E8E84-426E-40DD-AFC4-6F175D3DCCD1}">
                      <a14:hiddenFill xmlns:a14="http://schemas.microsoft.com/office/drawing/2010/main">
                        <a:gradFill rotWithShape="0">
                          <a:gsLst>
                            <a:gs pos="0">
                              <a:srgbClr val="373737"/>
                            </a:gs>
                            <a:gs pos="50000">
                              <a:srgbClr val="777777"/>
                            </a:gs>
                            <a:gs pos="100000">
                              <a:srgbClr val="373737"/>
                            </a:gs>
                          </a:gsLst>
                          <a:lin ang="5400000" scaled="1"/>
                        </a:gradFill>
                      </a14:hiddenFill>
                    </a:ext>
                    <a:ext uri="{91240B29-F687-4F45-9708-019B960494DF}">
                      <a14:hiddenLine xmlns:a14="http://schemas.microsoft.com/office/drawing/2010/main" w="12700" cap="rnd">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spAutoFit/>
                  </a:bodyPr>
                  <a:lstStyle>
                    <a:lvl1pPr marL="407988" indent="-4079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1257300" indent="-457200" defTabSz="9588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597025" indent="-225425" defTabSz="95885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878013" indent="-1666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165350" indent="-17303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6225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0797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5369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9941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lnSpc>
                        <a:spcPct val="88000"/>
                      </a:lnSpc>
                      <a:spcBef>
                        <a:spcPct val="50000"/>
                      </a:spcBef>
                      <a:buClr>
                        <a:srgbClr val="F6BF69"/>
                      </a:buClr>
                      <a:buSzTx/>
                      <a:buFont typeface="Monotype Sorts" charset="0"/>
                      <a:buNone/>
                    </a:pPr>
                    <a:r>
                      <a:rPr lang="en-US" altLang="zh-CN">
                        <a:solidFill>
                          <a:srgbClr val="333333"/>
                        </a:solidFill>
                        <a:latin typeface="Arial" panose="020B0604020202020204" pitchFamily="34" charset="0"/>
                        <a:ea typeface="宋体" panose="02010600030101010101" pitchFamily="2" charset="-122"/>
                      </a:rPr>
                      <a:t>Coverage</a:t>
                    </a:r>
                  </a:p>
                </p:txBody>
              </p:sp>
              <p:sp>
                <p:nvSpPr>
                  <p:cNvPr id="217130" name="Rectangle 17"/>
                  <p:cNvSpPr>
                    <a:spLocks noChangeArrowheads="1"/>
                  </p:cNvSpPr>
                  <p:nvPr/>
                </p:nvSpPr>
                <p:spPr bwMode="auto">
                  <a:xfrm>
                    <a:off x="4608" y="2160"/>
                    <a:ext cx="1043" cy="480"/>
                  </a:xfrm>
                  <a:prstGeom prst="rect">
                    <a:avLst/>
                  </a:prstGeom>
                  <a:gradFill rotWithShape="0">
                    <a:gsLst>
                      <a:gs pos="0">
                        <a:srgbClr val="373737"/>
                      </a:gs>
                      <a:gs pos="50000">
                        <a:srgbClr val="777777"/>
                      </a:gs>
                      <a:gs pos="100000">
                        <a:srgbClr val="373737"/>
                      </a:gs>
                    </a:gsLst>
                    <a:lin ang="5400000" scaled="1"/>
                  </a:gradFill>
                  <a:ln w="12700" cap="rnd">
                    <a:solidFill>
                      <a:schemeClr val="tx1"/>
                    </a:solidFill>
                    <a:miter lim="800000"/>
                    <a:headEnd type="none" w="sm" len="sm"/>
                    <a:tailEnd type="none" w="sm" len="sm"/>
                  </a:ln>
                  <a:effectLst>
                    <a:outerShdw dist="107763" dir="2700000" algn="ctr" rotWithShape="0">
                      <a:schemeClr val="tx2"/>
                    </a:outerShdw>
                  </a:effectLst>
                </p:spPr>
                <p:txBody>
                  <a:bodyPr wrap="none" anchor="ctr"/>
                  <a:lstStyle>
                    <a:lvl1pPr marL="407988" indent="-4079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1257300" indent="-457200" defTabSz="9588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597025" indent="-225425" defTabSz="95885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878013" indent="-1666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165350" indent="-17303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6225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0797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5369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9941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lnSpc>
                        <a:spcPct val="88000"/>
                      </a:lnSpc>
                      <a:spcBef>
                        <a:spcPct val="50000"/>
                      </a:spcBef>
                      <a:buClr>
                        <a:srgbClr val="F6BF69"/>
                      </a:buClr>
                      <a:buSzTx/>
                      <a:buFont typeface="Monotype Sorts" charset="0"/>
                      <a:buChar char="F"/>
                    </a:pPr>
                    <a:endParaRPr lang="en-AU" altLang="en-US" sz="1600">
                      <a:solidFill>
                        <a:srgbClr val="333333"/>
                      </a:solidFill>
                      <a:latin typeface="Arial" panose="020B0604020202020204" pitchFamily="34" charset="0"/>
                      <a:ea typeface="宋体" panose="02010600030101010101" pitchFamily="2" charset="-122"/>
                    </a:endParaRPr>
                  </a:p>
                </p:txBody>
              </p:sp>
              <p:sp>
                <p:nvSpPr>
                  <p:cNvPr id="217131" name="Text Box 18"/>
                  <p:cNvSpPr txBox="1">
                    <a:spLocks noChangeArrowheads="1"/>
                  </p:cNvSpPr>
                  <p:nvPr/>
                </p:nvSpPr>
                <p:spPr bwMode="auto">
                  <a:xfrm>
                    <a:off x="4758" y="2277"/>
                    <a:ext cx="763" cy="303"/>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12700" cap="rnd">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spAutoFit/>
                  </a:bodyPr>
                  <a:lstStyle>
                    <a:lvl1pPr marL="407988" indent="-4079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1257300" indent="-457200" defTabSz="9588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597025" indent="-225425" defTabSz="95885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878013" indent="-1666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165350" indent="-17303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6225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0797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5369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9941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lnSpc>
                        <a:spcPct val="88000"/>
                      </a:lnSpc>
                      <a:spcBef>
                        <a:spcPct val="50000"/>
                      </a:spcBef>
                      <a:buClr>
                        <a:srgbClr val="F6BF69"/>
                      </a:buClr>
                      <a:buSzTx/>
                      <a:buFont typeface="Monotype Sorts" charset="0"/>
                      <a:buNone/>
                    </a:pPr>
                    <a:r>
                      <a:rPr lang="en-US" altLang="zh-CN">
                        <a:solidFill>
                          <a:srgbClr val="333333"/>
                        </a:solidFill>
                        <a:latin typeface="Arial" panose="020B0604020202020204" pitchFamily="34" charset="0"/>
                        <a:ea typeface="宋体" panose="02010600030101010101" pitchFamily="2" charset="-122"/>
                      </a:rPr>
                      <a:t>Purify</a:t>
                    </a:r>
                  </a:p>
                </p:txBody>
              </p:sp>
            </p:grpSp>
          </p:grpSp>
          <p:grpSp>
            <p:nvGrpSpPr>
              <p:cNvPr id="217108" name="Group 19"/>
              <p:cNvGrpSpPr>
                <a:grpSpLocks/>
              </p:cNvGrpSpPr>
              <p:nvPr/>
            </p:nvGrpSpPr>
            <p:grpSpPr bwMode="auto">
              <a:xfrm>
                <a:off x="412" y="912"/>
                <a:ext cx="1501" cy="480"/>
                <a:chOff x="412" y="912"/>
                <a:chExt cx="1501" cy="480"/>
              </a:xfrm>
            </p:grpSpPr>
            <p:sp>
              <p:nvSpPr>
                <p:cNvPr id="217118" name="Rectangle 20"/>
                <p:cNvSpPr>
                  <a:spLocks noChangeArrowheads="1"/>
                </p:cNvSpPr>
                <p:nvPr/>
              </p:nvSpPr>
              <p:spPr bwMode="auto">
                <a:xfrm>
                  <a:off x="480" y="912"/>
                  <a:ext cx="1344" cy="480"/>
                </a:xfrm>
                <a:prstGeom prst="rect">
                  <a:avLst/>
                </a:prstGeom>
                <a:gradFill rotWithShape="0">
                  <a:gsLst>
                    <a:gs pos="0">
                      <a:srgbClr val="3B3B00"/>
                    </a:gs>
                    <a:gs pos="50000">
                      <a:srgbClr val="808000"/>
                    </a:gs>
                    <a:gs pos="100000">
                      <a:srgbClr val="3B3B00"/>
                    </a:gs>
                  </a:gsLst>
                  <a:lin ang="5400000" scaled="1"/>
                </a:gradFill>
                <a:ln w="12700" cap="rnd">
                  <a:solidFill>
                    <a:schemeClr val="tx1"/>
                  </a:solidFill>
                  <a:miter lim="800000"/>
                  <a:headEnd type="none" w="sm" len="sm"/>
                  <a:tailEnd type="none" w="sm" len="sm"/>
                </a:ln>
                <a:effectLst>
                  <a:outerShdw dist="107763" dir="2700000" algn="ctr" rotWithShape="0">
                    <a:schemeClr val="tx2"/>
                  </a:outerShdw>
                </a:effectLst>
              </p:spPr>
              <p:txBody>
                <a:bodyPr wrap="none" anchor="ctr"/>
                <a:lstStyle>
                  <a:lvl1pPr marL="407988" indent="-4079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1257300" indent="-457200" defTabSz="9588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597025" indent="-225425" defTabSz="95885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878013" indent="-1666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165350" indent="-17303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6225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0797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5369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9941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lnSpc>
                      <a:spcPct val="88000"/>
                    </a:lnSpc>
                    <a:spcBef>
                      <a:spcPct val="50000"/>
                    </a:spcBef>
                    <a:buClr>
                      <a:srgbClr val="F6BF69"/>
                    </a:buClr>
                    <a:buSzTx/>
                    <a:buFont typeface="Monotype Sorts" charset="0"/>
                    <a:buChar char="F"/>
                  </a:pPr>
                  <a:endParaRPr lang="en-AU" altLang="en-US" sz="1600">
                    <a:solidFill>
                      <a:schemeClr val="accent2"/>
                    </a:solidFill>
                    <a:latin typeface="Arial" panose="020B0604020202020204" pitchFamily="34" charset="0"/>
                    <a:ea typeface="宋体" panose="02010600030101010101" pitchFamily="2" charset="-122"/>
                  </a:endParaRPr>
                </a:p>
              </p:txBody>
            </p:sp>
            <p:sp>
              <p:nvSpPr>
                <p:cNvPr id="2225173" name="Text Box 21"/>
                <p:cNvSpPr txBox="1">
                  <a:spLocks noChangeArrowheads="1"/>
                </p:cNvSpPr>
                <p:nvPr/>
              </p:nvSpPr>
              <p:spPr bwMode="auto">
                <a:xfrm>
                  <a:off x="416" y="1029"/>
                  <a:ext cx="1501" cy="303"/>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12700" cap="rnd">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spAutoFit/>
                </a:bodyPr>
                <a:lstStyle>
                  <a:lvl1pPr marL="407988" indent="-407988" algn="l" defTabSz="958850">
                    <a:spcBef>
                      <a:spcPct val="0"/>
                    </a:spcBef>
                    <a:defRPr>
                      <a:solidFill>
                        <a:schemeClr val="tx1"/>
                      </a:solidFill>
                      <a:latin typeface="Arial" panose="020B0604020202020204" pitchFamily="34" charset="0"/>
                      <a:ea typeface="隶书" panose="02010509060101010101" pitchFamily="49" charset="-122"/>
                    </a:defRPr>
                  </a:lvl1pPr>
                  <a:lvl2pPr marL="1257300" indent="-457200" algn="l" defTabSz="958850">
                    <a:spcBef>
                      <a:spcPct val="0"/>
                    </a:spcBef>
                    <a:defRPr>
                      <a:solidFill>
                        <a:schemeClr val="tx1"/>
                      </a:solidFill>
                      <a:latin typeface="Arial" panose="020B0604020202020204" pitchFamily="34" charset="0"/>
                      <a:ea typeface="隶书" panose="02010509060101010101" pitchFamily="49" charset="-122"/>
                    </a:defRPr>
                  </a:lvl2pPr>
                  <a:lvl3pPr marL="1597025" indent="-225425" algn="l" defTabSz="958850">
                    <a:spcBef>
                      <a:spcPct val="0"/>
                    </a:spcBef>
                    <a:defRPr>
                      <a:solidFill>
                        <a:schemeClr val="tx1"/>
                      </a:solidFill>
                      <a:latin typeface="Arial" panose="020B0604020202020204" pitchFamily="34" charset="0"/>
                      <a:ea typeface="隶书" panose="02010509060101010101" pitchFamily="49" charset="-122"/>
                    </a:defRPr>
                  </a:lvl3pPr>
                  <a:lvl4pPr marL="1878013" indent="-166688" algn="l" defTabSz="958850">
                    <a:spcBef>
                      <a:spcPct val="0"/>
                    </a:spcBef>
                    <a:defRPr>
                      <a:solidFill>
                        <a:schemeClr val="tx1"/>
                      </a:solidFill>
                      <a:latin typeface="Arial" panose="020B0604020202020204" pitchFamily="34" charset="0"/>
                      <a:ea typeface="隶书" panose="02010509060101010101" pitchFamily="49" charset="-122"/>
                    </a:defRPr>
                  </a:lvl4pPr>
                  <a:lvl5pPr marL="2165350" indent="-173038" algn="l" defTabSz="958850">
                    <a:spcBef>
                      <a:spcPct val="0"/>
                    </a:spcBef>
                    <a:defRPr>
                      <a:solidFill>
                        <a:schemeClr val="tx1"/>
                      </a:solidFill>
                      <a:latin typeface="Arial" panose="020B0604020202020204" pitchFamily="34" charset="0"/>
                      <a:ea typeface="隶书" panose="02010509060101010101" pitchFamily="49" charset="-122"/>
                    </a:defRPr>
                  </a:lvl5pPr>
                  <a:lvl6pPr marL="26225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6pPr>
                  <a:lvl7pPr marL="30797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7pPr>
                  <a:lvl8pPr marL="35369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8pPr>
                  <a:lvl9pPr marL="39941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9pPr>
                </a:lstStyle>
                <a:p>
                  <a:pPr algn="ctr" eaLnBrk="1" hangingPunct="1">
                    <a:lnSpc>
                      <a:spcPct val="88000"/>
                    </a:lnSpc>
                    <a:spcBef>
                      <a:spcPct val="50000"/>
                    </a:spcBef>
                    <a:buClr>
                      <a:srgbClr val="F6BF69"/>
                    </a:buClr>
                    <a:buFont typeface="Monotype Sorts" charset="2"/>
                    <a:buNone/>
                    <a:defRPr/>
                  </a:pPr>
                  <a:r>
                    <a:rPr lang="en-US" altLang="zh-CN" sz="2400">
                      <a:effectLst>
                        <a:outerShdw blurRad="38100" dist="38100" dir="2700000" algn="tl">
                          <a:srgbClr val="000000"/>
                        </a:outerShdw>
                      </a:effectLst>
                      <a:ea typeface="宋体" panose="02010600030101010101" pitchFamily="2" charset="-122"/>
                    </a:rPr>
                    <a:t>RequisitePro</a:t>
                  </a:r>
                </a:p>
              </p:txBody>
            </p:sp>
          </p:grpSp>
          <p:grpSp>
            <p:nvGrpSpPr>
              <p:cNvPr id="217109" name="Group 22"/>
              <p:cNvGrpSpPr>
                <a:grpSpLocks/>
              </p:cNvGrpSpPr>
              <p:nvPr/>
            </p:nvGrpSpPr>
            <p:grpSpPr bwMode="auto">
              <a:xfrm>
                <a:off x="96" y="2160"/>
                <a:ext cx="1056" cy="480"/>
                <a:chOff x="96" y="2160"/>
                <a:chExt cx="1056" cy="480"/>
              </a:xfrm>
            </p:grpSpPr>
            <p:sp>
              <p:nvSpPr>
                <p:cNvPr id="217116" name="Rectangle 23"/>
                <p:cNvSpPr>
                  <a:spLocks noChangeArrowheads="1"/>
                </p:cNvSpPr>
                <p:nvPr/>
              </p:nvSpPr>
              <p:spPr bwMode="auto">
                <a:xfrm>
                  <a:off x="96" y="2160"/>
                  <a:ext cx="1056" cy="480"/>
                </a:xfrm>
                <a:prstGeom prst="rect">
                  <a:avLst/>
                </a:prstGeom>
                <a:gradFill rotWithShape="0">
                  <a:gsLst>
                    <a:gs pos="0">
                      <a:srgbClr val="004700"/>
                    </a:gs>
                    <a:gs pos="50000">
                      <a:srgbClr val="009900"/>
                    </a:gs>
                    <a:gs pos="100000">
                      <a:srgbClr val="004700"/>
                    </a:gs>
                  </a:gsLst>
                  <a:lin ang="5400000" scaled="1"/>
                </a:gradFill>
                <a:ln w="12700" cap="rnd">
                  <a:solidFill>
                    <a:schemeClr val="tx1"/>
                  </a:solidFill>
                  <a:miter lim="800000"/>
                  <a:headEnd type="none" w="sm" len="sm"/>
                  <a:tailEnd type="none" w="sm" len="sm"/>
                </a:ln>
                <a:effectLst>
                  <a:outerShdw dist="107763" dir="2700000" algn="ctr" rotWithShape="0">
                    <a:schemeClr val="tx2"/>
                  </a:outerShdw>
                </a:effectLst>
              </p:spPr>
              <p:txBody>
                <a:bodyPr wrap="none" anchor="ctr"/>
                <a:lstStyle>
                  <a:lvl1pPr marL="407988" indent="-4079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1257300" indent="-457200" defTabSz="9588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597025" indent="-225425" defTabSz="95885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878013" indent="-1666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165350" indent="-17303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6225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0797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5369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9941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lnSpc>
                      <a:spcPct val="88000"/>
                    </a:lnSpc>
                    <a:spcBef>
                      <a:spcPct val="50000"/>
                    </a:spcBef>
                    <a:buClr>
                      <a:srgbClr val="F6BF69"/>
                    </a:buClr>
                    <a:buSzTx/>
                    <a:buFont typeface="Monotype Sorts" charset="0"/>
                    <a:buChar char="F"/>
                  </a:pPr>
                  <a:endParaRPr lang="en-AU" altLang="en-US" sz="1600">
                    <a:solidFill>
                      <a:schemeClr val="accent2"/>
                    </a:solidFill>
                    <a:latin typeface="Arial" panose="020B0604020202020204" pitchFamily="34" charset="0"/>
                    <a:ea typeface="宋体" panose="02010600030101010101" pitchFamily="2" charset="-122"/>
                  </a:endParaRPr>
                </a:p>
              </p:txBody>
            </p:sp>
            <p:sp>
              <p:nvSpPr>
                <p:cNvPr id="2225176" name="Text Box 24"/>
                <p:cNvSpPr txBox="1">
                  <a:spLocks noChangeArrowheads="1"/>
                </p:cNvSpPr>
                <p:nvPr/>
              </p:nvSpPr>
              <p:spPr bwMode="auto">
                <a:xfrm>
                  <a:off x="294" y="2277"/>
                  <a:ext cx="677" cy="303"/>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12700" cap="rnd">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spAutoFit/>
                </a:bodyPr>
                <a:lstStyle>
                  <a:lvl1pPr marL="407988" indent="-407988" algn="l" defTabSz="958850">
                    <a:spcBef>
                      <a:spcPct val="0"/>
                    </a:spcBef>
                    <a:defRPr>
                      <a:solidFill>
                        <a:schemeClr val="tx1"/>
                      </a:solidFill>
                      <a:latin typeface="Arial" panose="020B0604020202020204" pitchFamily="34" charset="0"/>
                      <a:ea typeface="隶书" panose="02010509060101010101" pitchFamily="49" charset="-122"/>
                    </a:defRPr>
                  </a:lvl1pPr>
                  <a:lvl2pPr marL="1257300" indent="-457200" algn="l" defTabSz="958850">
                    <a:spcBef>
                      <a:spcPct val="0"/>
                    </a:spcBef>
                    <a:defRPr>
                      <a:solidFill>
                        <a:schemeClr val="tx1"/>
                      </a:solidFill>
                      <a:latin typeface="Arial" panose="020B0604020202020204" pitchFamily="34" charset="0"/>
                      <a:ea typeface="隶书" panose="02010509060101010101" pitchFamily="49" charset="-122"/>
                    </a:defRPr>
                  </a:lvl2pPr>
                  <a:lvl3pPr marL="1597025" indent="-225425" algn="l" defTabSz="958850">
                    <a:spcBef>
                      <a:spcPct val="0"/>
                    </a:spcBef>
                    <a:defRPr>
                      <a:solidFill>
                        <a:schemeClr val="tx1"/>
                      </a:solidFill>
                      <a:latin typeface="Arial" panose="020B0604020202020204" pitchFamily="34" charset="0"/>
                      <a:ea typeface="隶书" panose="02010509060101010101" pitchFamily="49" charset="-122"/>
                    </a:defRPr>
                  </a:lvl3pPr>
                  <a:lvl4pPr marL="1878013" indent="-166688" algn="l" defTabSz="958850">
                    <a:spcBef>
                      <a:spcPct val="0"/>
                    </a:spcBef>
                    <a:defRPr>
                      <a:solidFill>
                        <a:schemeClr val="tx1"/>
                      </a:solidFill>
                      <a:latin typeface="Arial" panose="020B0604020202020204" pitchFamily="34" charset="0"/>
                      <a:ea typeface="隶书" panose="02010509060101010101" pitchFamily="49" charset="-122"/>
                    </a:defRPr>
                  </a:lvl4pPr>
                  <a:lvl5pPr marL="2165350" indent="-173038" algn="l" defTabSz="958850">
                    <a:spcBef>
                      <a:spcPct val="0"/>
                    </a:spcBef>
                    <a:defRPr>
                      <a:solidFill>
                        <a:schemeClr val="tx1"/>
                      </a:solidFill>
                      <a:latin typeface="Arial" panose="020B0604020202020204" pitchFamily="34" charset="0"/>
                      <a:ea typeface="隶书" panose="02010509060101010101" pitchFamily="49" charset="-122"/>
                    </a:defRPr>
                  </a:lvl5pPr>
                  <a:lvl6pPr marL="26225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6pPr>
                  <a:lvl7pPr marL="30797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7pPr>
                  <a:lvl8pPr marL="35369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8pPr>
                  <a:lvl9pPr marL="39941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9pPr>
                </a:lstStyle>
                <a:p>
                  <a:pPr algn="ctr" eaLnBrk="1" hangingPunct="1">
                    <a:lnSpc>
                      <a:spcPct val="88000"/>
                    </a:lnSpc>
                    <a:spcBef>
                      <a:spcPct val="50000"/>
                    </a:spcBef>
                    <a:buClr>
                      <a:srgbClr val="F6BF69"/>
                    </a:buClr>
                    <a:buFont typeface="Monotype Sorts" charset="2"/>
                    <a:buNone/>
                    <a:defRPr/>
                  </a:pPr>
                  <a:r>
                    <a:rPr lang="en-US" altLang="zh-CN" sz="2400">
                      <a:effectLst>
                        <a:outerShdw blurRad="38100" dist="38100" dir="2700000" algn="tl">
                          <a:srgbClr val="000000"/>
                        </a:outerShdw>
                      </a:effectLst>
                      <a:ea typeface="宋体" panose="02010600030101010101" pitchFamily="2" charset="-122"/>
                    </a:rPr>
                    <a:t>Rose</a:t>
                  </a:r>
                </a:p>
              </p:txBody>
            </p:sp>
          </p:grpSp>
          <p:grpSp>
            <p:nvGrpSpPr>
              <p:cNvPr id="217110" name="Group 25"/>
              <p:cNvGrpSpPr>
                <a:grpSpLocks/>
              </p:cNvGrpSpPr>
              <p:nvPr/>
            </p:nvGrpSpPr>
            <p:grpSpPr bwMode="auto">
              <a:xfrm>
                <a:off x="2204" y="3695"/>
                <a:ext cx="1318" cy="480"/>
                <a:chOff x="2204" y="3695"/>
                <a:chExt cx="1318" cy="480"/>
              </a:xfrm>
            </p:grpSpPr>
            <p:sp>
              <p:nvSpPr>
                <p:cNvPr id="217114" name="Rectangle 26"/>
                <p:cNvSpPr>
                  <a:spLocks noChangeArrowheads="1"/>
                </p:cNvSpPr>
                <p:nvPr/>
              </p:nvSpPr>
              <p:spPr bwMode="auto">
                <a:xfrm>
                  <a:off x="2245" y="3695"/>
                  <a:ext cx="1200" cy="480"/>
                </a:xfrm>
                <a:prstGeom prst="rect">
                  <a:avLst/>
                </a:prstGeom>
                <a:gradFill rotWithShape="0">
                  <a:gsLst>
                    <a:gs pos="0">
                      <a:srgbClr val="470000"/>
                    </a:gs>
                    <a:gs pos="50000">
                      <a:srgbClr val="990000"/>
                    </a:gs>
                    <a:gs pos="100000">
                      <a:srgbClr val="470000"/>
                    </a:gs>
                  </a:gsLst>
                  <a:lin ang="5400000" scaled="1"/>
                </a:gradFill>
                <a:ln w="12700" cap="rnd">
                  <a:solidFill>
                    <a:schemeClr val="tx1"/>
                  </a:solidFill>
                  <a:miter lim="800000"/>
                  <a:headEnd type="none" w="sm" len="sm"/>
                  <a:tailEnd type="none" w="sm" len="sm"/>
                </a:ln>
                <a:effectLst>
                  <a:outerShdw dist="107763" dir="2700000" algn="ctr" rotWithShape="0">
                    <a:schemeClr val="tx2"/>
                  </a:outerShdw>
                </a:effectLst>
              </p:spPr>
              <p:txBody>
                <a:bodyPr wrap="none" anchor="ctr"/>
                <a:lstStyle>
                  <a:lvl1pPr marL="407988" indent="-4079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1257300" indent="-457200" defTabSz="9588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597025" indent="-225425" defTabSz="95885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878013" indent="-1666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165350" indent="-17303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6225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0797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5369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9941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lnSpc>
                      <a:spcPct val="88000"/>
                    </a:lnSpc>
                    <a:spcBef>
                      <a:spcPct val="50000"/>
                    </a:spcBef>
                    <a:buClr>
                      <a:srgbClr val="F6BF69"/>
                    </a:buClr>
                    <a:buSzTx/>
                    <a:buFont typeface="Monotype Sorts" charset="0"/>
                    <a:buChar char="F"/>
                  </a:pPr>
                  <a:endParaRPr lang="en-AU" altLang="en-US" sz="1600">
                    <a:solidFill>
                      <a:schemeClr val="accent2"/>
                    </a:solidFill>
                    <a:latin typeface="Arial" panose="020B0604020202020204" pitchFamily="34" charset="0"/>
                    <a:ea typeface="宋体" panose="02010600030101010101" pitchFamily="2" charset="-122"/>
                  </a:endParaRPr>
                </a:p>
              </p:txBody>
            </p:sp>
            <p:sp>
              <p:nvSpPr>
                <p:cNvPr id="2225179" name="Text Box 27"/>
                <p:cNvSpPr txBox="1">
                  <a:spLocks noChangeArrowheads="1"/>
                </p:cNvSpPr>
                <p:nvPr/>
              </p:nvSpPr>
              <p:spPr bwMode="auto">
                <a:xfrm>
                  <a:off x="2204" y="3867"/>
                  <a:ext cx="1318" cy="303"/>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cap="rnd">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spAutoFit/>
                </a:bodyPr>
                <a:lstStyle>
                  <a:lvl1pPr marL="407988" indent="-407988" algn="l" defTabSz="958850">
                    <a:spcBef>
                      <a:spcPct val="0"/>
                    </a:spcBef>
                    <a:defRPr>
                      <a:solidFill>
                        <a:schemeClr val="tx1"/>
                      </a:solidFill>
                      <a:latin typeface="Arial" panose="020B0604020202020204" pitchFamily="34" charset="0"/>
                      <a:ea typeface="隶书" panose="02010509060101010101" pitchFamily="49" charset="-122"/>
                    </a:defRPr>
                  </a:lvl1pPr>
                  <a:lvl2pPr marL="1257300" indent="-457200" algn="l" defTabSz="958850">
                    <a:spcBef>
                      <a:spcPct val="0"/>
                    </a:spcBef>
                    <a:defRPr>
                      <a:solidFill>
                        <a:schemeClr val="tx1"/>
                      </a:solidFill>
                      <a:latin typeface="Arial" panose="020B0604020202020204" pitchFamily="34" charset="0"/>
                      <a:ea typeface="隶书" panose="02010509060101010101" pitchFamily="49" charset="-122"/>
                    </a:defRPr>
                  </a:lvl2pPr>
                  <a:lvl3pPr marL="1597025" indent="-225425" algn="l" defTabSz="958850">
                    <a:spcBef>
                      <a:spcPct val="0"/>
                    </a:spcBef>
                    <a:defRPr>
                      <a:solidFill>
                        <a:schemeClr val="tx1"/>
                      </a:solidFill>
                      <a:latin typeface="Arial" panose="020B0604020202020204" pitchFamily="34" charset="0"/>
                      <a:ea typeface="隶书" panose="02010509060101010101" pitchFamily="49" charset="-122"/>
                    </a:defRPr>
                  </a:lvl3pPr>
                  <a:lvl4pPr marL="1878013" indent="-166688" algn="l" defTabSz="958850">
                    <a:spcBef>
                      <a:spcPct val="0"/>
                    </a:spcBef>
                    <a:defRPr>
                      <a:solidFill>
                        <a:schemeClr val="tx1"/>
                      </a:solidFill>
                      <a:latin typeface="Arial" panose="020B0604020202020204" pitchFamily="34" charset="0"/>
                      <a:ea typeface="隶书" panose="02010509060101010101" pitchFamily="49" charset="-122"/>
                    </a:defRPr>
                  </a:lvl4pPr>
                  <a:lvl5pPr marL="2165350" indent="-173038" algn="l" defTabSz="958850">
                    <a:spcBef>
                      <a:spcPct val="0"/>
                    </a:spcBef>
                    <a:defRPr>
                      <a:solidFill>
                        <a:schemeClr val="tx1"/>
                      </a:solidFill>
                      <a:latin typeface="Arial" panose="020B0604020202020204" pitchFamily="34" charset="0"/>
                      <a:ea typeface="隶书" panose="02010509060101010101" pitchFamily="49" charset="-122"/>
                    </a:defRPr>
                  </a:lvl5pPr>
                  <a:lvl6pPr marL="26225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6pPr>
                  <a:lvl7pPr marL="30797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7pPr>
                  <a:lvl8pPr marL="35369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8pPr>
                  <a:lvl9pPr marL="39941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9pPr>
                </a:lstStyle>
                <a:p>
                  <a:pPr algn="ctr" eaLnBrk="1" hangingPunct="1">
                    <a:lnSpc>
                      <a:spcPct val="88000"/>
                    </a:lnSpc>
                    <a:spcBef>
                      <a:spcPct val="50000"/>
                    </a:spcBef>
                    <a:buClr>
                      <a:srgbClr val="F6BF69"/>
                    </a:buClr>
                    <a:buFont typeface="Monotype Sorts" charset="2"/>
                    <a:buNone/>
                    <a:defRPr/>
                  </a:pPr>
                  <a:r>
                    <a:rPr lang="en-US" altLang="zh-CN" sz="2400">
                      <a:effectLst>
                        <a:outerShdw blurRad="38100" dist="38100" dir="2700000" algn="tl">
                          <a:srgbClr val="000000"/>
                        </a:outerShdw>
                      </a:effectLst>
                      <a:ea typeface="宋体" panose="02010600030101010101" pitchFamily="2" charset="-122"/>
                    </a:rPr>
                    <a:t>ClearQuest</a:t>
                  </a:r>
                </a:p>
              </p:txBody>
            </p:sp>
          </p:grpSp>
          <p:grpSp>
            <p:nvGrpSpPr>
              <p:cNvPr id="217111" name="Group 28"/>
              <p:cNvGrpSpPr>
                <a:grpSpLocks/>
              </p:cNvGrpSpPr>
              <p:nvPr/>
            </p:nvGrpSpPr>
            <p:grpSpPr bwMode="auto">
              <a:xfrm>
                <a:off x="480" y="3408"/>
                <a:ext cx="1344" cy="480"/>
                <a:chOff x="480" y="3408"/>
                <a:chExt cx="1344" cy="480"/>
              </a:xfrm>
            </p:grpSpPr>
            <p:sp>
              <p:nvSpPr>
                <p:cNvPr id="217112" name="Rectangle 29"/>
                <p:cNvSpPr>
                  <a:spLocks noChangeArrowheads="1"/>
                </p:cNvSpPr>
                <p:nvPr/>
              </p:nvSpPr>
              <p:spPr bwMode="auto">
                <a:xfrm>
                  <a:off x="480" y="3408"/>
                  <a:ext cx="1344" cy="480"/>
                </a:xfrm>
                <a:prstGeom prst="rect">
                  <a:avLst/>
                </a:prstGeom>
                <a:gradFill rotWithShape="0">
                  <a:gsLst>
                    <a:gs pos="0">
                      <a:srgbClr val="470000"/>
                    </a:gs>
                    <a:gs pos="50000">
                      <a:srgbClr val="990000"/>
                    </a:gs>
                    <a:gs pos="100000">
                      <a:srgbClr val="470000"/>
                    </a:gs>
                  </a:gsLst>
                  <a:lin ang="5400000" scaled="1"/>
                </a:gradFill>
                <a:ln w="12700" cap="rnd">
                  <a:solidFill>
                    <a:schemeClr val="tx1"/>
                  </a:solidFill>
                  <a:miter lim="800000"/>
                  <a:headEnd type="none" w="sm" len="sm"/>
                  <a:tailEnd type="none" w="sm" len="sm"/>
                </a:ln>
                <a:effectLst>
                  <a:outerShdw dist="107763" dir="2700000" algn="ctr" rotWithShape="0">
                    <a:schemeClr val="tx2"/>
                  </a:outerShdw>
                </a:effectLst>
              </p:spPr>
              <p:txBody>
                <a:bodyPr wrap="none" anchor="ctr"/>
                <a:lstStyle>
                  <a:lvl1pPr marL="407988" indent="-4079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1257300" indent="-457200" defTabSz="9588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597025" indent="-225425" defTabSz="95885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878013" indent="-1666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165350" indent="-17303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6225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0797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5369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9941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eaLnBrk="1" hangingPunct="1">
                    <a:lnSpc>
                      <a:spcPct val="88000"/>
                    </a:lnSpc>
                    <a:spcBef>
                      <a:spcPct val="50000"/>
                    </a:spcBef>
                    <a:buClr>
                      <a:srgbClr val="F6BF69"/>
                    </a:buClr>
                    <a:buSzTx/>
                    <a:buFont typeface="Monotype Sorts" charset="0"/>
                    <a:buChar char="F"/>
                  </a:pPr>
                  <a:endParaRPr lang="en-AU" altLang="en-US" sz="1600">
                    <a:solidFill>
                      <a:schemeClr val="accent2"/>
                    </a:solidFill>
                    <a:latin typeface="Arial" panose="020B0604020202020204" pitchFamily="34" charset="0"/>
                    <a:ea typeface="宋体" panose="02010600030101010101" pitchFamily="2" charset="-122"/>
                  </a:endParaRPr>
                </a:p>
              </p:txBody>
            </p:sp>
            <p:sp>
              <p:nvSpPr>
                <p:cNvPr id="2225182" name="Text Box 30"/>
                <p:cNvSpPr txBox="1">
                  <a:spLocks noChangeArrowheads="1"/>
                </p:cNvSpPr>
                <p:nvPr/>
              </p:nvSpPr>
              <p:spPr bwMode="auto">
                <a:xfrm>
                  <a:off x="550" y="3525"/>
                  <a:ext cx="1223" cy="303"/>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cap="rnd">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spAutoFit/>
                </a:bodyPr>
                <a:lstStyle>
                  <a:lvl1pPr marL="407988" indent="-407988" algn="l" defTabSz="958850">
                    <a:spcBef>
                      <a:spcPct val="0"/>
                    </a:spcBef>
                    <a:defRPr>
                      <a:solidFill>
                        <a:schemeClr val="tx1"/>
                      </a:solidFill>
                      <a:latin typeface="Arial" panose="020B0604020202020204" pitchFamily="34" charset="0"/>
                      <a:ea typeface="隶书" panose="02010509060101010101" pitchFamily="49" charset="-122"/>
                    </a:defRPr>
                  </a:lvl1pPr>
                  <a:lvl2pPr marL="1257300" indent="-457200" algn="l" defTabSz="958850">
                    <a:spcBef>
                      <a:spcPct val="0"/>
                    </a:spcBef>
                    <a:defRPr>
                      <a:solidFill>
                        <a:schemeClr val="tx1"/>
                      </a:solidFill>
                      <a:latin typeface="Arial" panose="020B0604020202020204" pitchFamily="34" charset="0"/>
                      <a:ea typeface="隶书" panose="02010509060101010101" pitchFamily="49" charset="-122"/>
                    </a:defRPr>
                  </a:lvl2pPr>
                  <a:lvl3pPr marL="1597025" indent="-225425" algn="l" defTabSz="958850">
                    <a:spcBef>
                      <a:spcPct val="0"/>
                    </a:spcBef>
                    <a:defRPr>
                      <a:solidFill>
                        <a:schemeClr val="tx1"/>
                      </a:solidFill>
                      <a:latin typeface="Arial" panose="020B0604020202020204" pitchFamily="34" charset="0"/>
                      <a:ea typeface="隶书" panose="02010509060101010101" pitchFamily="49" charset="-122"/>
                    </a:defRPr>
                  </a:lvl3pPr>
                  <a:lvl4pPr marL="1878013" indent="-166688" algn="l" defTabSz="958850">
                    <a:spcBef>
                      <a:spcPct val="0"/>
                    </a:spcBef>
                    <a:defRPr>
                      <a:solidFill>
                        <a:schemeClr val="tx1"/>
                      </a:solidFill>
                      <a:latin typeface="Arial" panose="020B0604020202020204" pitchFamily="34" charset="0"/>
                      <a:ea typeface="隶书" panose="02010509060101010101" pitchFamily="49" charset="-122"/>
                    </a:defRPr>
                  </a:lvl4pPr>
                  <a:lvl5pPr marL="2165350" indent="-173038" algn="l" defTabSz="958850">
                    <a:spcBef>
                      <a:spcPct val="0"/>
                    </a:spcBef>
                    <a:defRPr>
                      <a:solidFill>
                        <a:schemeClr val="tx1"/>
                      </a:solidFill>
                      <a:latin typeface="Arial" panose="020B0604020202020204" pitchFamily="34" charset="0"/>
                      <a:ea typeface="隶书" panose="02010509060101010101" pitchFamily="49" charset="-122"/>
                    </a:defRPr>
                  </a:lvl5pPr>
                  <a:lvl6pPr marL="26225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6pPr>
                  <a:lvl7pPr marL="30797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7pPr>
                  <a:lvl8pPr marL="35369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8pPr>
                  <a:lvl9pPr marL="39941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9pPr>
                </a:lstStyle>
                <a:p>
                  <a:pPr algn="ctr" eaLnBrk="1" hangingPunct="1">
                    <a:lnSpc>
                      <a:spcPct val="88000"/>
                    </a:lnSpc>
                    <a:spcBef>
                      <a:spcPct val="50000"/>
                    </a:spcBef>
                    <a:buClr>
                      <a:srgbClr val="F6BF69"/>
                    </a:buClr>
                    <a:buFont typeface="Monotype Sorts" charset="2"/>
                    <a:buNone/>
                    <a:defRPr/>
                  </a:pPr>
                  <a:r>
                    <a:rPr lang="en-US" altLang="zh-CN" sz="2400">
                      <a:effectLst>
                        <a:outerShdw blurRad="38100" dist="38100" dir="2700000" algn="tl">
                          <a:srgbClr val="000000"/>
                        </a:outerShdw>
                      </a:effectLst>
                      <a:ea typeface="宋体" panose="02010600030101010101" pitchFamily="2" charset="-122"/>
                    </a:rPr>
                    <a:t>ClearCase</a:t>
                  </a:r>
                </a:p>
              </p:txBody>
            </p:sp>
          </p:grpSp>
        </p:grpSp>
        <p:grpSp>
          <p:nvGrpSpPr>
            <p:cNvPr id="217095" name="Group 31"/>
            <p:cNvGrpSpPr>
              <a:grpSpLocks/>
            </p:cNvGrpSpPr>
            <p:nvPr/>
          </p:nvGrpSpPr>
          <p:grpSpPr bwMode="auto">
            <a:xfrm>
              <a:off x="2572" y="1315"/>
              <a:ext cx="1615" cy="1647"/>
              <a:chOff x="2471" y="1377"/>
              <a:chExt cx="1866" cy="1921"/>
            </a:xfrm>
          </p:grpSpPr>
          <p:grpSp>
            <p:nvGrpSpPr>
              <p:cNvPr id="217103" name="Group 32"/>
              <p:cNvGrpSpPr>
                <a:grpSpLocks/>
              </p:cNvGrpSpPr>
              <p:nvPr/>
            </p:nvGrpSpPr>
            <p:grpSpPr bwMode="auto">
              <a:xfrm>
                <a:off x="2471" y="1766"/>
                <a:ext cx="1866" cy="1532"/>
                <a:chOff x="2471" y="1766"/>
                <a:chExt cx="1866" cy="1532"/>
              </a:xfrm>
            </p:grpSpPr>
            <p:sp>
              <p:nvSpPr>
                <p:cNvPr id="217105" name="Text Box 33"/>
                <p:cNvSpPr txBox="1">
                  <a:spLocks noChangeArrowheads="1"/>
                </p:cNvSpPr>
                <p:nvPr/>
              </p:nvSpPr>
              <p:spPr bwMode="auto">
                <a:xfrm>
                  <a:off x="2479" y="2761"/>
                  <a:ext cx="1858" cy="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407988" indent="-4079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1257300" indent="-457200" defTabSz="9588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597025" indent="-225425" defTabSz="95885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878013" indent="-16668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165350" indent="-173038" defTabSz="95885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6225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0797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5369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994150" indent="-173038" defTabSz="95885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nSpc>
                      <a:spcPct val="70000"/>
                    </a:lnSpc>
                    <a:spcBef>
                      <a:spcPct val="0"/>
                    </a:spcBef>
                    <a:buClrTx/>
                    <a:buSzTx/>
                    <a:buFontTx/>
                    <a:buNone/>
                  </a:pPr>
                  <a:r>
                    <a:rPr lang="en-US" altLang="zh-CN" sz="2000">
                      <a:latin typeface="Arial Narrow" panose="020B0606020202030204" pitchFamily="34" charset="0"/>
                      <a:ea typeface="宋体" panose="02010600030101010101" pitchFamily="2" charset="-122"/>
                    </a:rPr>
                    <a:t>PowerBuilder,</a:t>
                  </a:r>
                </a:p>
                <a:p>
                  <a:pPr>
                    <a:lnSpc>
                      <a:spcPct val="70000"/>
                    </a:lnSpc>
                    <a:spcBef>
                      <a:spcPct val="0"/>
                    </a:spcBef>
                    <a:buClrTx/>
                    <a:buSzTx/>
                    <a:buFontTx/>
                    <a:buNone/>
                  </a:pPr>
                  <a:r>
                    <a:rPr lang="en-US" altLang="zh-CN" sz="2000">
                      <a:latin typeface="Arial Narrow" panose="020B0606020202030204" pitchFamily="34" charset="0"/>
                      <a:ea typeface="宋体" panose="02010600030101010101" pitchFamily="2" charset="-122"/>
                    </a:rPr>
                    <a:t>Microsoft Visual Studio,</a:t>
                  </a:r>
                </a:p>
                <a:p>
                  <a:pPr>
                    <a:lnSpc>
                      <a:spcPct val="70000"/>
                    </a:lnSpc>
                    <a:spcBef>
                      <a:spcPct val="0"/>
                    </a:spcBef>
                    <a:buClrTx/>
                    <a:buSzTx/>
                    <a:buFontTx/>
                    <a:buNone/>
                  </a:pPr>
                  <a:r>
                    <a:rPr lang="en-US" altLang="zh-CN" sz="2000">
                      <a:latin typeface="Arial Narrow" panose="020B0606020202030204" pitchFamily="34" charset="0"/>
                      <a:ea typeface="宋体" panose="02010600030101010101" pitchFamily="2" charset="-122"/>
                    </a:rPr>
                    <a:t>Developer 2000</a:t>
                  </a:r>
                </a:p>
              </p:txBody>
            </p:sp>
            <p:pic>
              <p:nvPicPr>
                <p:cNvPr id="217106" name="Picture 34" descr="PowerBuil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 y="1766"/>
                  <a:ext cx="750" cy="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7104"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8" y="1377"/>
                <a:ext cx="1069" cy="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grpSp>
        <p:sp>
          <p:nvSpPr>
            <p:cNvPr id="217096" name="Line 36"/>
            <p:cNvSpPr>
              <a:spLocks noChangeShapeType="1"/>
            </p:cNvSpPr>
            <p:nvPr/>
          </p:nvSpPr>
          <p:spPr bwMode="auto">
            <a:xfrm flipV="1">
              <a:off x="1819" y="2436"/>
              <a:ext cx="748" cy="750"/>
            </a:xfrm>
            <a:prstGeom prst="line">
              <a:avLst/>
            </a:prstGeom>
            <a:noFill/>
            <a:ln w="57150" cap="rnd">
              <a:solidFill>
                <a:schemeClr val="folHlink"/>
              </a:solidFill>
              <a:round/>
              <a:headEnd type="triangle" w="med" len="med"/>
              <a:tailEnd type="triangle" w="med" len="med"/>
            </a:ln>
            <a:effectLst>
              <a:outerShdw dist="85194" dir="1593903"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217097" name="Line 37"/>
            <p:cNvSpPr>
              <a:spLocks noChangeShapeType="1"/>
            </p:cNvSpPr>
            <p:nvPr/>
          </p:nvSpPr>
          <p:spPr bwMode="auto">
            <a:xfrm>
              <a:off x="1882" y="3312"/>
              <a:ext cx="915" cy="300"/>
            </a:xfrm>
            <a:prstGeom prst="line">
              <a:avLst/>
            </a:prstGeom>
            <a:noFill/>
            <a:ln w="57150" cap="rnd">
              <a:solidFill>
                <a:schemeClr val="folHlink"/>
              </a:solidFill>
              <a:round/>
              <a:headEnd type="triangle" w="med" len="med"/>
              <a:tailEnd type="triangle" w="med" len="med"/>
            </a:ln>
            <a:effectLst>
              <a:outerShdw dist="85194" dir="1593903"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217098" name="Line 38"/>
            <p:cNvSpPr>
              <a:spLocks noChangeShapeType="1"/>
            </p:cNvSpPr>
            <p:nvPr/>
          </p:nvSpPr>
          <p:spPr bwMode="auto">
            <a:xfrm flipH="1" flipV="1">
              <a:off x="939" y="2750"/>
              <a:ext cx="4" cy="635"/>
            </a:xfrm>
            <a:prstGeom prst="line">
              <a:avLst/>
            </a:prstGeom>
            <a:noFill/>
            <a:ln w="57150" cap="rnd">
              <a:solidFill>
                <a:schemeClr val="folHlink"/>
              </a:solidFill>
              <a:round/>
              <a:headEnd type="triangle" w="med" len="med"/>
              <a:tailEnd type="triangle" w="med" len="med"/>
            </a:ln>
            <a:effectLst>
              <a:outerShdw dist="85194" dir="1593903"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217099" name="Line 39"/>
            <p:cNvSpPr>
              <a:spLocks noChangeShapeType="1"/>
            </p:cNvSpPr>
            <p:nvPr/>
          </p:nvSpPr>
          <p:spPr bwMode="auto">
            <a:xfrm>
              <a:off x="1627" y="1656"/>
              <a:ext cx="0" cy="1729"/>
            </a:xfrm>
            <a:prstGeom prst="line">
              <a:avLst/>
            </a:prstGeom>
            <a:noFill/>
            <a:ln w="57150" cap="rnd">
              <a:solidFill>
                <a:schemeClr val="folHlink"/>
              </a:solidFill>
              <a:round/>
              <a:headEnd type="triangle" w="med" len="med"/>
              <a:tailEnd type="triangle" w="med" len="med"/>
            </a:ln>
            <a:effectLst>
              <a:outerShdw dist="85194" dir="1593903"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2225192" name="Rectangle 40"/>
            <p:cNvSpPr>
              <a:spLocks noChangeArrowheads="1"/>
            </p:cNvSpPr>
            <p:nvPr/>
          </p:nvSpPr>
          <p:spPr bwMode="auto">
            <a:xfrm>
              <a:off x="113" y="2927"/>
              <a:ext cx="905" cy="276"/>
            </a:xfrm>
            <a:prstGeom prst="rect">
              <a:avLst/>
            </a:prstGeom>
            <a:gradFill rotWithShape="0">
              <a:gsLst>
                <a:gs pos="0">
                  <a:schemeClr val="folHlink">
                    <a:gamma/>
                    <a:tint val="0"/>
                    <a:invGamma/>
                  </a:schemeClr>
                </a:gs>
                <a:gs pos="100000">
                  <a:schemeClr val="folHlink"/>
                </a:gs>
              </a:gsLst>
              <a:lin ang="5400000" scaled="1"/>
            </a:gradFill>
            <a:ln>
              <a:noFill/>
            </a:ln>
            <a:effectLst/>
            <a:extLst>
              <a:ext uri="{91240B29-F687-4F45-9708-019B960494DF}">
                <a14:hiddenLine xmlns:a14="http://schemas.microsoft.com/office/drawing/2010/main" w="50800">
                  <a:solidFill>
                    <a:schemeClr val="accent2"/>
                  </a:solidFill>
                  <a:miter lim="800000"/>
                  <a:headEnd type="none" w="sm" len="sm"/>
                  <a:tailEnd type="none" w="med" len="lg"/>
                </a14:hiddenLine>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lstStyle>
              <a:lvl1pPr marL="407988" indent="-407988" algn="l" defTabSz="958850">
                <a:spcBef>
                  <a:spcPct val="0"/>
                </a:spcBef>
                <a:defRPr>
                  <a:solidFill>
                    <a:schemeClr val="tx1"/>
                  </a:solidFill>
                  <a:latin typeface="Arial" panose="020B0604020202020204" pitchFamily="34" charset="0"/>
                  <a:ea typeface="隶书" panose="02010509060101010101" pitchFamily="49" charset="-122"/>
                </a:defRPr>
              </a:lvl1pPr>
              <a:lvl2pPr marL="1257300" indent="-457200" algn="l" defTabSz="958850">
                <a:spcBef>
                  <a:spcPct val="0"/>
                </a:spcBef>
                <a:defRPr>
                  <a:solidFill>
                    <a:schemeClr val="tx1"/>
                  </a:solidFill>
                  <a:latin typeface="Arial" panose="020B0604020202020204" pitchFamily="34" charset="0"/>
                  <a:ea typeface="隶书" panose="02010509060101010101" pitchFamily="49" charset="-122"/>
                </a:defRPr>
              </a:lvl2pPr>
              <a:lvl3pPr marL="1597025" indent="-225425" algn="l" defTabSz="958850">
                <a:spcBef>
                  <a:spcPct val="0"/>
                </a:spcBef>
                <a:defRPr>
                  <a:solidFill>
                    <a:schemeClr val="tx1"/>
                  </a:solidFill>
                  <a:latin typeface="Arial" panose="020B0604020202020204" pitchFamily="34" charset="0"/>
                  <a:ea typeface="隶书" panose="02010509060101010101" pitchFamily="49" charset="-122"/>
                </a:defRPr>
              </a:lvl3pPr>
              <a:lvl4pPr marL="1878013" indent="-166688" algn="l" defTabSz="958850">
                <a:spcBef>
                  <a:spcPct val="0"/>
                </a:spcBef>
                <a:defRPr>
                  <a:solidFill>
                    <a:schemeClr val="tx1"/>
                  </a:solidFill>
                  <a:latin typeface="Arial" panose="020B0604020202020204" pitchFamily="34" charset="0"/>
                  <a:ea typeface="隶书" panose="02010509060101010101" pitchFamily="49" charset="-122"/>
                </a:defRPr>
              </a:lvl4pPr>
              <a:lvl5pPr marL="2165350" indent="-173038" algn="l" defTabSz="958850">
                <a:spcBef>
                  <a:spcPct val="0"/>
                </a:spcBef>
                <a:defRPr>
                  <a:solidFill>
                    <a:schemeClr val="tx1"/>
                  </a:solidFill>
                  <a:latin typeface="Arial" panose="020B0604020202020204" pitchFamily="34" charset="0"/>
                  <a:ea typeface="隶书" panose="02010509060101010101" pitchFamily="49" charset="-122"/>
                </a:defRPr>
              </a:lvl5pPr>
              <a:lvl6pPr marL="26225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6pPr>
              <a:lvl7pPr marL="30797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7pPr>
              <a:lvl8pPr marL="35369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8pPr>
              <a:lvl9pPr marL="39941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9pPr>
            </a:lstStyle>
            <a:p>
              <a:pPr algn="ctr" eaLnBrk="1" hangingPunct="1">
                <a:lnSpc>
                  <a:spcPct val="88000"/>
                </a:lnSpc>
                <a:spcBef>
                  <a:spcPct val="50000"/>
                </a:spcBef>
                <a:buClr>
                  <a:srgbClr val="F6BF69"/>
                </a:buClr>
                <a:buFont typeface="Monotype Sorts" charset="2"/>
                <a:buNone/>
                <a:defRPr/>
              </a:pPr>
              <a:r>
                <a:rPr lang="en-US" altLang="zh-CN" sz="1600">
                  <a:solidFill>
                    <a:schemeClr val="accent2"/>
                  </a:solidFill>
                  <a:effectLst>
                    <a:outerShdw blurRad="38100" dist="38100" dir="2700000" algn="tl">
                      <a:srgbClr val="000000"/>
                    </a:outerShdw>
                  </a:effectLst>
                  <a:ea typeface="宋体" panose="02010600030101010101" pitchFamily="2" charset="-122"/>
                </a:rPr>
                <a:t>Models and  </a:t>
              </a:r>
            </a:p>
            <a:p>
              <a:pPr algn="ctr" eaLnBrk="1" hangingPunct="1">
                <a:lnSpc>
                  <a:spcPct val="48000"/>
                </a:lnSpc>
                <a:spcBef>
                  <a:spcPct val="50000"/>
                </a:spcBef>
                <a:buClr>
                  <a:srgbClr val="F6BF69"/>
                </a:buClr>
                <a:buFont typeface="Monotype Sorts" charset="2"/>
                <a:buNone/>
                <a:defRPr/>
              </a:pPr>
              <a:r>
                <a:rPr lang="en-US" altLang="zh-CN" sz="1600">
                  <a:solidFill>
                    <a:schemeClr val="accent2"/>
                  </a:solidFill>
                  <a:effectLst>
                    <a:outerShdw blurRad="38100" dist="38100" dir="2700000" algn="tl">
                      <a:srgbClr val="000000"/>
                    </a:outerShdw>
                  </a:effectLst>
                  <a:ea typeface="宋体" panose="02010600030101010101" pitchFamily="2" charset="-122"/>
                </a:rPr>
                <a:t>Sub-Units</a:t>
              </a:r>
            </a:p>
          </p:txBody>
        </p:sp>
        <p:sp>
          <p:nvSpPr>
            <p:cNvPr id="2225193" name="Rectangle 41"/>
            <p:cNvSpPr>
              <a:spLocks noChangeArrowheads="1"/>
            </p:cNvSpPr>
            <p:nvPr/>
          </p:nvSpPr>
          <p:spPr bwMode="auto">
            <a:xfrm>
              <a:off x="796" y="1929"/>
              <a:ext cx="905" cy="276"/>
            </a:xfrm>
            <a:prstGeom prst="rect">
              <a:avLst/>
            </a:prstGeom>
            <a:gradFill rotWithShape="0">
              <a:gsLst>
                <a:gs pos="0">
                  <a:schemeClr val="folHlink">
                    <a:gamma/>
                    <a:tint val="0"/>
                    <a:invGamma/>
                  </a:schemeClr>
                </a:gs>
                <a:gs pos="100000">
                  <a:schemeClr val="folHlink"/>
                </a:gs>
              </a:gsLst>
              <a:lin ang="5400000" scaled="1"/>
            </a:gradFill>
            <a:ln>
              <a:noFill/>
            </a:ln>
            <a:effectLst/>
            <a:extLst>
              <a:ext uri="{91240B29-F687-4F45-9708-019B960494DF}">
                <a14:hiddenLine xmlns:a14="http://schemas.microsoft.com/office/drawing/2010/main" w="50800">
                  <a:solidFill>
                    <a:schemeClr val="accent2"/>
                  </a:solidFill>
                  <a:miter lim="800000"/>
                  <a:headEnd type="none" w="sm" len="sm"/>
                  <a:tailEnd type="none" w="med" len="lg"/>
                </a14:hiddenLine>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lstStyle>
              <a:lvl1pPr marL="407988" indent="-407988" algn="l" defTabSz="958850">
                <a:spcBef>
                  <a:spcPct val="0"/>
                </a:spcBef>
                <a:defRPr>
                  <a:solidFill>
                    <a:schemeClr val="tx1"/>
                  </a:solidFill>
                  <a:latin typeface="Arial" panose="020B0604020202020204" pitchFamily="34" charset="0"/>
                  <a:ea typeface="隶书" panose="02010509060101010101" pitchFamily="49" charset="-122"/>
                </a:defRPr>
              </a:lvl1pPr>
              <a:lvl2pPr marL="1257300" indent="-457200" algn="l" defTabSz="958850">
                <a:spcBef>
                  <a:spcPct val="0"/>
                </a:spcBef>
                <a:defRPr>
                  <a:solidFill>
                    <a:schemeClr val="tx1"/>
                  </a:solidFill>
                  <a:latin typeface="Arial" panose="020B0604020202020204" pitchFamily="34" charset="0"/>
                  <a:ea typeface="隶书" panose="02010509060101010101" pitchFamily="49" charset="-122"/>
                </a:defRPr>
              </a:lvl2pPr>
              <a:lvl3pPr marL="1597025" indent="-225425" algn="l" defTabSz="958850">
                <a:spcBef>
                  <a:spcPct val="0"/>
                </a:spcBef>
                <a:defRPr>
                  <a:solidFill>
                    <a:schemeClr val="tx1"/>
                  </a:solidFill>
                  <a:latin typeface="Arial" panose="020B0604020202020204" pitchFamily="34" charset="0"/>
                  <a:ea typeface="隶书" panose="02010509060101010101" pitchFamily="49" charset="-122"/>
                </a:defRPr>
              </a:lvl3pPr>
              <a:lvl4pPr marL="1878013" indent="-166688" algn="l" defTabSz="958850">
                <a:spcBef>
                  <a:spcPct val="0"/>
                </a:spcBef>
                <a:defRPr>
                  <a:solidFill>
                    <a:schemeClr val="tx1"/>
                  </a:solidFill>
                  <a:latin typeface="Arial" panose="020B0604020202020204" pitchFamily="34" charset="0"/>
                  <a:ea typeface="隶书" panose="02010509060101010101" pitchFamily="49" charset="-122"/>
                </a:defRPr>
              </a:lvl4pPr>
              <a:lvl5pPr marL="2165350" indent="-173038" algn="l" defTabSz="958850">
                <a:spcBef>
                  <a:spcPct val="0"/>
                </a:spcBef>
                <a:defRPr>
                  <a:solidFill>
                    <a:schemeClr val="tx1"/>
                  </a:solidFill>
                  <a:latin typeface="Arial" panose="020B0604020202020204" pitchFamily="34" charset="0"/>
                  <a:ea typeface="隶书" panose="02010509060101010101" pitchFamily="49" charset="-122"/>
                </a:defRPr>
              </a:lvl5pPr>
              <a:lvl6pPr marL="26225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6pPr>
              <a:lvl7pPr marL="30797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7pPr>
              <a:lvl8pPr marL="35369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8pPr>
              <a:lvl9pPr marL="39941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9pPr>
            </a:lstStyle>
            <a:p>
              <a:pPr algn="ctr" eaLnBrk="1" hangingPunct="1">
                <a:lnSpc>
                  <a:spcPct val="88000"/>
                </a:lnSpc>
                <a:spcBef>
                  <a:spcPct val="50000"/>
                </a:spcBef>
                <a:buClr>
                  <a:srgbClr val="F6BF69"/>
                </a:buClr>
                <a:buFont typeface="Monotype Sorts" charset="2"/>
                <a:buNone/>
                <a:defRPr/>
              </a:pPr>
              <a:r>
                <a:rPr lang="en-US" altLang="zh-CN" sz="1600">
                  <a:solidFill>
                    <a:schemeClr val="accent2"/>
                  </a:solidFill>
                  <a:effectLst>
                    <a:outerShdw blurRad="38100" dist="38100" dir="2700000" algn="tl">
                      <a:srgbClr val="000000"/>
                    </a:outerShdw>
                  </a:effectLst>
                  <a:ea typeface="宋体" panose="02010600030101010101" pitchFamily="2" charset="-122"/>
                </a:rPr>
                <a:t>Base-line  </a:t>
              </a:r>
            </a:p>
            <a:p>
              <a:pPr algn="ctr" eaLnBrk="1" hangingPunct="1">
                <a:lnSpc>
                  <a:spcPct val="48000"/>
                </a:lnSpc>
                <a:spcBef>
                  <a:spcPct val="50000"/>
                </a:spcBef>
                <a:buClr>
                  <a:srgbClr val="F6BF69"/>
                </a:buClr>
                <a:buFont typeface="Monotype Sorts" charset="2"/>
                <a:buNone/>
                <a:defRPr/>
              </a:pPr>
              <a:r>
                <a:rPr lang="en-US" altLang="zh-CN" sz="1600">
                  <a:solidFill>
                    <a:schemeClr val="accent2"/>
                  </a:solidFill>
                  <a:effectLst>
                    <a:outerShdw blurRad="38100" dist="38100" dir="2700000" algn="tl">
                      <a:srgbClr val="000000"/>
                    </a:outerShdw>
                  </a:effectLst>
                  <a:ea typeface="宋体" panose="02010600030101010101" pitchFamily="2" charset="-122"/>
                </a:rPr>
                <a:t>Projects</a:t>
              </a:r>
            </a:p>
          </p:txBody>
        </p:sp>
        <p:sp>
          <p:nvSpPr>
            <p:cNvPr id="2225194" name="Rectangle 42"/>
            <p:cNvSpPr>
              <a:spLocks noChangeArrowheads="1"/>
            </p:cNvSpPr>
            <p:nvPr/>
          </p:nvSpPr>
          <p:spPr bwMode="auto">
            <a:xfrm>
              <a:off x="2294" y="3069"/>
              <a:ext cx="1048" cy="276"/>
            </a:xfrm>
            <a:prstGeom prst="rect">
              <a:avLst/>
            </a:prstGeom>
            <a:gradFill rotWithShape="0">
              <a:gsLst>
                <a:gs pos="0">
                  <a:schemeClr val="folHlink">
                    <a:gamma/>
                    <a:tint val="0"/>
                    <a:invGamma/>
                  </a:schemeClr>
                </a:gs>
                <a:gs pos="100000">
                  <a:schemeClr val="folHlink"/>
                </a:gs>
              </a:gsLst>
              <a:lin ang="5400000" scaled="1"/>
            </a:gradFill>
            <a:ln>
              <a:noFill/>
            </a:ln>
            <a:effectLst/>
            <a:extLst>
              <a:ext uri="{91240B29-F687-4F45-9708-019B960494DF}">
                <a14:hiddenLine xmlns:a14="http://schemas.microsoft.com/office/drawing/2010/main" w="50800">
                  <a:solidFill>
                    <a:schemeClr val="accent2"/>
                  </a:solidFill>
                  <a:miter lim="800000"/>
                  <a:headEnd type="none" w="sm" len="sm"/>
                  <a:tailEnd type="none" w="med" len="lg"/>
                </a14:hiddenLine>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lstStyle>
              <a:lvl1pPr marL="407988" indent="-407988" algn="l" defTabSz="958850">
                <a:spcBef>
                  <a:spcPct val="0"/>
                </a:spcBef>
                <a:defRPr>
                  <a:solidFill>
                    <a:schemeClr val="tx1"/>
                  </a:solidFill>
                  <a:latin typeface="Arial" panose="020B0604020202020204" pitchFamily="34" charset="0"/>
                  <a:ea typeface="隶书" panose="02010509060101010101" pitchFamily="49" charset="-122"/>
                </a:defRPr>
              </a:lvl1pPr>
              <a:lvl2pPr marL="1257300" indent="-457200" algn="l" defTabSz="958850">
                <a:spcBef>
                  <a:spcPct val="0"/>
                </a:spcBef>
                <a:defRPr>
                  <a:solidFill>
                    <a:schemeClr val="tx1"/>
                  </a:solidFill>
                  <a:latin typeface="Arial" panose="020B0604020202020204" pitchFamily="34" charset="0"/>
                  <a:ea typeface="隶书" panose="02010509060101010101" pitchFamily="49" charset="-122"/>
                </a:defRPr>
              </a:lvl2pPr>
              <a:lvl3pPr marL="1597025" indent="-225425" algn="l" defTabSz="958850">
                <a:spcBef>
                  <a:spcPct val="0"/>
                </a:spcBef>
                <a:defRPr>
                  <a:solidFill>
                    <a:schemeClr val="tx1"/>
                  </a:solidFill>
                  <a:latin typeface="Arial" panose="020B0604020202020204" pitchFamily="34" charset="0"/>
                  <a:ea typeface="隶书" panose="02010509060101010101" pitchFamily="49" charset="-122"/>
                </a:defRPr>
              </a:lvl3pPr>
              <a:lvl4pPr marL="1878013" indent="-166688" algn="l" defTabSz="958850">
                <a:spcBef>
                  <a:spcPct val="0"/>
                </a:spcBef>
                <a:defRPr>
                  <a:solidFill>
                    <a:schemeClr val="tx1"/>
                  </a:solidFill>
                  <a:latin typeface="Arial" panose="020B0604020202020204" pitchFamily="34" charset="0"/>
                  <a:ea typeface="隶书" panose="02010509060101010101" pitchFamily="49" charset="-122"/>
                </a:defRPr>
              </a:lvl4pPr>
              <a:lvl5pPr marL="2165350" indent="-173038" algn="l" defTabSz="958850">
                <a:spcBef>
                  <a:spcPct val="0"/>
                </a:spcBef>
                <a:defRPr>
                  <a:solidFill>
                    <a:schemeClr val="tx1"/>
                  </a:solidFill>
                  <a:latin typeface="Arial" panose="020B0604020202020204" pitchFamily="34" charset="0"/>
                  <a:ea typeface="隶书" panose="02010509060101010101" pitchFamily="49" charset="-122"/>
                </a:defRPr>
              </a:lvl5pPr>
              <a:lvl6pPr marL="26225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6pPr>
              <a:lvl7pPr marL="30797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7pPr>
              <a:lvl8pPr marL="35369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8pPr>
              <a:lvl9pPr marL="3994150" indent="-173038" defTabSz="958850" fontAlgn="base">
                <a:spcBef>
                  <a:spcPct val="0"/>
                </a:spcBef>
                <a:spcAft>
                  <a:spcPct val="0"/>
                </a:spcAft>
                <a:defRPr>
                  <a:solidFill>
                    <a:schemeClr val="tx1"/>
                  </a:solidFill>
                  <a:latin typeface="Arial" panose="020B0604020202020204" pitchFamily="34" charset="0"/>
                  <a:ea typeface="隶书" panose="02010509060101010101" pitchFamily="49" charset="-122"/>
                </a:defRPr>
              </a:lvl9pPr>
            </a:lstStyle>
            <a:p>
              <a:pPr algn="ctr" eaLnBrk="1" hangingPunct="1">
                <a:lnSpc>
                  <a:spcPct val="88000"/>
                </a:lnSpc>
                <a:spcBef>
                  <a:spcPct val="50000"/>
                </a:spcBef>
                <a:buClr>
                  <a:srgbClr val="F6BF69"/>
                </a:buClr>
                <a:buFont typeface="Monotype Sorts" charset="2"/>
                <a:buNone/>
                <a:defRPr/>
              </a:pPr>
              <a:r>
                <a:rPr lang="en-US" altLang="zh-CN" sz="1600">
                  <a:solidFill>
                    <a:schemeClr val="accent2"/>
                  </a:solidFill>
                  <a:effectLst>
                    <a:outerShdw blurRad="38100" dist="38100" dir="2700000" algn="tl">
                      <a:srgbClr val="000000"/>
                    </a:outerShdw>
                  </a:effectLst>
                  <a:ea typeface="宋体" panose="02010600030101010101" pitchFamily="2" charset="-122"/>
                </a:rPr>
                <a:t>Change Requests  </a:t>
              </a:r>
            </a:p>
            <a:p>
              <a:pPr algn="ctr" eaLnBrk="1" hangingPunct="1">
                <a:lnSpc>
                  <a:spcPct val="48000"/>
                </a:lnSpc>
                <a:spcBef>
                  <a:spcPct val="50000"/>
                </a:spcBef>
                <a:buClr>
                  <a:srgbClr val="F6BF69"/>
                </a:buClr>
                <a:buFont typeface="Monotype Sorts" charset="2"/>
                <a:buNone/>
                <a:defRPr/>
              </a:pPr>
              <a:r>
                <a:rPr lang="en-US" altLang="zh-CN" sz="1600">
                  <a:solidFill>
                    <a:schemeClr val="accent2"/>
                  </a:solidFill>
                  <a:effectLst>
                    <a:outerShdw blurRad="38100" dist="38100" dir="2700000" algn="tl">
                      <a:srgbClr val="000000"/>
                    </a:outerShdw>
                  </a:effectLst>
                  <a:ea typeface="宋体" panose="02010600030101010101" pitchFamily="2" charset="-122"/>
                </a:rPr>
                <a:t>and Software</a:t>
              </a:r>
            </a:p>
          </p:txBody>
        </p:sp>
      </p:grpSp>
      <p:sp>
        <p:nvSpPr>
          <p:cNvPr id="2225195" name="Rectangle 43"/>
          <p:cNvSpPr>
            <a:spLocks noGrp="1" noChangeArrowheads="1"/>
          </p:cNvSpPr>
          <p:nvPr>
            <p:ph type="title"/>
          </p:nvPr>
        </p:nvSpPr>
        <p:spPr/>
        <p:txBody>
          <a:bodyPr/>
          <a:lstStyle/>
          <a:p>
            <a:pPr eaLnBrk="1" hangingPunct="1"/>
            <a:r>
              <a:rPr lang="en-US" altLang="zh-CN" smtClean="0">
                <a:solidFill>
                  <a:schemeClr val="accent1"/>
                </a:solidFill>
                <a:latin typeface="Times New Roman" panose="02020603050405020304" pitchFamily="18" charset="0"/>
                <a:ea typeface="宋体" panose="02010600030101010101" pitchFamily="2" charset="-122"/>
              </a:rPr>
              <a:t>ClearCase </a:t>
            </a:r>
            <a:r>
              <a:rPr lang="zh-CN" altLang="en-US" smtClean="0">
                <a:solidFill>
                  <a:schemeClr val="accent1"/>
                </a:solidFill>
                <a:latin typeface="Times New Roman" panose="02020603050405020304" pitchFamily="18" charset="0"/>
              </a:rPr>
              <a:t>的集成</a:t>
            </a:r>
            <a:r>
              <a:rPr lang="zh-CN" altLang="en-US" smtClean="0">
                <a:solidFill>
                  <a:schemeClr val="accent1"/>
                </a:solidFill>
                <a:latin typeface="Times New Roman" panose="02020603050405020304" pitchFamily="18" charset="0"/>
                <a:ea typeface="宋体" panose="02010600030101010101" pitchFamily="2" charset="-122"/>
              </a:rPr>
              <a:t> </a:t>
            </a:r>
            <a:br>
              <a:rPr lang="zh-CN" altLang="en-US" smtClean="0">
                <a:solidFill>
                  <a:schemeClr val="accent1"/>
                </a:solidFill>
                <a:latin typeface="Times New Roman" panose="02020603050405020304" pitchFamily="18" charset="0"/>
                <a:ea typeface="宋体" panose="02010600030101010101" pitchFamily="2" charset="-122"/>
              </a:rPr>
            </a:br>
            <a:r>
              <a:rPr lang="en-US" altLang="zh-CN" smtClean="0">
                <a:solidFill>
                  <a:schemeClr val="accent1"/>
                </a:solidFill>
                <a:latin typeface="Times New Roman" panose="02020603050405020304" pitchFamily="18" charset="0"/>
                <a:ea typeface="宋体" panose="02010600030101010101" pitchFamily="2" charset="-122"/>
              </a:rPr>
              <a:t>(Windows)</a:t>
            </a: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225195"/>
                                        </p:tgtEl>
                                        <p:attrNameLst>
                                          <p:attrName>style.visibility</p:attrName>
                                        </p:attrNameLst>
                                      </p:cBhvr>
                                      <p:to>
                                        <p:strVal val="visible"/>
                                      </p:to>
                                    </p:set>
                                    <p:animEffect transition="in" filter="box(in)">
                                      <p:cBhvr>
                                        <p:cTn id="7" dur="500"/>
                                        <p:tgtEl>
                                          <p:spTgt spid="2225195"/>
                                        </p:tgtEl>
                                      </p:cBhvr>
                                    </p:animEffect>
                                  </p:childTnLst>
                                </p:cTn>
                              </p:par>
                            </p:childTnLst>
                          </p:cTn>
                        </p:par>
                        <p:par>
                          <p:cTn id="8" fill="hold" nodeType="afterGroup">
                            <p:stCondLst>
                              <p:cond delay="500"/>
                            </p:stCondLst>
                            <p:childTnLst>
                              <p:par>
                                <p:cTn id="9" presetID="21" presetClass="entr" presetSubtype="4" fill="hold" nodeType="afterEffect">
                                  <p:stCondLst>
                                    <p:cond delay="0"/>
                                  </p:stCondLst>
                                  <p:childTnLst>
                                    <p:set>
                                      <p:cBhvr>
                                        <p:cTn id="10" dur="1" fill="hold">
                                          <p:stCondLst>
                                            <p:cond delay="0"/>
                                          </p:stCondLst>
                                        </p:cTn>
                                        <p:tgtEl>
                                          <p:spTgt spid="2225154"/>
                                        </p:tgtEl>
                                        <p:attrNameLst>
                                          <p:attrName>style.visibility</p:attrName>
                                        </p:attrNameLst>
                                      </p:cBhvr>
                                      <p:to>
                                        <p:strVal val="visible"/>
                                      </p:to>
                                    </p:set>
                                    <p:animEffect transition="in" filter="wheel(4)">
                                      <p:cBhvr>
                                        <p:cTn id="11" dur="2000"/>
                                        <p:tgtEl>
                                          <p:spTgt spid="2225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519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2"/>
          <p:cNvSpPr>
            <a:spLocks noGrp="1"/>
          </p:cNvSpPr>
          <p:nvPr>
            <p:ph type="dt" sz="quarter" idx="10"/>
          </p:nvPr>
        </p:nvSpPr>
        <p:spPr/>
        <p:txBody>
          <a:bodyPr/>
          <a:lstStyle/>
          <a:p>
            <a:pPr>
              <a:defRPr/>
            </a:pPr>
            <a:fld id="{66588CE2-A5BA-4BF8-A22D-E7E527BD5942}" type="datetime1">
              <a:rPr lang="zh-CN" altLang="en-US">
                <a:solidFill>
                  <a:schemeClr val="tx1"/>
                </a:solidFill>
              </a:rPr>
              <a:pPr>
                <a:defRPr/>
              </a:pPr>
              <a:t>2020/4/14</a:t>
            </a:fld>
            <a:endParaRPr lang="en-US" altLang="zh-CN">
              <a:solidFill>
                <a:schemeClr val="tx1"/>
              </a:solidFill>
            </a:endParaRPr>
          </a:p>
        </p:txBody>
      </p:sp>
      <p:sp>
        <p:nvSpPr>
          <p:cNvPr id="7" name="灯片编号占位符 4"/>
          <p:cNvSpPr>
            <a:spLocks noGrp="1"/>
          </p:cNvSpPr>
          <p:nvPr>
            <p:ph type="sldNum" sz="quarter" idx="12"/>
          </p:nvPr>
        </p:nvSpPr>
        <p:spPr/>
        <p:txBody>
          <a:bodyPr/>
          <a:lstStyle/>
          <a:p>
            <a:pPr>
              <a:defRPr/>
            </a:pPr>
            <a:fld id="{B5CB3E88-5516-416B-AEF6-21E4F9AC5E08}" type="slidenum">
              <a:rPr lang="en-US" altLang="zh-CN">
                <a:solidFill>
                  <a:schemeClr val="tx1"/>
                </a:solidFill>
              </a:rPr>
              <a:pPr>
                <a:defRPr/>
              </a:pPr>
              <a:t>96</a:t>
            </a:fld>
            <a:endParaRPr lang="en-US" altLang="zh-CN">
              <a:solidFill>
                <a:schemeClr val="tx1"/>
              </a:solidFill>
            </a:endParaRPr>
          </a:p>
        </p:txBody>
      </p:sp>
      <p:sp>
        <p:nvSpPr>
          <p:cNvPr id="219140" name="Freeform 2"/>
          <p:cNvSpPr>
            <a:spLocks/>
          </p:cNvSpPr>
          <p:nvPr/>
        </p:nvSpPr>
        <p:spPr bwMode="auto">
          <a:xfrm>
            <a:off x="6384925" y="3954463"/>
            <a:ext cx="146050" cy="263525"/>
          </a:xfrm>
          <a:custGeom>
            <a:avLst/>
            <a:gdLst>
              <a:gd name="T0" fmla="*/ 2147483646 w 92"/>
              <a:gd name="T1" fmla="*/ 2147483646 h 166"/>
              <a:gd name="T2" fmla="*/ 0 w 92"/>
              <a:gd name="T3" fmla="*/ 0 h 166"/>
              <a:gd name="T4" fmla="*/ 2147483646 w 92"/>
              <a:gd name="T5" fmla="*/ 2147483646 h 166"/>
              <a:gd name="T6" fmla="*/ 2147483646 w 92"/>
              <a:gd name="T7" fmla="*/ 2147483646 h 166"/>
              <a:gd name="T8" fmla="*/ 2147483646 w 92"/>
              <a:gd name="T9" fmla="*/ 2147483646 h 166"/>
              <a:gd name="T10" fmla="*/ 2147483646 w 92"/>
              <a:gd name="T11" fmla="*/ 2147483646 h 166"/>
              <a:gd name="T12" fmla="*/ 2147483646 w 92"/>
              <a:gd name="T13" fmla="*/ 2147483646 h 166"/>
              <a:gd name="T14" fmla="*/ 2147483646 w 92"/>
              <a:gd name="T15" fmla="*/ 2147483646 h 1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2" h="166">
                <a:moveTo>
                  <a:pt x="10" y="118"/>
                </a:moveTo>
                <a:lnTo>
                  <a:pt x="0" y="0"/>
                </a:lnTo>
                <a:lnTo>
                  <a:pt x="92" y="86"/>
                </a:lnTo>
                <a:lnTo>
                  <a:pt x="53" y="92"/>
                </a:lnTo>
                <a:lnTo>
                  <a:pt x="87" y="159"/>
                </a:lnTo>
                <a:lnTo>
                  <a:pt x="69" y="166"/>
                </a:lnTo>
                <a:lnTo>
                  <a:pt x="38" y="98"/>
                </a:lnTo>
                <a:lnTo>
                  <a:pt x="10" y="118"/>
                </a:lnTo>
                <a:close/>
              </a:path>
            </a:pathLst>
          </a:custGeom>
          <a:solidFill>
            <a:srgbClr val="FFFFFF"/>
          </a:soli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53882" dir="2700000" algn="ctr" rotWithShape="0">
                    <a:schemeClr val="tx1"/>
                  </a:outerShdw>
                </a:effectLst>
              </a14:hiddenEffects>
            </a:ext>
          </a:extLst>
        </p:spPr>
        <p:txBody>
          <a:bodyPr anchor="ctr">
            <a:spAutoFit/>
          </a:bodyPr>
          <a:lstStyle/>
          <a:p>
            <a:endParaRPr lang="zh-CN" altLang="en-US"/>
          </a:p>
        </p:txBody>
      </p:sp>
      <p:pic>
        <p:nvPicPr>
          <p:cNvPr id="2227203" name="Picture 3" descr="Explorer Integration"/>
          <p:cNvPicPr>
            <a:picLocks noChangeAspect="1" noChangeArrowheads="1"/>
          </p:cNvPicPr>
          <p:nvPr/>
        </p:nvPicPr>
        <p:blipFill>
          <a:blip r:embed="rId3">
            <a:extLst>
              <a:ext uri="{28A0092B-C50C-407E-A947-70E740481C1C}">
                <a14:useLocalDpi xmlns:a14="http://schemas.microsoft.com/office/drawing/2010/main" val="0"/>
              </a:ext>
            </a:extLst>
          </a:blip>
          <a:srcRect r="-461" b="6760"/>
          <a:stretch>
            <a:fillRect/>
          </a:stretch>
        </p:blipFill>
        <p:spPr bwMode="auto">
          <a:xfrm>
            <a:off x="827088" y="1557338"/>
            <a:ext cx="7427912"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7204" name="Rectangle 4"/>
          <p:cNvSpPr>
            <a:spLocks noGrp="1" noChangeArrowheads="1"/>
          </p:cNvSpPr>
          <p:nvPr>
            <p:ph type="title"/>
          </p:nvPr>
        </p:nvSpPr>
        <p:spPr/>
        <p:txBody>
          <a:bodyPr/>
          <a:lstStyle/>
          <a:p>
            <a:pPr eaLnBrk="1" hangingPunct="1"/>
            <a:r>
              <a:rPr lang="zh-CN" altLang="en-US" smtClean="0">
                <a:solidFill>
                  <a:schemeClr val="accent1"/>
                </a:solidFill>
              </a:rPr>
              <a:t>与资源管理器的集成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27204"/>
                                        </p:tgtEl>
                                        <p:attrNameLst>
                                          <p:attrName>style.visibility</p:attrName>
                                        </p:attrNameLst>
                                      </p:cBhvr>
                                      <p:to>
                                        <p:strVal val="visible"/>
                                      </p:to>
                                    </p:set>
                                    <p:anim calcmode="lin" valueType="num">
                                      <p:cBhvr additive="base">
                                        <p:cTn id="7" dur="500" fill="hold"/>
                                        <p:tgtEl>
                                          <p:spTgt spid="2227204"/>
                                        </p:tgtEl>
                                        <p:attrNameLst>
                                          <p:attrName>ppt_x</p:attrName>
                                        </p:attrNameLst>
                                      </p:cBhvr>
                                      <p:tavLst>
                                        <p:tav tm="0">
                                          <p:val>
                                            <p:strVal val="0-#ppt_w/2"/>
                                          </p:val>
                                        </p:tav>
                                        <p:tav tm="100000">
                                          <p:val>
                                            <p:strVal val="#ppt_x"/>
                                          </p:val>
                                        </p:tav>
                                      </p:tavLst>
                                    </p:anim>
                                    <p:anim calcmode="lin" valueType="num">
                                      <p:cBhvr additive="base">
                                        <p:cTn id="8" dur="500" fill="hold"/>
                                        <p:tgtEl>
                                          <p:spTgt spid="222720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2227203"/>
                                        </p:tgtEl>
                                        <p:attrNameLst>
                                          <p:attrName>style.visibility</p:attrName>
                                        </p:attrNameLst>
                                      </p:cBhvr>
                                      <p:to>
                                        <p:strVal val="visible"/>
                                      </p:to>
                                    </p:set>
                                    <p:animEffect transition="in" filter="fade">
                                      <p:cBhvr>
                                        <p:cTn id="12" dur="1000"/>
                                        <p:tgtEl>
                                          <p:spTgt spid="2227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720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2"/>
          <p:cNvSpPr>
            <a:spLocks noGrp="1"/>
          </p:cNvSpPr>
          <p:nvPr>
            <p:ph type="dt" sz="quarter" idx="10"/>
          </p:nvPr>
        </p:nvSpPr>
        <p:spPr/>
        <p:txBody>
          <a:bodyPr/>
          <a:lstStyle/>
          <a:p>
            <a:pPr>
              <a:defRPr/>
            </a:pPr>
            <a:fld id="{8F5179F3-8A9A-4FA0-8789-1E9B3FE5934B}" type="datetime1">
              <a:rPr lang="zh-CN" altLang="en-US">
                <a:solidFill>
                  <a:schemeClr val="tx1"/>
                </a:solidFill>
              </a:rPr>
              <a:pPr>
                <a:defRPr/>
              </a:pPr>
              <a:t>2020/4/14</a:t>
            </a:fld>
            <a:endParaRPr lang="en-US" altLang="zh-CN">
              <a:solidFill>
                <a:schemeClr val="tx1"/>
              </a:solidFill>
            </a:endParaRPr>
          </a:p>
        </p:txBody>
      </p:sp>
      <p:sp>
        <p:nvSpPr>
          <p:cNvPr id="7" name="灯片编号占位符 4"/>
          <p:cNvSpPr>
            <a:spLocks noGrp="1"/>
          </p:cNvSpPr>
          <p:nvPr>
            <p:ph type="sldNum" sz="quarter" idx="12"/>
          </p:nvPr>
        </p:nvSpPr>
        <p:spPr/>
        <p:txBody>
          <a:bodyPr/>
          <a:lstStyle/>
          <a:p>
            <a:pPr>
              <a:defRPr/>
            </a:pPr>
            <a:fld id="{7DF99297-D315-4D24-8942-D54DEA56DF76}" type="slidenum">
              <a:rPr lang="en-US" altLang="zh-CN">
                <a:solidFill>
                  <a:schemeClr val="tx1"/>
                </a:solidFill>
              </a:rPr>
              <a:pPr>
                <a:defRPr/>
              </a:pPr>
              <a:t>97</a:t>
            </a:fld>
            <a:endParaRPr lang="en-US" altLang="zh-CN">
              <a:solidFill>
                <a:schemeClr val="tx1"/>
              </a:solidFill>
            </a:endParaRPr>
          </a:p>
        </p:txBody>
      </p:sp>
      <p:pic>
        <p:nvPicPr>
          <p:cNvPr id="2229250" name="Picture 2" descr="VC++ Integration"/>
          <p:cNvPicPr>
            <a:picLocks noChangeAspect="1" noChangeArrowheads="1"/>
          </p:cNvPicPr>
          <p:nvPr/>
        </p:nvPicPr>
        <p:blipFill>
          <a:blip r:embed="rId3">
            <a:extLst>
              <a:ext uri="{28A0092B-C50C-407E-A947-70E740481C1C}">
                <a14:useLocalDpi xmlns:a14="http://schemas.microsoft.com/office/drawing/2010/main" val="0"/>
              </a:ext>
            </a:extLst>
          </a:blip>
          <a:srcRect b="23227"/>
          <a:stretch>
            <a:fillRect/>
          </a:stretch>
        </p:blipFill>
        <p:spPr bwMode="auto">
          <a:xfrm>
            <a:off x="755650" y="1700213"/>
            <a:ext cx="7812088" cy="449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9251" name="AutoShape 3"/>
          <p:cNvSpPr>
            <a:spLocks noChangeArrowheads="1"/>
          </p:cNvSpPr>
          <p:nvPr/>
        </p:nvSpPr>
        <p:spPr bwMode="auto">
          <a:xfrm>
            <a:off x="6324600" y="3101975"/>
            <a:ext cx="2819400" cy="822325"/>
          </a:xfrm>
          <a:prstGeom prst="wedgeRectCallout">
            <a:avLst>
              <a:gd name="adj1" fmla="val -73481"/>
              <a:gd name="adj2" fmla="val -36898"/>
            </a:avLst>
          </a:prstGeom>
          <a:solidFill>
            <a:srgbClr val="800080"/>
          </a:solidFill>
          <a:ln>
            <a:noFill/>
          </a:ln>
          <a:effectLst>
            <a:outerShdw dist="53882" dir="2700000" algn="ctr" rotWithShape="0">
              <a:schemeClr val="bg2"/>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anchor="ctr">
            <a:spAutoFit/>
          </a:bodyPr>
          <a:lstStyle/>
          <a:p>
            <a:pPr>
              <a:defRPr/>
            </a:pPr>
            <a:r>
              <a:rPr lang="zh-CN" altLang="en-US" sz="2400">
                <a:solidFill>
                  <a:srgbClr val="FFFFFF"/>
                </a:solidFill>
                <a:effectLst>
                  <a:outerShdw blurRad="38100" dist="38100" dir="2700000" algn="tl">
                    <a:srgbClr val="000000"/>
                  </a:outerShdw>
                </a:effectLst>
                <a:latin typeface="Arial Narrow" panose="020B0606020202030204" pitchFamily="34" charset="0"/>
                <a:ea typeface="隶书" panose="02010509060101010101" pitchFamily="49" charset="-122"/>
              </a:rPr>
              <a:t>被集成到自然的工作环境中</a:t>
            </a:r>
          </a:p>
        </p:txBody>
      </p:sp>
      <p:sp>
        <p:nvSpPr>
          <p:cNvPr id="2229252" name="Rectangle 4"/>
          <p:cNvSpPr>
            <a:spLocks noGrp="1" noChangeArrowheads="1"/>
          </p:cNvSpPr>
          <p:nvPr>
            <p:ph type="title"/>
          </p:nvPr>
        </p:nvSpPr>
        <p:spPr/>
        <p:txBody>
          <a:bodyPr/>
          <a:lstStyle/>
          <a:p>
            <a:pPr eaLnBrk="1" hangingPunct="1"/>
            <a:r>
              <a:rPr lang="zh-CN" altLang="en-US" smtClean="0">
                <a:solidFill>
                  <a:schemeClr val="accent1"/>
                </a:solidFill>
              </a:rPr>
              <a:t>与开发工具的集成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29252"/>
                                        </p:tgtEl>
                                        <p:attrNameLst>
                                          <p:attrName>style.visibility</p:attrName>
                                        </p:attrNameLst>
                                      </p:cBhvr>
                                      <p:to>
                                        <p:strVal val="visible"/>
                                      </p:to>
                                    </p:set>
                                    <p:animEffect transition="in" filter="fade">
                                      <p:cBhvr>
                                        <p:cTn id="7" dur="1000"/>
                                        <p:tgtEl>
                                          <p:spTgt spid="2229252"/>
                                        </p:tgtEl>
                                      </p:cBhvr>
                                    </p:animEffect>
                                  </p:childTnLst>
                                </p:cTn>
                              </p:par>
                              <p:par>
                                <p:cTn id="8" presetID="5" presetClass="entr" presetSubtype="10" fill="hold" nodeType="withEffect">
                                  <p:stCondLst>
                                    <p:cond delay="0"/>
                                  </p:stCondLst>
                                  <p:childTnLst>
                                    <p:set>
                                      <p:cBhvr>
                                        <p:cTn id="9" dur="1" fill="hold">
                                          <p:stCondLst>
                                            <p:cond delay="0"/>
                                          </p:stCondLst>
                                        </p:cTn>
                                        <p:tgtEl>
                                          <p:spTgt spid="2229250"/>
                                        </p:tgtEl>
                                        <p:attrNameLst>
                                          <p:attrName>style.visibility</p:attrName>
                                        </p:attrNameLst>
                                      </p:cBhvr>
                                      <p:to>
                                        <p:strVal val="visible"/>
                                      </p:to>
                                    </p:set>
                                    <p:animEffect transition="in" filter="checkerboard(across)">
                                      <p:cBhvr>
                                        <p:cTn id="10" dur="500"/>
                                        <p:tgtEl>
                                          <p:spTgt spid="2229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925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1"/>
          <p:cNvSpPr>
            <a:spLocks noGrp="1"/>
          </p:cNvSpPr>
          <p:nvPr>
            <p:ph type="dt" sz="quarter" idx="10"/>
          </p:nvPr>
        </p:nvSpPr>
        <p:spPr/>
        <p:txBody>
          <a:bodyPr/>
          <a:lstStyle/>
          <a:p>
            <a:pPr>
              <a:defRPr/>
            </a:pPr>
            <a:fld id="{5954F84B-133A-4632-B4E4-5F684BB60296}" type="datetime1">
              <a:rPr lang="zh-CN" altLang="en-US">
                <a:solidFill>
                  <a:schemeClr val="tx1"/>
                </a:solidFill>
              </a:rPr>
              <a:pPr>
                <a:defRPr/>
              </a:pPr>
              <a:t>2020/4/14</a:t>
            </a:fld>
            <a:endParaRPr lang="en-US" altLang="zh-CN">
              <a:solidFill>
                <a:schemeClr val="tx1"/>
              </a:solidFill>
            </a:endParaRPr>
          </a:p>
        </p:txBody>
      </p:sp>
      <p:sp>
        <p:nvSpPr>
          <p:cNvPr id="9" name="灯片编号占位符 3"/>
          <p:cNvSpPr>
            <a:spLocks noGrp="1"/>
          </p:cNvSpPr>
          <p:nvPr>
            <p:ph type="sldNum" sz="quarter" idx="12"/>
          </p:nvPr>
        </p:nvSpPr>
        <p:spPr/>
        <p:txBody>
          <a:bodyPr/>
          <a:lstStyle/>
          <a:p>
            <a:pPr>
              <a:defRPr/>
            </a:pPr>
            <a:fld id="{C7AC698C-618D-4824-BA86-97CBBA55AA4F}" type="slidenum">
              <a:rPr lang="en-US" altLang="zh-CN">
                <a:solidFill>
                  <a:schemeClr val="tx1"/>
                </a:solidFill>
              </a:rPr>
              <a:pPr>
                <a:defRPr/>
              </a:pPr>
              <a:t>98</a:t>
            </a:fld>
            <a:endParaRPr lang="en-US" altLang="zh-CN">
              <a:solidFill>
                <a:schemeClr val="tx1"/>
              </a:solidFill>
            </a:endParaRPr>
          </a:p>
        </p:txBody>
      </p:sp>
      <p:sp>
        <p:nvSpPr>
          <p:cNvPr id="2231298" name="AutoShape 2">
            <a:hlinkClick r:id="" action="ppaction://hlinkshowjump?jump=nextslide" highlightClick="1"/>
          </p:cNvPr>
          <p:cNvSpPr>
            <a:spLocks noChangeArrowheads="1"/>
          </p:cNvSpPr>
          <p:nvPr/>
        </p:nvSpPr>
        <p:spPr bwMode="auto">
          <a:xfrm>
            <a:off x="2411413" y="2349500"/>
            <a:ext cx="1981200" cy="1219200"/>
          </a:xfrm>
          <a:prstGeom prst="actionButtonBlank">
            <a:avLst/>
          </a:prstGeom>
          <a:solidFill>
            <a:schemeClr val="tx2"/>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zh-CN" altLang="en-US" sz="3600">
                <a:solidFill>
                  <a:schemeClr val="bg2"/>
                </a:solidFill>
                <a:latin typeface="Bookman Old Style" panose="02050604050505020204" pitchFamily="18" charset="0"/>
              </a:rPr>
              <a:t>版本</a:t>
            </a:r>
          </a:p>
          <a:p>
            <a:pPr algn="ctr">
              <a:spcBef>
                <a:spcPct val="0"/>
              </a:spcBef>
              <a:buClrTx/>
              <a:buSzTx/>
              <a:buFontTx/>
              <a:buNone/>
            </a:pPr>
            <a:r>
              <a:rPr lang="zh-CN" altLang="en-US" sz="3600">
                <a:solidFill>
                  <a:schemeClr val="bg2"/>
                </a:solidFill>
                <a:latin typeface="Bookman Old Style" panose="02050604050505020204" pitchFamily="18" charset="0"/>
              </a:rPr>
              <a:t>控制</a:t>
            </a:r>
            <a:endParaRPr lang="zh-CN" altLang="en-US" sz="5400">
              <a:solidFill>
                <a:schemeClr val="bg2"/>
              </a:solidFill>
              <a:latin typeface="Bookman Old Style" panose="02050604050505020204" pitchFamily="18" charset="0"/>
            </a:endParaRPr>
          </a:p>
        </p:txBody>
      </p:sp>
      <p:sp>
        <p:nvSpPr>
          <p:cNvPr id="2231299" name="AutoShape 3">
            <a:hlinkClick r:id="" action="ppaction://hlinkshowjump?jump=nextslide" highlightClick="1"/>
          </p:cNvPr>
          <p:cNvSpPr>
            <a:spLocks noChangeArrowheads="1"/>
          </p:cNvSpPr>
          <p:nvPr/>
        </p:nvSpPr>
        <p:spPr bwMode="auto">
          <a:xfrm>
            <a:off x="4773613" y="2349500"/>
            <a:ext cx="1981200" cy="1219200"/>
          </a:xfrm>
          <a:prstGeom prst="actionButtonBlank">
            <a:avLst/>
          </a:prstGeom>
          <a:solidFill>
            <a:schemeClr val="tx2"/>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zh-CN" altLang="en-US" sz="3600">
                <a:solidFill>
                  <a:schemeClr val="bg2"/>
                </a:solidFill>
                <a:latin typeface="Bookman Old Style" panose="02050604050505020204" pitchFamily="18" charset="0"/>
              </a:rPr>
              <a:t>建立</a:t>
            </a:r>
          </a:p>
          <a:p>
            <a:pPr algn="ctr">
              <a:spcBef>
                <a:spcPct val="0"/>
              </a:spcBef>
              <a:buClrTx/>
              <a:buSzTx/>
              <a:buFontTx/>
              <a:buNone/>
            </a:pPr>
            <a:r>
              <a:rPr lang="zh-CN" altLang="en-US" sz="3600">
                <a:solidFill>
                  <a:schemeClr val="bg2"/>
                </a:solidFill>
                <a:latin typeface="Bookman Old Style" panose="02050604050505020204" pitchFamily="18" charset="0"/>
              </a:rPr>
              <a:t>管理</a:t>
            </a:r>
            <a:endParaRPr lang="zh-CN" altLang="en-US" sz="5400">
              <a:solidFill>
                <a:schemeClr val="bg2"/>
              </a:solidFill>
              <a:latin typeface="Bookman Old Style" panose="02050604050505020204" pitchFamily="18" charset="0"/>
            </a:endParaRPr>
          </a:p>
        </p:txBody>
      </p:sp>
      <p:sp>
        <p:nvSpPr>
          <p:cNvPr id="2231300" name="AutoShape 4">
            <a:hlinkClick r:id="" action="ppaction://hlinkshowjump?jump=nextslide" highlightClick="1"/>
          </p:cNvPr>
          <p:cNvSpPr>
            <a:spLocks noChangeArrowheads="1"/>
          </p:cNvSpPr>
          <p:nvPr/>
        </p:nvSpPr>
        <p:spPr bwMode="auto">
          <a:xfrm>
            <a:off x="2411413" y="3873500"/>
            <a:ext cx="1981200" cy="1295400"/>
          </a:xfrm>
          <a:prstGeom prst="actionButtonBlank">
            <a:avLst/>
          </a:prstGeom>
          <a:solidFill>
            <a:schemeClr val="tx2"/>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zh-CN" altLang="en-US" sz="3600">
                <a:solidFill>
                  <a:schemeClr val="bg2"/>
                </a:solidFill>
                <a:latin typeface="Bookman Old Style" panose="02050604050505020204" pitchFamily="18" charset="0"/>
              </a:rPr>
              <a:t>工作空间</a:t>
            </a:r>
          </a:p>
          <a:p>
            <a:pPr algn="ctr">
              <a:spcBef>
                <a:spcPct val="0"/>
              </a:spcBef>
              <a:buClrTx/>
              <a:buSzTx/>
              <a:buFontTx/>
              <a:buNone/>
            </a:pPr>
            <a:r>
              <a:rPr lang="zh-CN" altLang="en-US" sz="3600">
                <a:solidFill>
                  <a:schemeClr val="bg2"/>
                </a:solidFill>
                <a:latin typeface="Bookman Old Style" panose="02050604050505020204" pitchFamily="18" charset="0"/>
              </a:rPr>
              <a:t>管理</a:t>
            </a:r>
            <a:endParaRPr lang="zh-CN" altLang="en-US" sz="5400">
              <a:solidFill>
                <a:schemeClr val="bg2"/>
              </a:solidFill>
              <a:latin typeface="Bookman Old Style" panose="02050604050505020204" pitchFamily="18" charset="0"/>
            </a:endParaRPr>
          </a:p>
        </p:txBody>
      </p:sp>
      <p:sp>
        <p:nvSpPr>
          <p:cNvPr id="2231301" name="AutoShape 5">
            <a:hlinkClick r:id="" action="ppaction://hlinkshowjump?jump=nextslide" highlightClick="1"/>
          </p:cNvPr>
          <p:cNvSpPr>
            <a:spLocks noChangeArrowheads="1"/>
          </p:cNvSpPr>
          <p:nvPr/>
        </p:nvSpPr>
        <p:spPr bwMode="auto">
          <a:xfrm>
            <a:off x="4773613" y="3873500"/>
            <a:ext cx="1981200" cy="1295400"/>
          </a:xfrm>
          <a:prstGeom prst="actionButtonBlank">
            <a:avLst/>
          </a:prstGeom>
          <a:solidFill>
            <a:schemeClr val="tx2"/>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zh-CN" altLang="en-US" sz="3600">
                <a:solidFill>
                  <a:schemeClr val="bg2"/>
                </a:solidFill>
                <a:latin typeface="Bookman Old Style" panose="02050604050505020204" pitchFamily="18" charset="0"/>
              </a:rPr>
              <a:t>过程</a:t>
            </a:r>
          </a:p>
          <a:p>
            <a:pPr algn="ctr">
              <a:spcBef>
                <a:spcPct val="0"/>
              </a:spcBef>
              <a:buClrTx/>
              <a:buSzTx/>
              <a:buFontTx/>
              <a:buNone/>
            </a:pPr>
            <a:r>
              <a:rPr lang="zh-CN" altLang="en-US" sz="3600">
                <a:solidFill>
                  <a:schemeClr val="bg2"/>
                </a:solidFill>
                <a:latin typeface="Bookman Old Style" panose="02050604050505020204" pitchFamily="18" charset="0"/>
              </a:rPr>
              <a:t>控制</a:t>
            </a:r>
            <a:endParaRPr lang="zh-CN" altLang="en-US" sz="5400">
              <a:solidFill>
                <a:schemeClr val="bg2"/>
              </a:solidFill>
              <a:latin typeface="Bookman Old Style" panose="02050604050505020204" pitchFamily="18" charset="0"/>
            </a:endParaRPr>
          </a:p>
        </p:txBody>
      </p:sp>
      <p:sp>
        <p:nvSpPr>
          <p:cNvPr id="2231302" name="Rectangle 6"/>
          <p:cNvSpPr>
            <a:spLocks noChangeArrowheads="1"/>
          </p:cNvSpPr>
          <p:nvPr/>
        </p:nvSpPr>
        <p:spPr bwMode="auto">
          <a:xfrm>
            <a:off x="1403350" y="620713"/>
            <a:ext cx="7308850" cy="67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742950" indent="-28575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6002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057400" indent="-2286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eaLnBrk="1" hangingPunct="1">
              <a:spcBef>
                <a:spcPct val="0"/>
              </a:spcBef>
              <a:buClrTx/>
              <a:buSzTx/>
              <a:buFontTx/>
              <a:buNone/>
            </a:pPr>
            <a:r>
              <a:rPr lang="en-US" altLang="zh-CN" sz="4400">
                <a:solidFill>
                  <a:schemeClr val="tx2"/>
                </a:solidFill>
                <a:latin typeface="Times New Roman" panose="02020603050405020304" pitchFamily="18" charset="0"/>
              </a:rPr>
              <a:t>ClearCase</a:t>
            </a:r>
            <a:r>
              <a:rPr lang="zh-CN" altLang="en-US" sz="4400">
                <a:solidFill>
                  <a:schemeClr val="tx2"/>
                </a:solidFill>
              </a:rPr>
              <a:t>功能</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231302"/>
                                        </p:tgtEl>
                                        <p:attrNameLst>
                                          <p:attrName>style.visibility</p:attrName>
                                        </p:attrNameLst>
                                      </p:cBhvr>
                                      <p:to>
                                        <p:strVal val="visible"/>
                                      </p:to>
                                    </p:set>
                                    <p:animEffect transition="in" filter="checkerboard(across)">
                                      <p:cBhvr>
                                        <p:cTn id="7" dur="500"/>
                                        <p:tgtEl>
                                          <p:spTgt spid="22313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31298"/>
                                        </p:tgtEl>
                                        <p:attrNameLst>
                                          <p:attrName>style.visibility</p:attrName>
                                        </p:attrNameLst>
                                      </p:cBhvr>
                                      <p:to>
                                        <p:strVal val="visible"/>
                                      </p:to>
                                    </p:set>
                                    <p:animEffect transition="in" filter="fade">
                                      <p:cBhvr>
                                        <p:cTn id="10" dur="2000"/>
                                        <p:tgtEl>
                                          <p:spTgt spid="223129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31299"/>
                                        </p:tgtEl>
                                        <p:attrNameLst>
                                          <p:attrName>style.visibility</p:attrName>
                                        </p:attrNameLst>
                                      </p:cBhvr>
                                      <p:to>
                                        <p:strVal val="visible"/>
                                      </p:to>
                                    </p:set>
                                    <p:animEffect transition="in" filter="fade">
                                      <p:cBhvr>
                                        <p:cTn id="13" dur="2000"/>
                                        <p:tgtEl>
                                          <p:spTgt spid="223129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31300"/>
                                        </p:tgtEl>
                                        <p:attrNameLst>
                                          <p:attrName>style.visibility</p:attrName>
                                        </p:attrNameLst>
                                      </p:cBhvr>
                                      <p:to>
                                        <p:strVal val="visible"/>
                                      </p:to>
                                    </p:set>
                                    <p:animEffect transition="in" filter="fade">
                                      <p:cBhvr>
                                        <p:cTn id="16" dur="2000"/>
                                        <p:tgtEl>
                                          <p:spTgt spid="223130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31301"/>
                                        </p:tgtEl>
                                        <p:attrNameLst>
                                          <p:attrName>style.visibility</p:attrName>
                                        </p:attrNameLst>
                                      </p:cBhvr>
                                      <p:to>
                                        <p:strVal val="visible"/>
                                      </p:to>
                                    </p:set>
                                    <p:animEffect transition="in" filter="fade">
                                      <p:cBhvr>
                                        <p:cTn id="19" dur="2000"/>
                                        <p:tgtEl>
                                          <p:spTgt spid="2231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1298" grpId="0" animBg="1"/>
      <p:bldP spid="2231299" grpId="0" animBg="1"/>
      <p:bldP spid="2231300" grpId="0" animBg="1"/>
      <p:bldP spid="2231301" grpId="0" animBg="1"/>
      <p:bldP spid="223130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日期占位符 2"/>
          <p:cNvSpPr>
            <a:spLocks noGrp="1"/>
          </p:cNvSpPr>
          <p:nvPr>
            <p:ph type="dt" sz="quarter" idx="10"/>
          </p:nvPr>
        </p:nvSpPr>
        <p:spPr/>
        <p:txBody>
          <a:bodyPr/>
          <a:lstStyle/>
          <a:p>
            <a:pPr>
              <a:defRPr/>
            </a:pPr>
            <a:fld id="{554B92B2-A7B1-460B-9E96-2CF0ADC89BEC}" type="datetime1">
              <a:rPr lang="zh-CN" altLang="en-US">
                <a:solidFill>
                  <a:schemeClr val="tx1"/>
                </a:solidFill>
              </a:rPr>
              <a:pPr>
                <a:defRPr/>
              </a:pPr>
              <a:t>2020/4/14</a:t>
            </a:fld>
            <a:endParaRPr lang="en-US" altLang="zh-CN">
              <a:solidFill>
                <a:schemeClr val="tx1"/>
              </a:solidFill>
            </a:endParaRPr>
          </a:p>
        </p:txBody>
      </p:sp>
      <p:sp>
        <p:nvSpPr>
          <p:cNvPr id="32" name="灯片编号占位符 4"/>
          <p:cNvSpPr>
            <a:spLocks noGrp="1"/>
          </p:cNvSpPr>
          <p:nvPr>
            <p:ph type="sldNum" sz="quarter" idx="12"/>
          </p:nvPr>
        </p:nvSpPr>
        <p:spPr/>
        <p:txBody>
          <a:bodyPr/>
          <a:lstStyle/>
          <a:p>
            <a:pPr>
              <a:defRPr/>
            </a:pPr>
            <a:fld id="{0DF77EA1-9753-4314-BCE9-56EEDC84929E}" type="slidenum">
              <a:rPr lang="en-US" altLang="zh-CN">
                <a:solidFill>
                  <a:schemeClr val="tx1"/>
                </a:solidFill>
              </a:rPr>
              <a:pPr>
                <a:defRPr/>
              </a:pPr>
              <a:t>99</a:t>
            </a:fld>
            <a:endParaRPr lang="en-US" altLang="zh-CN">
              <a:solidFill>
                <a:schemeClr val="tx1"/>
              </a:solidFill>
            </a:endParaRPr>
          </a:p>
        </p:txBody>
      </p:sp>
      <p:sp>
        <p:nvSpPr>
          <p:cNvPr id="2233346" name="Text Box 2"/>
          <p:cNvSpPr txBox="1">
            <a:spLocks noChangeArrowheads="1"/>
          </p:cNvSpPr>
          <p:nvPr/>
        </p:nvSpPr>
        <p:spPr bwMode="auto">
          <a:xfrm>
            <a:off x="5219700" y="2063750"/>
            <a:ext cx="3348038" cy="3597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nSpc>
                <a:spcPct val="120000"/>
              </a:lnSpc>
              <a:spcBef>
                <a:spcPct val="0"/>
              </a:spcBef>
              <a:buClrTx/>
              <a:buSzTx/>
              <a:buFontTx/>
              <a:buChar char="•"/>
            </a:pPr>
            <a:r>
              <a:rPr lang="zh-CN" altLang="zh-CN">
                <a:solidFill>
                  <a:srgbClr val="FFFFFF"/>
                </a:solidFill>
                <a:latin typeface="宋体" panose="02010600030101010101" pitchFamily="2" charset="-122"/>
                <a:ea typeface="宋体" panose="02010600030101010101" pitchFamily="2" charset="-122"/>
              </a:rPr>
              <a:t> </a:t>
            </a:r>
            <a:r>
              <a:rPr lang="zh-CN" altLang="zh-CN">
                <a:solidFill>
                  <a:srgbClr val="FFFFFF"/>
                </a:solidFill>
              </a:rPr>
              <a:t>控制任何文件的版本</a:t>
            </a:r>
          </a:p>
          <a:p>
            <a:pPr>
              <a:lnSpc>
                <a:spcPct val="120000"/>
              </a:lnSpc>
              <a:spcBef>
                <a:spcPct val="0"/>
              </a:spcBef>
              <a:buClrTx/>
              <a:buSzTx/>
              <a:buFontTx/>
              <a:buChar char="•"/>
            </a:pPr>
            <a:r>
              <a:rPr lang="zh-CN" altLang="zh-CN">
                <a:solidFill>
                  <a:srgbClr val="FFFFFF"/>
                </a:solidFill>
              </a:rPr>
              <a:t> 可对目录和子目录进</a:t>
            </a:r>
          </a:p>
          <a:p>
            <a:pPr>
              <a:lnSpc>
                <a:spcPct val="120000"/>
              </a:lnSpc>
              <a:spcBef>
                <a:spcPct val="0"/>
              </a:spcBef>
              <a:buClrTx/>
              <a:buSzTx/>
              <a:buFontTx/>
              <a:buNone/>
            </a:pPr>
            <a:r>
              <a:rPr lang="zh-CN" altLang="zh-CN">
                <a:solidFill>
                  <a:srgbClr val="FFFFFF"/>
                </a:solidFill>
              </a:rPr>
              <a:t>  行版本控制</a:t>
            </a:r>
          </a:p>
          <a:p>
            <a:pPr>
              <a:lnSpc>
                <a:spcPct val="120000"/>
              </a:lnSpc>
              <a:spcBef>
                <a:spcPct val="0"/>
              </a:spcBef>
              <a:buClrTx/>
              <a:buSzTx/>
              <a:buFontTx/>
              <a:buChar char="•"/>
            </a:pPr>
            <a:r>
              <a:rPr lang="zh-CN" altLang="zh-CN">
                <a:solidFill>
                  <a:srgbClr val="FFFFFF"/>
                </a:solidFill>
              </a:rPr>
              <a:t> 采用版本树结构</a:t>
            </a:r>
          </a:p>
          <a:p>
            <a:pPr>
              <a:lnSpc>
                <a:spcPct val="120000"/>
              </a:lnSpc>
              <a:spcBef>
                <a:spcPct val="0"/>
              </a:spcBef>
              <a:buClrTx/>
              <a:buSzTx/>
              <a:buFontTx/>
              <a:buChar char="•"/>
            </a:pPr>
            <a:r>
              <a:rPr lang="zh-CN" altLang="zh-CN">
                <a:solidFill>
                  <a:srgbClr val="FFFFFF"/>
                </a:solidFill>
              </a:rPr>
              <a:t> 完美归并功能</a:t>
            </a:r>
          </a:p>
          <a:p>
            <a:pPr>
              <a:lnSpc>
                <a:spcPct val="120000"/>
              </a:lnSpc>
              <a:spcBef>
                <a:spcPct val="0"/>
              </a:spcBef>
              <a:buClrTx/>
              <a:buSzTx/>
              <a:buFontTx/>
              <a:buChar char="•"/>
            </a:pPr>
            <a:r>
              <a:rPr lang="zh-CN" altLang="zh-CN">
                <a:solidFill>
                  <a:srgbClr val="FFFFFF"/>
                </a:solidFill>
              </a:rPr>
              <a:t> 文本比较</a:t>
            </a:r>
          </a:p>
          <a:p>
            <a:pPr>
              <a:lnSpc>
                <a:spcPct val="120000"/>
              </a:lnSpc>
              <a:spcBef>
                <a:spcPct val="0"/>
              </a:spcBef>
              <a:buClrTx/>
              <a:buSzTx/>
              <a:buFontTx/>
              <a:buChar char="•"/>
            </a:pPr>
            <a:r>
              <a:rPr lang="zh-CN" altLang="zh-CN">
                <a:solidFill>
                  <a:srgbClr val="FFFFFF"/>
                </a:solidFill>
              </a:rPr>
              <a:t> 丰富的注释和版本报</a:t>
            </a:r>
          </a:p>
          <a:p>
            <a:pPr>
              <a:lnSpc>
                <a:spcPct val="120000"/>
              </a:lnSpc>
              <a:spcBef>
                <a:spcPct val="0"/>
              </a:spcBef>
              <a:buClrTx/>
              <a:buSzTx/>
              <a:buFontTx/>
              <a:buNone/>
            </a:pPr>
            <a:r>
              <a:rPr lang="zh-CN" altLang="zh-CN">
                <a:solidFill>
                  <a:srgbClr val="FFFFFF"/>
                </a:solidFill>
              </a:rPr>
              <a:t>  告信息</a:t>
            </a:r>
            <a:r>
              <a:rPr lang="zh-CN" altLang="zh-CN">
                <a:solidFill>
                  <a:srgbClr val="FFFFFF"/>
                </a:solidFill>
                <a:latin typeface="宋体" panose="02010600030101010101" pitchFamily="2" charset="-122"/>
                <a:ea typeface="宋体" panose="02010600030101010101" pitchFamily="2" charset="-122"/>
              </a:rPr>
              <a:t>         	</a:t>
            </a:r>
            <a:endParaRPr lang="zh-CN" altLang="en-US">
              <a:solidFill>
                <a:srgbClr val="FFFFFF"/>
              </a:solidFill>
              <a:latin typeface="宋体" panose="02010600030101010101" pitchFamily="2" charset="-122"/>
              <a:ea typeface="宋体" panose="02010600030101010101" pitchFamily="2" charset="-122"/>
            </a:endParaRPr>
          </a:p>
        </p:txBody>
      </p:sp>
      <p:grpSp>
        <p:nvGrpSpPr>
          <p:cNvPr id="2233347" name="Group 3"/>
          <p:cNvGrpSpPr>
            <a:grpSpLocks/>
          </p:cNvGrpSpPr>
          <p:nvPr/>
        </p:nvGrpSpPr>
        <p:grpSpPr bwMode="auto">
          <a:xfrm>
            <a:off x="434975" y="1544638"/>
            <a:ext cx="4878388" cy="4786312"/>
            <a:chOff x="637" y="792"/>
            <a:chExt cx="3073" cy="3015"/>
          </a:xfrm>
        </p:grpSpPr>
        <p:grpSp>
          <p:nvGrpSpPr>
            <p:cNvPr id="225287" name="Group 4"/>
            <p:cNvGrpSpPr>
              <a:grpSpLocks/>
            </p:cNvGrpSpPr>
            <p:nvPr/>
          </p:nvGrpSpPr>
          <p:grpSpPr bwMode="auto">
            <a:xfrm>
              <a:off x="1466" y="1126"/>
              <a:ext cx="1554" cy="2681"/>
              <a:chOff x="1920" y="1728"/>
              <a:chExt cx="1344" cy="2256"/>
            </a:xfrm>
          </p:grpSpPr>
          <p:sp>
            <p:nvSpPr>
              <p:cNvPr id="225299" name="Line 5"/>
              <p:cNvSpPr>
                <a:spLocks noChangeShapeType="1"/>
              </p:cNvSpPr>
              <p:nvPr/>
            </p:nvSpPr>
            <p:spPr bwMode="auto">
              <a:xfrm flipH="1">
                <a:off x="2256" y="3360"/>
                <a:ext cx="720" cy="432"/>
              </a:xfrm>
              <a:prstGeom prst="line">
                <a:avLst/>
              </a:prstGeom>
              <a:noFill/>
              <a:ln w="41275">
                <a:solidFill>
                  <a:schemeClr val="bg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5300" name="Line 6"/>
              <p:cNvSpPr>
                <a:spLocks noChangeShapeType="1"/>
              </p:cNvSpPr>
              <p:nvPr/>
            </p:nvSpPr>
            <p:spPr bwMode="auto">
              <a:xfrm>
                <a:off x="3120" y="2496"/>
                <a:ext cx="0" cy="1248"/>
              </a:xfrm>
              <a:prstGeom prst="line">
                <a:avLst/>
              </a:prstGeom>
              <a:noFill/>
              <a:ln w="412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5301" name="Line 7"/>
              <p:cNvSpPr>
                <a:spLocks noChangeShapeType="1"/>
              </p:cNvSpPr>
              <p:nvPr/>
            </p:nvSpPr>
            <p:spPr bwMode="auto">
              <a:xfrm>
                <a:off x="2208" y="2400"/>
                <a:ext cx="768" cy="0"/>
              </a:xfrm>
              <a:prstGeom prst="line">
                <a:avLst/>
              </a:prstGeom>
              <a:noFill/>
              <a:ln w="412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5302" name="Line 8"/>
              <p:cNvSpPr>
                <a:spLocks noChangeShapeType="1"/>
              </p:cNvSpPr>
              <p:nvPr/>
            </p:nvSpPr>
            <p:spPr bwMode="auto">
              <a:xfrm>
                <a:off x="2064" y="2064"/>
                <a:ext cx="0" cy="1824"/>
              </a:xfrm>
              <a:prstGeom prst="line">
                <a:avLst/>
              </a:prstGeom>
              <a:noFill/>
              <a:ln w="412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5303" name="Oval 9"/>
              <p:cNvSpPr>
                <a:spLocks noChangeArrowheads="1"/>
              </p:cNvSpPr>
              <p:nvPr/>
            </p:nvSpPr>
            <p:spPr bwMode="auto">
              <a:xfrm>
                <a:off x="1920" y="3648"/>
                <a:ext cx="336" cy="336"/>
              </a:xfrm>
              <a:prstGeom prst="ellipse">
                <a:avLst/>
              </a:prstGeom>
              <a:solidFill>
                <a:srgbClr val="969696"/>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en-US" altLang="zh-CN" sz="2000"/>
                  <a:t>6</a:t>
                </a:r>
              </a:p>
            </p:txBody>
          </p:sp>
          <p:sp>
            <p:nvSpPr>
              <p:cNvPr id="225304" name="Oval 10"/>
              <p:cNvSpPr>
                <a:spLocks noChangeArrowheads="1"/>
              </p:cNvSpPr>
              <p:nvPr/>
            </p:nvSpPr>
            <p:spPr bwMode="auto">
              <a:xfrm>
                <a:off x="1920" y="3168"/>
                <a:ext cx="336" cy="336"/>
              </a:xfrm>
              <a:prstGeom prst="ellipse">
                <a:avLst/>
              </a:prstGeom>
              <a:solidFill>
                <a:srgbClr val="969696"/>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en-US" altLang="zh-CN" sz="2000"/>
                  <a:t>5</a:t>
                </a:r>
              </a:p>
            </p:txBody>
          </p:sp>
          <p:sp>
            <p:nvSpPr>
              <p:cNvPr id="225305" name="Oval 11"/>
              <p:cNvSpPr>
                <a:spLocks noChangeArrowheads="1"/>
              </p:cNvSpPr>
              <p:nvPr/>
            </p:nvSpPr>
            <p:spPr bwMode="auto">
              <a:xfrm>
                <a:off x="1920" y="2688"/>
                <a:ext cx="336" cy="336"/>
              </a:xfrm>
              <a:prstGeom prst="ellipse">
                <a:avLst/>
              </a:prstGeom>
              <a:solidFill>
                <a:srgbClr val="969696"/>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en-US" altLang="zh-CN" sz="2000"/>
                  <a:t>4</a:t>
                </a:r>
              </a:p>
            </p:txBody>
          </p:sp>
          <p:sp>
            <p:nvSpPr>
              <p:cNvPr id="225306" name="Oval 12"/>
              <p:cNvSpPr>
                <a:spLocks noChangeArrowheads="1"/>
              </p:cNvSpPr>
              <p:nvPr/>
            </p:nvSpPr>
            <p:spPr bwMode="auto">
              <a:xfrm>
                <a:off x="1920" y="2208"/>
                <a:ext cx="336" cy="336"/>
              </a:xfrm>
              <a:prstGeom prst="ellipse">
                <a:avLst/>
              </a:prstGeom>
              <a:solidFill>
                <a:srgbClr val="969696"/>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en-US" altLang="zh-CN" sz="2000"/>
                  <a:t>3</a:t>
                </a:r>
              </a:p>
            </p:txBody>
          </p:sp>
          <p:sp>
            <p:nvSpPr>
              <p:cNvPr id="225307" name="Oval 13"/>
              <p:cNvSpPr>
                <a:spLocks noChangeArrowheads="1"/>
              </p:cNvSpPr>
              <p:nvPr/>
            </p:nvSpPr>
            <p:spPr bwMode="auto">
              <a:xfrm>
                <a:off x="1920" y="1728"/>
                <a:ext cx="336" cy="336"/>
              </a:xfrm>
              <a:prstGeom prst="ellipse">
                <a:avLst/>
              </a:prstGeom>
              <a:solidFill>
                <a:srgbClr val="969696"/>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en-US" altLang="zh-CN" sz="2000"/>
                  <a:t>2</a:t>
                </a:r>
              </a:p>
            </p:txBody>
          </p:sp>
          <p:sp>
            <p:nvSpPr>
              <p:cNvPr id="225308" name="Oval 14"/>
              <p:cNvSpPr>
                <a:spLocks noChangeArrowheads="1"/>
              </p:cNvSpPr>
              <p:nvPr/>
            </p:nvSpPr>
            <p:spPr bwMode="auto">
              <a:xfrm>
                <a:off x="2928" y="2688"/>
                <a:ext cx="336" cy="336"/>
              </a:xfrm>
              <a:prstGeom prst="ellipse">
                <a:avLst/>
              </a:prstGeom>
              <a:solidFill>
                <a:srgbClr val="969696"/>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en-US" altLang="zh-CN" sz="2000"/>
                  <a:t>1</a:t>
                </a:r>
              </a:p>
            </p:txBody>
          </p:sp>
          <p:sp>
            <p:nvSpPr>
              <p:cNvPr id="225309" name="Oval 15"/>
              <p:cNvSpPr>
                <a:spLocks noChangeArrowheads="1"/>
              </p:cNvSpPr>
              <p:nvPr/>
            </p:nvSpPr>
            <p:spPr bwMode="auto">
              <a:xfrm>
                <a:off x="2928" y="3168"/>
                <a:ext cx="336" cy="336"/>
              </a:xfrm>
              <a:prstGeom prst="ellipse">
                <a:avLst/>
              </a:prstGeom>
              <a:solidFill>
                <a:srgbClr val="969696"/>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en-US" altLang="zh-CN" sz="2000"/>
                  <a:t>2</a:t>
                </a:r>
              </a:p>
            </p:txBody>
          </p:sp>
          <p:sp>
            <p:nvSpPr>
              <p:cNvPr id="225310" name="Oval 16"/>
              <p:cNvSpPr>
                <a:spLocks noChangeArrowheads="1"/>
              </p:cNvSpPr>
              <p:nvPr/>
            </p:nvSpPr>
            <p:spPr bwMode="auto">
              <a:xfrm>
                <a:off x="2928" y="2208"/>
                <a:ext cx="336" cy="336"/>
              </a:xfrm>
              <a:prstGeom prst="ellipse">
                <a:avLst/>
              </a:prstGeom>
              <a:solidFill>
                <a:srgbClr val="969696"/>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en-US" altLang="zh-CN" sz="2000"/>
                  <a:t>0</a:t>
                </a:r>
              </a:p>
            </p:txBody>
          </p:sp>
          <p:sp>
            <p:nvSpPr>
              <p:cNvPr id="225311" name="Oval 17"/>
              <p:cNvSpPr>
                <a:spLocks noChangeArrowheads="1"/>
              </p:cNvSpPr>
              <p:nvPr/>
            </p:nvSpPr>
            <p:spPr bwMode="auto">
              <a:xfrm>
                <a:off x="2928" y="3648"/>
                <a:ext cx="336" cy="336"/>
              </a:xfrm>
              <a:prstGeom prst="ellipse">
                <a:avLst/>
              </a:prstGeom>
              <a:solidFill>
                <a:srgbClr val="969696"/>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en-US" altLang="zh-CN" sz="2000"/>
                  <a:t>3</a:t>
                </a:r>
              </a:p>
            </p:txBody>
          </p:sp>
        </p:grpSp>
        <p:sp>
          <p:nvSpPr>
            <p:cNvPr id="225288" name="Text Box 18"/>
            <p:cNvSpPr txBox="1">
              <a:spLocks noChangeArrowheads="1"/>
            </p:cNvSpPr>
            <p:nvPr/>
          </p:nvSpPr>
          <p:spPr bwMode="auto">
            <a:xfrm>
              <a:off x="1406" y="792"/>
              <a:ext cx="43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zh-CN" altLang="en-US" sz="2000">
                  <a:solidFill>
                    <a:srgbClr val="FFFF00"/>
                  </a:solidFill>
                </a:rPr>
                <a:t>主支</a:t>
              </a:r>
            </a:p>
          </p:txBody>
        </p:sp>
        <p:sp>
          <p:nvSpPr>
            <p:cNvPr id="225289" name="Text Box 19"/>
            <p:cNvSpPr txBox="1">
              <a:spLocks noChangeArrowheads="1"/>
            </p:cNvSpPr>
            <p:nvPr/>
          </p:nvSpPr>
          <p:spPr bwMode="auto">
            <a:xfrm>
              <a:off x="637" y="1433"/>
              <a:ext cx="764" cy="5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r">
                <a:lnSpc>
                  <a:spcPct val="80000"/>
                </a:lnSpc>
                <a:spcBef>
                  <a:spcPct val="0"/>
                </a:spcBef>
                <a:buClrTx/>
                <a:buSzTx/>
                <a:buFontTx/>
                <a:buNone/>
              </a:pPr>
              <a:r>
                <a:rPr lang="en-US" altLang="zh-CN" sz="2000">
                  <a:solidFill>
                    <a:srgbClr val="FFFFFF"/>
                  </a:solidFill>
                </a:rPr>
                <a:t>Checkout</a:t>
              </a:r>
            </a:p>
            <a:p>
              <a:pPr algn="r">
                <a:lnSpc>
                  <a:spcPct val="80000"/>
                </a:lnSpc>
                <a:spcBef>
                  <a:spcPct val="0"/>
                </a:spcBef>
                <a:buClrTx/>
                <a:buSzTx/>
                <a:buFontTx/>
                <a:buNone/>
              </a:pPr>
              <a:r>
                <a:rPr lang="en-US" altLang="zh-CN" sz="2000">
                  <a:solidFill>
                    <a:srgbClr val="FFFFFF"/>
                  </a:solidFill>
                </a:rPr>
                <a:t>Edit</a:t>
              </a:r>
            </a:p>
            <a:p>
              <a:pPr algn="r">
                <a:lnSpc>
                  <a:spcPct val="80000"/>
                </a:lnSpc>
                <a:spcBef>
                  <a:spcPct val="0"/>
                </a:spcBef>
                <a:buClrTx/>
                <a:buSzTx/>
                <a:buFontTx/>
                <a:buNone/>
              </a:pPr>
              <a:r>
                <a:rPr lang="en-US" altLang="zh-CN" sz="2000">
                  <a:solidFill>
                    <a:srgbClr val="FFFFFF"/>
                  </a:solidFill>
                </a:rPr>
                <a:t>Check-in</a:t>
              </a:r>
            </a:p>
          </p:txBody>
        </p:sp>
        <p:sp>
          <p:nvSpPr>
            <p:cNvPr id="225290" name="Text Box 20"/>
            <p:cNvSpPr txBox="1">
              <a:spLocks noChangeArrowheads="1"/>
            </p:cNvSpPr>
            <p:nvPr/>
          </p:nvSpPr>
          <p:spPr bwMode="auto">
            <a:xfrm>
              <a:off x="1730" y="1963"/>
              <a:ext cx="52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en-US" altLang="zh-CN" sz="2000">
                  <a:solidFill>
                    <a:srgbClr val="00FFFF"/>
                  </a:solidFill>
                </a:rPr>
                <a:t>Rel 1</a:t>
              </a:r>
            </a:p>
          </p:txBody>
        </p:sp>
        <p:sp>
          <p:nvSpPr>
            <p:cNvPr id="225291" name="Text Box 21"/>
            <p:cNvSpPr txBox="1">
              <a:spLocks noChangeArrowheads="1"/>
            </p:cNvSpPr>
            <p:nvPr/>
          </p:nvSpPr>
          <p:spPr bwMode="auto">
            <a:xfrm>
              <a:off x="1868" y="1521"/>
              <a:ext cx="710"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zh-CN" altLang="en-US" sz="2000">
                  <a:solidFill>
                    <a:srgbClr val="FFFF00"/>
                  </a:solidFill>
                </a:rPr>
                <a:t>修复错误</a:t>
              </a:r>
            </a:p>
          </p:txBody>
        </p:sp>
        <p:sp>
          <p:nvSpPr>
            <p:cNvPr id="225292" name="Text Box 22"/>
            <p:cNvSpPr txBox="1">
              <a:spLocks noChangeArrowheads="1"/>
            </p:cNvSpPr>
            <p:nvPr/>
          </p:nvSpPr>
          <p:spPr bwMode="auto">
            <a:xfrm>
              <a:off x="2551" y="1427"/>
              <a:ext cx="7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zh-CN" altLang="en-US" sz="2000">
                  <a:solidFill>
                    <a:srgbClr val="FFFF00"/>
                  </a:solidFill>
                </a:rPr>
                <a:t>建立分支</a:t>
              </a:r>
            </a:p>
          </p:txBody>
        </p:sp>
        <p:sp>
          <p:nvSpPr>
            <p:cNvPr id="225293" name="Text Box 23"/>
            <p:cNvSpPr txBox="1">
              <a:spLocks noChangeArrowheads="1"/>
            </p:cNvSpPr>
            <p:nvPr/>
          </p:nvSpPr>
          <p:spPr bwMode="auto">
            <a:xfrm>
              <a:off x="2946" y="2477"/>
              <a:ext cx="764" cy="5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r">
                <a:lnSpc>
                  <a:spcPct val="80000"/>
                </a:lnSpc>
                <a:spcBef>
                  <a:spcPct val="0"/>
                </a:spcBef>
                <a:buClrTx/>
                <a:buSzTx/>
                <a:buFontTx/>
                <a:buNone/>
              </a:pPr>
              <a:r>
                <a:rPr lang="en-US" altLang="zh-CN" sz="2000">
                  <a:solidFill>
                    <a:srgbClr val="FFFFFF"/>
                  </a:solidFill>
                </a:rPr>
                <a:t>Checkout</a:t>
              </a:r>
            </a:p>
            <a:p>
              <a:pPr algn="r">
                <a:lnSpc>
                  <a:spcPct val="80000"/>
                </a:lnSpc>
                <a:spcBef>
                  <a:spcPct val="0"/>
                </a:spcBef>
                <a:buClrTx/>
                <a:buSzTx/>
                <a:buFontTx/>
                <a:buNone/>
              </a:pPr>
              <a:r>
                <a:rPr lang="en-US" altLang="zh-CN" sz="2000">
                  <a:solidFill>
                    <a:srgbClr val="FFFFFF"/>
                  </a:solidFill>
                </a:rPr>
                <a:t>Edit</a:t>
              </a:r>
            </a:p>
            <a:p>
              <a:pPr algn="r">
                <a:lnSpc>
                  <a:spcPct val="80000"/>
                </a:lnSpc>
                <a:spcBef>
                  <a:spcPct val="0"/>
                </a:spcBef>
                <a:buClrTx/>
                <a:buSzTx/>
                <a:buFontTx/>
                <a:buNone/>
              </a:pPr>
              <a:r>
                <a:rPr lang="en-US" altLang="zh-CN" sz="2000">
                  <a:solidFill>
                    <a:srgbClr val="FFFFFF"/>
                  </a:solidFill>
                </a:rPr>
                <a:t>Check-in</a:t>
              </a:r>
              <a:endParaRPr lang="en-US" altLang="zh-CN" sz="2000">
                <a:solidFill>
                  <a:srgbClr val="FFFF00"/>
                </a:solidFill>
              </a:endParaRPr>
            </a:p>
          </p:txBody>
        </p:sp>
        <p:sp>
          <p:nvSpPr>
            <p:cNvPr id="225294" name="Text Box 24"/>
            <p:cNvSpPr txBox="1">
              <a:spLocks noChangeArrowheads="1"/>
            </p:cNvSpPr>
            <p:nvPr/>
          </p:nvSpPr>
          <p:spPr bwMode="auto">
            <a:xfrm rot="-1774464">
              <a:off x="1787" y="3016"/>
              <a:ext cx="92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zh-CN" altLang="en-US" sz="2000">
                  <a:solidFill>
                    <a:srgbClr val="FFFF00"/>
                  </a:solidFill>
                </a:rPr>
                <a:t>归并、比较</a:t>
              </a:r>
            </a:p>
          </p:txBody>
        </p:sp>
        <p:grpSp>
          <p:nvGrpSpPr>
            <p:cNvPr id="225295" name="Group 25"/>
            <p:cNvGrpSpPr>
              <a:grpSpLocks/>
            </p:cNvGrpSpPr>
            <p:nvPr/>
          </p:nvGrpSpPr>
          <p:grpSpPr bwMode="auto">
            <a:xfrm>
              <a:off x="933" y="2218"/>
              <a:ext cx="315" cy="944"/>
              <a:chOff x="1440" y="2352"/>
              <a:chExt cx="340" cy="912"/>
            </a:xfrm>
          </p:grpSpPr>
          <p:sp>
            <p:nvSpPr>
              <p:cNvPr id="225297" name="Text Box 26"/>
              <p:cNvSpPr txBox="1">
                <a:spLocks noChangeArrowheads="1"/>
              </p:cNvSpPr>
              <p:nvPr/>
            </p:nvSpPr>
            <p:spPr bwMode="auto">
              <a:xfrm>
                <a:off x="1448" y="2478"/>
                <a:ext cx="332" cy="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spAutoFit/>
              </a:bodyP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zh-CN" altLang="en-US" sz="2000">
                    <a:solidFill>
                      <a:srgbClr val="66FF33"/>
                    </a:solidFill>
                  </a:rPr>
                  <a:t>增量存储</a:t>
                </a:r>
              </a:p>
            </p:txBody>
          </p:sp>
          <p:sp>
            <p:nvSpPr>
              <p:cNvPr id="225298" name="Line 27"/>
              <p:cNvSpPr>
                <a:spLocks noChangeShapeType="1"/>
              </p:cNvSpPr>
              <p:nvPr/>
            </p:nvSpPr>
            <p:spPr bwMode="auto">
              <a:xfrm>
                <a:off x="1440" y="2352"/>
                <a:ext cx="0" cy="912"/>
              </a:xfrm>
              <a:prstGeom prst="line">
                <a:avLst/>
              </a:prstGeom>
              <a:noFill/>
              <a:ln w="2540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225296" name="Text Box 28"/>
            <p:cNvSpPr txBox="1">
              <a:spLocks noChangeArrowheads="1"/>
            </p:cNvSpPr>
            <p:nvPr/>
          </p:nvSpPr>
          <p:spPr bwMode="auto">
            <a:xfrm>
              <a:off x="2884" y="3107"/>
              <a:ext cx="52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1pPr>
              <a:lvl2pPr marL="571500" indent="-285750" defTabSz="762000">
                <a:spcBef>
                  <a:spcPct val="20000"/>
                </a:spcBef>
                <a:buClr>
                  <a:schemeClr val="accent1"/>
                </a:buClr>
                <a:buSzPct val="75000"/>
                <a:buFont typeface="Wingdings" panose="05000000000000000000" pitchFamily="2" charset="2"/>
                <a:buChar char="Ø"/>
                <a:defRPr sz="2400" b="1">
                  <a:solidFill>
                    <a:schemeClr val="tx1"/>
                  </a:solidFill>
                  <a:latin typeface="隶书" panose="02010509060101010101" pitchFamily="49" charset="-122"/>
                  <a:ea typeface="隶书" panose="02010509060101010101" pitchFamily="49" charset="-122"/>
                </a:defRPr>
              </a:lvl2pPr>
              <a:lvl3pPr marL="1143000" indent="-228600" defTabSz="762000">
                <a:spcBef>
                  <a:spcPct val="20000"/>
                </a:spcBef>
                <a:buClr>
                  <a:schemeClr val="accent1"/>
                </a:buClr>
                <a:buSzPct val="75000"/>
                <a:buFont typeface="Wingdings" panose="05000000000000000000" pitchFamily="2" charset="2"/>
                <a:buChar char="ü"/>
                <a:defRPr sz="2400" b="1">
                  <a:solidFill>
                    <a:schemeClr val="tx1"/>
                  </a:solidFill>
                  <a:latin typeface="隶书" panose="02010509060101010101" pitchFamily="49" charset="-122"/>
                  <a:ea typeface="隶书" panose="02010509060101010101" pitchFamily="49" charset="-122"/>
                </a:defRPr>
              </a:lvl3pPr>
              <a:lvl4pPr marL="17145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4pPr>
              <a:lvl5pPr marL="2286000" indent="-228600" defTabSz="762000">
                <a:spcBef>
                  <a:spcPct val="20000"/>
                </a:spcBef>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5pPr>
              <a:lvl6pPr marL="27432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6pPr>
              <a:lvl7pPr marL="32004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7pPr>
              <a:lvl8pPr marL="36576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8pPr>
              <a:lvl9pPr marL="4114800" indent="-228600" defTabSz="762000" eaLnBrk="0" fontAlgn="base" hangingPunct="0">
                <a:spcBef>
                  <a:spcPct val="20000"/>
                </a:spcBef>
                <a:spcAft>
                  <a:spcPct val="0"/>
                </a:spcAft>
                <a:buClr>
                  <a:schemeClr val="accent1"/>
                </a:buClr>
                <a:buSzPct val="75000"/>
                <a:buFont typeface="Wingdings" panose="05000000000000000000" pitchFamily="2" charset="2"/>
                <a:buChar char="l"/>
                <a:defRPr sz="2400" b="1">
                  <a:solidFill>
                    <a:schemeClr val="tx1"/>
                  </a:solidFill>
                  <a:latin typeface="隶书" panose="02010509060101010101" pitchFamily="49" charset="-122"/>
                  <a:ea typeface="隶书" panose="02010509060101010101" pitchFamily="49" charset="-122"/>
                </a:defRPr>
              </a:lvl9pPr>
            </a:lstStyle>
            <a:p>
              <a:pPr algn="ctr">
                <a:spcBef>
                  <a:spcPct val="0"/>
                </a:spcBef>
                <a:buClrTx/>
                <a:buSzTx/>
                <a:buFontTx/>
                <a:buNone/>
              </a:pPr>
              <a:r>
                <a:rPr lang="en-US" altLang="zh-CN" sz="2000">
                  <a:solidFill>
                    <a:srgbClr val="00FFFF"/>
                  </a:solidFill>
                </a:rPr>
                <a:t>Rel 1</a:t>
              </a:r>
            </a:p>
          </p:txBody>
        </p:sp>
      </p:grpSp>
      <p:sp>
        <p:nvSpPr>
          <p:cNvPr id="225286" name="Rectangle 29"/>
          <p:cNvSpPr>
            <a:spLocks noGrp="1" noChangeArrowheads="1"/>
          </p:cNvSpPr>
          <p:nvPr>
            <p:ph type="title"/>
          </p:nvPr>
        </p:nvSpPr>
        <p:spPr/>
        <p:txBody>
          <a:bodyPr/>
          <a:lstStyle/>
          <a:p>
            <a:pPr eaLnBrk="1" hangingPunct="1"/>
            <a:r>
              <a:rPr lang="en-US" altLang="zh-CN" smtClean="0">
                <a:solidFill>
                  <a:schemeClr val="accent1"/>
                </a:solidFill>
                <a:latin typeface="Times New Roman" panose="02020603050405020304" pitchFamily="18" charset="0"/>
                <a:ea typeface="宋体" panose="02010600030101010101" pitchFamily="2" charset="-122"/>
              </a:rPr>
              <a:t>ClearCase</a:t>
            </a:r>
            <a:r>
              <a:rPr lang="en-US" altLang="zh-CN" smtClean="0">
                <a:solidFill>
                  <a:schemeClr val="accent1"/>
                </a:solidFill>
                <a:latin typeface="宋体" panose="02010600030101010101" pitchFamily="2" charset="-122"/>
                <a:ea typeface="宋体" panose="02010600030101010101" pitchFamily="2" charset="-122"/>
              </a:rPr>
              <a:t> </a:t>
            </a:r>
            <a:r>
              <a:rPr lang="zh-CN" altLang="en-US" smtClean="0">
                <a:solidFill>
                  <a:schemeClr val="accent1"/>
                </a:solidFill>
              </a:rPr>
              <a:t>版本控制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233347"/>
                                        </p:tgtEl>
                                        <p:attrNameLst>
                                          <p:attrName>style.visibility</p:attrName>
                                        </p:attrNameLst>
                                      </p:cBhvr>
                                      <p:to>
                                        <p:strVal val="visible"/>
                                      </p:to>
                                    </p:set>
                                    <p:animEffect transition="in" filter="wipe(up)">
                                      <p:cBhvr>
                                        <p:cTn id="7" dur="2000"/>
                                        <p:tgtEl>
                                          <p:spTgt spid="2233347"/>
                                        </p:tgtEl>
                                      </p:cBhvr>
                                    </p:animEffect>
                                  </p:childTnLst>
                                </p:cTn>
                              </p:par>
                            </p:childTnLst>
                          </p:cTn>
                        </p:par>
                        <p:par>
                          <p:cTn id="8" fill="hold" nodeType="afterGroup">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2233346"/>
                                        </p:tgtEl>
                                        <p:attrNameLst>
                                          <p:attrName>style.visibility</p:attrName>
                                        </p:attrNameLst>
                                      </p:cBhvr>
                                      <p:to>
                                        <p:strVal val="visible"/>
                                      </p:to>
                                    </p:set>
                                    <p:animEffect transition="in" filter="wipe(up)">
                                      <p:cBhvr>
                                        <p:cTn id="11" dur="500"/>
                                        <p:tgtEl>
                                          <p:spTgt spid="2233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3346" grpId="0"/>
    </p:bldLst>
  </p:timing>
</p:sld>
</file>

<file path=ppt/theme/theme1.xml><?xml version="1.0" encoding="utf-8"?>
<a:theme xmlns:a="http://schemas.openxmlformats.org/drawingml/2006/main" name="1_精品课程ppt模板(窄标题)">
  <a:themeElements>
    <a:clrScheme name="1_精品课程ppt模板(窄标题)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精品课程ppt模板(窄标题)">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defRPr>
        </a:defPPr>
      </a:lstStyle>
    </a:lnDef>
  </a:objectDefaults>
  <a:extraClrSchemeLst>
    <a:extraClrScheme>
      <a:clrScheme name="1_精品课程ppt模板(窄标题)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精品课程ppt模板(窄标题)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精品课程ppt模板(窄标题)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精品课程ppt模板(窄标题)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精品课程ppt模板(窄标题)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精品课程ppt模板(窄标题)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精品课程ppt模板(窄标题)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Design">
  <a:themeElements>
    <a:clrScheme name="1_Default Design 1">
      <a:dk1>
        <a:srgbClr val="000000"/>
      </a:dk1>
      <a:lt1>
        <a:srgbClr val="FFFFFF"/>
      </a:lt1>
      <a:dk2>
        <a:srgbClr val="000000"/>
      </a:dk2>
      <a:lt2>
        <a:srgbClr val="E8EDF2"/>
      </a:lt2>
      <a:accent1>
        <a:srgbClr val="D8E1EC"/>
      </a:accent1>
      <a:accent2>
        <a:srgbClr val="CFD795"/>
      </a:accent2>
      <a:accent3>
        <a:srgbClr val="AAAAAA"/>
      </a:accent3>
      <a:accent4>
        <a:srgbClr val="DADADA"/>
      </a:accent4>
      <a:accent5>
        <a:srgbClr val="E9EEF4"/>
      </a:accent5>
      <a:accent6>
        <a:srgbClr val="BBC387"/>
      </a:accent6>
      <a:hlink>
        <a:srgbClr val="D59F07"/>
      </a:hlink>
      <a:folHlink>
        <a:srgbClr val="94B26C"/>
      </a:folHlink>
    </a:clrScheme>
    <a:fontScheme name="1_Default Design">
      <a:majorFont>
        <a:latin typeface="隶书"/>
        <a:ea typeface="隶书"/>
        <a:cs typeface=""/>
      </a:majorFont>
      <a:minorFont>
        <a:latin typeface="隶书"/>
        <a:ea typeface="隶书"/>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sq"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20000"/>
          </a:spcBef>
          <a:spcAft>
            <a:spcPct val="0"/>
          </a:spcAft>
          <a:buClrTx/>
          <a:buSzTx/>
          <a:buFontTx/>
          <a:buNone/>
          <a:tabLst/>
          <a:defRPr kumimoji="1" lang="zh-CN" altLang="en-US" sz="3200" b="0" i="0" u="none" strike="noStrike" cap="none" normalizeH="0" baseline="0" smtClean="0">
            <a:ln>
              <a:noFill/>
            </a:ln>
            <a:solidFill>
              <a:schemeClr val="bg1"/>
            </a:solidFill>
            <a:effectLst/>
            <a:latin typeface="Impact" panose="020B080603090205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12700" cap="sq"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20000"/>
          </a:spcBef>
          <a:spcAft>
            <a:spcPct val="0"/>
          </a:spcAft>
          <a:buClrTx/>
          <a:buSzTx/>
          <a:buFontTx/>
          <a:buNone/>
          <a:tabLst/>
          <a:defRPr kumimoji="1" lang="zh-CN" altLang="en-US" sz="3200" b="0" i="0" u="none" strike="noStrike" cap="none" normalizeH="0" baseline="0" smtClean="0">
            <a:ln>
              <a:noFill/>
            </a:ln>
            <a:solidFill>
              <a:schemeClr val="bg1"/>
            </a:solidFill>
            <a:effectLst/>
            <a:latin typeface="Impact" panose="020B0806030902050204" pitchFamily="34" charset="0"/>
            <a:ea typeface="宋体" panose="02010600030101010101" pitchFamily="2" charset="-122"/>
          </a:defRPr>
        </a:defPPr>
      </a:lstStyle>
    </a:lnDef>
  </a:objectDefaults>
  <a:extraClrSchemeLst>
    <a:extraClrScheme>
      <a:clrScheme name="1_Default Design 1">
        <a:dk1>
          <a:srgbClr val="000000"/>
        </a:dk1>
        <a:lt1>
          <a:srgbClr val="FFFFFF"/>
        </a:lt1>
        <a:dk2>
          <a:srgbClr val="000000"/>
        </a:dk2>
        <a:lt2>
          <a:srgbClr val="E8EDF2"/>
        </a:lt2>
        <a:accent1>
          <a:srgbClr val="D8E1EC"/>
        </a:accent1>
        <a:accent2>
          <a:srgbClr val="CFD795"/>
        </a:accent2>
        <a:accent3>
          <a:srgbClr val="AAAAAA"/>
        </a:accent3>
        <a:accent4>
          <a:srgbClr val="DADADA"/>
        </a:accent4>
        <a:accent5>
          <a:srgbClr val="E9EEF4"/>
        </a:accent5>
        <a:accent6>
          <a:srgbClr val="BBC387"/>
        </a:accent6>
        <a:hlink>
          <a:srgbClr val="D59F07"/>
        </a:hlink>
        <a:folHlink>
          <a:srgbClr val="94B26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山东大学课程</Template>
  <TotalTime>9552</TotalTime>
  <Words>6254</Words>
  <Application>Microsoft Office PowerPoint</Application>
  <PresentationFormat>全屏显示(4:3)</PresentationFormat>
  <Paragraphs>1750</Paragraphs>
  <Slides>115</Slides>
  <Notes>100</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3</vt:i4>
      </vt:variant>
      <vt:variant>
        <vt:lpstr>幻灯片标题</vt:lpstr>
      </vt:variant>
      <vt:variant>
        <vt:i4>115</vt:i4>
      </vt:variant>
    </vt:vector>
  </HeadingPairs>
  <TitlesOfParts>
    <vt:vector size="137" baseType="lpstr">
      <vt:lpstr>Gulim</vt:lpstr>
      <vt:lpstr>Monotype Sorts</vt:lpstr>
      <vt:lpstr>黑体</vt:lpstr>
      <vt:lpstr>楷体_GB2312</vt:lpstr>
      <vt:lpstr>隶书</vt:lpstr>
      <vt:lpstr>宋体</vt:lpstr>
      <vt:lpstr>微软雅黑</vt:lpstr>
      <vt:lpstr>幼圆</vt:lpstr>
      <vt:lpstr>-쉬리B</vt:lpstr>
      <vt:lpstr>Arial</vt:lpstr>
      <vt:lpstr>Arial Black</vt:lpstr>
      <vt:lpstr>Arial Narrow</vt:lpstr>
      <vt:lpstr>Bookman Old Style</vt:lpstr>
      <vt:lpstr>Symbol</vt:lpstr>
      <vt:lpstr>Tahoma</vt:lpstr>
      <vt:lpstr>Times New Roman</vt:lpstr>
      <vt:lpstr>Wingdings</vt:lpstr>
      <vt:lpstr>1_精品课程ppt模板(窄标题)</vt:lpstr>
      <vt:lpstr>1_Default Design</vt:lpstr>
      <vt:lpstr>CorelDRAW</vt:lpstr>
      <vt:lpstr>Clip</vt:lpstr>
      <vt:lpstr>Drawing</vt:lpstr>
      <vt:lpstr>软件项目配置管理计划</vt:lpstr>
      <vt:lpstr>内容</vt:lpstr>
      <vt:lpstr>一个问题例子</vt:lpstr>
      <vt:lpstr>结果…</vt:lpstr>
      <vt:lpstr>另一些可能的情况</vt:lpstr>
      <vt:lpstr>为什么需要配置管理？</vt:lpstr>
      <vt:lpstr>为什么需要配置管理？</vt:lpstr>
      <vt:lpstr>软件开发中的一系列普遍问题</vt:lpstr>
      <vt:lpstr>PowerPoint 演示文稿</vt:lpstr>
      <vt:lpstr>PowerPoint 演示文稿</vt:lpstr>
      <vt:lpstr>配置管理给我们带来了什么</vt:lpstr>
      <vt:lpstr>课程内容</vt:lpstr>
      <vt:lpstr>配置的概念源于硬件</vt:lpstr>
      <vt:lpstr>软件配置管理的概念</vt:lpstr>
      <vt:lpstr>配置管理的基本概念</vt:lpstr>
      <vt:lpstr>配置管理的基本概念（续）</vt:lpstr>
      <vt:lpstr>配置管理的基本概念（续）</vt:lpstr>
      <vt:lpstr>配置管理的基本概念（续）</vt:lpstr>
      <vt:lpstr>配置管理的基本概念（续）</vt:lpstr>
      <vt:lpstr>配置管理的基本概念（续）</vt:lpstr>
      <vt:lpstr>课程内容</vt:lpstr>
      <vt:lpstr>软件配置管理的目标</vt:lpstr>
      <vt:lpstr>1)版本控制</vt:lpstr>
      <vt:lpstr>版本控制</vt:lpstr>
      <vt:lpstr>2)工作空间管理</vt:lpstr>
      <vt:lpstr>工作空间管理</vt:lpstr>
      <vt:lpstr>3)并行开发支持</vt:lpstr>
      <vt:lpstr>并行开发支持</vt:lpstr>
      <vt:lpstr>并行开发中的冲突</vt:lpstr>
      <vt:lpstr>解决冲突办法</vt:lpstr>
      <vt:lpstr>4)过程控制</vt:lpstr>
      <vt:lpstr>5)异地开发支持</vt:lpstr>
      <vt:lpstr>异地开发支持实例</vt:lpstr>
      <vt:lpstr>6)变更请求管理</vt:lpstr>
      <vt:lpstr>课程内容</vt:lpstr>
      <vt:lpstr>SCM的相关角色</vt:lpstr>
      <vt:lpstr>1)配置经理</vt:lpstr>
      <vt:lpstr>2)模块主管</vt:lpstr>
      <vt:lpstr>3)配置管理员</vt:lpstr>
      <vt:lpstr>4)变更控制委员会</vt:lpstr>
      <vt:lpstr>变更控制委员会（续）</vt:lpstr>
      <vt:lpstr>课程内容</vt:lpstr>
      <vt:lpstr>配置管理过程模型</vt:lpstr>
      <vt:lpstr>软件配置管理的功能</vt:lpstr>
      <vt:lpstr>1)配置标识</vt:lpstr>
      <vt:lpstr>定义项目生存周期中的基线</vt:lpstr>
      <vt:lpstr>项 目 基 线</vt:lpstr>
      <vt:lpstr>项目开发周期内回顾和基线化</vt:lpstr>
      <vt:lpstr>典型的项目基线</vt:lpstr>
      <vt:lpstr>标识配置项</vt:lpstr>
      <vt:lpstr>配置项和其它项</vt:lpstr>
      <vt:lpstr>配置项和其它项</vt:lpstr>
      <vt:lpstr>软件配置项列表</vt:lpstr>
      <vt:lpstr>软件配置项列表（续）</vt:lpstr>
      <vt:lpstr>配置项的命名</vt:lpstr>
      <vt:lpstr>命名方案</vt:lpstr>
      <vt:lpstr>相应工作产品名称</vt:lpstr>
      <vt:lpstr>文档版本编号</vt:lpstr>
      <vt:lpstr>2)配置控制</vt:lpstr>
      <vt:lpstr>建立配置管理的库系统</vt:lpstr>
      <vt:lpstr>配置管理的库系统——人力资源库</vt:lpstr>
      <vt:lpstr>配置管理的库系统——硬件资源库</vt:lpstr>
      <vt:lpstr>配置管理的库系统——软件资源库</vt:lpstr>
      <vt:lpstr>配置管理的库系统——文档资料库</vt:lpstr>
      <vt:lpstr>配置管理的库系统——文档资料库（续）</vt:lpstr>
      <vt:lpstr>基线管理</vt:lpstr>
      <vt:lpstr>基线的演进</vt:lpstr>
      <vt:lpstr>基线日志（报告）</vt:lpstr>
      <vt:lpstr>版本控制</vt:lpstr>
      <vt:lpstr>变更控制 (Change Control)</vt:lpstr>
      <vt:lpstr>变更控制过程</vt:lpstr>
      <vt:lpstr>提出变更</vt:lpstr>
      <vt:lpstr>变更请求表单</vt:lpstr>
      <vt:lpstr>接受变更</vt:lpstr>
      <vt:lpstr>变更评价</vt:lpstr>
      <vt:lpstr>变更评价</vt:lpstr>
      <vt:lpstr>影响分析工具</vt:lpstr>
      <vt:lpstr>变更处置</vt:lpstr>
      <vt:lpstr>变更处置</vt:lpstr>
      <vt:lpstr>变更实施</vt:lpstr>
      <vt:lpstr>变更验证</vt:lpstr>
      <vt:lpstr>结束变更</vt:lpstr>
      <vt:lpstr>3)配置状态报告</vt:lpstr>
      <vt:lpstr>变更日志</vt:lpstr>
      <vt:lpstr>配置状态报告（实例）</vt:lpstr>
      <vt:lpstr>配置状态报告（实例）</vt:lpstr>
      <vt:lpstr>4)配置审核</vt:lpstr>
      <vt:lpstr>产品审核</vt:lpstr>
      <vt:lpstr>课程内容</vt:lpstr>
      <vt:lpstr>软件配置管理的工具</vt:lpstr>
      <vt:lpstr>配置管理的工具的分类</vt:lpstr>
      <vt:lpstr>常用配置管理的工具 －个人支持工具</vt:lpstr>
      <vt:lpstr>常用配置管理的工具 －与项目有关的支持工具</vt:lpstr>
      <vt:lpstr>常用配置管理的工具 －公司范围内使用的支持工具</vt:lpstr>
      <vt:lpstr>ClearCase 的集成  (Windows)</vt:lpstr>
      <vt:lpstr>与资源管理器的集成</vt:lpstr>
      <vt:lpstr>与开发工具的集成</vt:lpstr>
      <vt:lpstr>PowerPoint 演示文稿</vt:lpstr>
      <vt:lpstr>ClearCase 版本控制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小结</vt:lpstr>
    </vt:vector>
  </TitlesOfParts>
  <Company>sdu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软件项目配置管理计划</dc:title>
  <dc:creator>xqli</dc:creator>
  <cp:lastModifiedBy>xqli</cp:lastModifiedBy>
  <cp:revision>682</cp:revision>
  <dcterms:created xsi:type="dcterms:W3CDTF">2007-11-30T06:16:22Z</dcterms:created>
  <dcterms:modified xsi:type="dcterms:W3CDTF">2020-04-14T01:35:47Z</dcterms:modified>
</cp:coreProperties>
</file>